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5.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6.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8.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9.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10.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heme/themeOverride1.xml" ContentType="application/vnd.openxmlformats-officedocument.themeOverr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4" r:id="rId1"/>
    <p:sldMasterId id="2147484388" r:id="rId2"/>
    <p:sldMasterId id="2147484652" r:id="rId3"/>
    <p:sldMasterId id="2147484684" r:id="rId4"/>
    <p:sldMasterId id="2147484740" r:id="rId5"/>
    <p:sldMasterId id="2147484815" r:id="rId6"/>
    <p:sldMasterId id="2147484846" r:id="rId7"/>
    <p:sldMasterId id="2147484875" r:id="rId8"/>
    <p:sldMasterId id="2147484889" r:id="rId9"/>
    <p:sldMasterId id="2147484920" r:id="rId10"/>
  </p:sldMasterIdLst>
  <p:notesMasterIdLst>
    <p:notesMasterId r:id="rId102"/>
  </p:notesMasterIdLst>
  <p:handoutMasterIdLst>
    <p:handoutMasterId r:id="rId103"/>
  </p:handoutMasterIdLst>
  <p:sldIdLst>
    <p:sldId id="466" r:id="rId11"/>
    <p:sldId id="649" r:id="rId12"/>
    <p:sldId id="1063" r:id="rId13"/>
    <p:sldId id="1067" r:id="rId14"/>
    <p:sldId id="689" r:id="rId15"/>
    <p:sldId id="700" r:id="rId16"/>
    <p:sldId id="894" r:id="rId17"/>
    <p:sldId id="895" r:id="rId18"/>
    <p:sldId id="896" r:id="rId19"/>
    <p:sldId id="897" r:id="rId20"/>
    <p:sldId id="898" r:id="rId21"/>
    <p:sldId id="1064" r:id="rId22"/>
    <p:sldId id="1065" r:id="rId23"/>
    <p:sldId id="1066" r:id="rId24"/>
    <p:sldId id="902" r:id="rId25"/>
    <p:sldId id="1053" r:id="rId26"/>
    <p:sldId id="1006" r:id="rId27"/>
    <p:sldId id="1007" r:id="rId28"/>
    <p:sldId id="1008" r:id="rId29"/>
    <p:sldId id="1033" r:id="rId30"/>
    <p:sldId id="1034" r:id="rId31"/>
    <p:sldId id="1035" r:id="rId32"/>
    <p:sldId id="1036" r:id="rId33"/>
    <p:sldId id="1037" r:id="rId34"/>
    <p:sldId id="901" r:id="rId35"/>
    <p:sldId id="903" r:id="rId36"/>
    <p:sldId id="1054" r:id="rId37"/>
    <p:sldId id="962" r:id="rId38"/>
    <p:sldId id="900" r:id="rId39"/>
    <p:sldId id="916" r:id="rId40"/>
    <p:sldId id="1015" r:id="rId41"/>
    <p:sldId id="1016" r:id="rId42"/>
    <p:sldId id="1017" r:id="rId43"/>
    <p:sldId id="964" r:id="rId44"/>
    <p:sldId id="917" r:id="rId45"/>
    <p:sldId id="1018" r:id="rId46"/>
    <p:sldId id="1019" r:id="rId47"/>
    <p:sldId id="1020" r:id="rId48"/>
    <p:sldId id="1021" r:id="rId49"/>
    <p:sldId id="1030" r:id="rId50"/>
    <p:sldId id="1031" r:id="rId51"/>
    <p:sldId id="1032" r:id="rId52"/>
    <p:sldId id="920" r:id="rId53"/>
    <p:sldId id="1051" r:id="rId54"/>
    <p:sldId id="1052" r:id="rId55"/>
    <p:sldId id="965" r:id="rId56"/>
    <p:sldId id="1002" r:id="rId57"/>
    <p:sldId id="1003" r:id="rId58"/>
    <p:sldId id="969" r:id="rId59"/>
    <p:sldId id="967" r:id="rId60"/>
    <p:sldId id="968" r:id="rId61"/>
    <p:sldId id="1004" r:id="rId62"/>
    <p:sldId id="918" r:id="rId63"/>
    <p:sldId id="1022" r:id="rId64"/>
    <p:sldId id="1023" r:id="rId65"/>
    <p:sldId id="1024" r:id="rId66"/>
    <p:sldId id="1025" r:id="rId67"/>
    <p:sldId id="1026" r:id="rId68"/>
    <p:sldId id="1027" r:id="rId69"/>
    <p:sldId id="1028" r:id="rId70"/>
    <p:sldId id="1029" r:id="rId71"/>
    <p:sldId id="993" r:id="rId72"/>
    <p:sldId id="995" r:id="rId73"/>
    <p:sldId id="994" r:id="rId74"/>
    <p:sldId id="992" r:id="rId75"/>
    <p:sldId id="921" r:id="rId76"/>
    <p:sldId id="997" r:id="rId77"/>
    <p:sldId id="923" r:id="rId78"/>
    <p:sldId id="990" r:id="rId79"/>
    <p:sldId id="927" r:id="rId80"/>
    <p:sldId id="922" r:id="rId81"/>
    <p:sldId id="1055" r:id="rId82"/>
    <p:sldId id="1056" r:id="rId83"/>
    <p:sldId id="1057" r:id="rId84"/>
    <p:sldId id="1058" r:id="rId85"/>
    <p:sldId id="1059" r:id="rId86"/>
    <p:sldId id="1061" r:id="rId87"/>
    <p:sldId id="1062" r:id="rId88"/>
    <p:sldId id="873" r:id="rId89"/>
    <p:sldId id="1039" r:id="rId90"/>
    <p:sldId id="1040" r:id="rId91"/>
    <p:sldId id="1048" r:id="rId92"/>
    <p:sldId id="1049" r:id="rId93"/>
    <p:sldId id="1041" r:id="rId94"/>
    <p:sldId id="1042" r:id="rId95"/>
    <p:sldId id="1043" r:id="rId96"/>
    <p:sldId id="1044" r:id="rId97"/>
    <p:sldId id="1045" r:id="rId98"/>
    <p:sldId id="1046" r:id="rId99"/>
    <p:sldId id="1047" r:id="rId100"/>
    <p:sldId id="688" r:id="rId10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orient="horz" pos="4257">
          <p15:clr>
            <a:srgbClr val="A4A3A4"/>
          </p15:clr>
        </p15:guide>
        <p15:guide id="3" orient="horz" pos="1159">
          <p15:clr>
            <a:srgbClr val="A4A3A4"/>
          </p15:clr>
        </p15:guide>
        <p15:guide id="4" orient="horz" pos="381">
          <p15:clr>
            <a:srgbClr val="A4A3A4"/>
          </p15:clr>
        </p15:guide>
        <p15:guide id="5" orient="horz" pos="3933">
          <p15:clr>
            <a:srgbClr val="A4A3A4"/>
          </p15:clr>
        </p15:guide>
        <p15:guide id="6" orient="horz" pos="665">
          <p15:clr>
            <a:srgbClr val="A4A3A4"/>
          </p15:clr>
        </p15:guide>
        <p15:guide id="7" orient="horz" pos="946">
          <p15:clr>
            <a:srgbClr val="A4A3A4"/>
          </p15:clr>
        </p15:guide>
        <p15:guide id="8" pos="5533">
          <p15:clr>
            <a:srgbClr val="A4A3A4"/>
          </p15:clr>
        </p15:guide>
        <p15:guide id="9" pos="236">
          <p15:clr>
            <a:srgbClr val="A4A3A4"/>
          </p15:clr>
        </p15:guide>
        <p15:guide id="10" pos="2892">
          <p15:clr>
            <a:srgbClr val="A4A3A4"/>
          </p15:clr>
        </p15:guide>
        <p15:guide id="11" pos="2653">
          <p15:clr>
            <a:srgbClr val="A4A3A4"/>
          </p15:clr>
        </p15:guide>
        <p15:guide id="12" pos="3106">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WM" initials="、" lastIdx="15" clrIdx="0">
    <p:extLst>
      <p:ext uri="{19B8F6BF-5375-455C-9EA6-DF929625EA0E}">
        <p15:presenceInfo xmlns:p15="http://schemas.microsoft.com/office/powerpoint/2012/main" userId="KWM" providerId="None"/>
      </p:ext>
    </p:extLst>
  </p:cmAuthor>
  <p:cmAuthor id="2" name="KWM1" initials="KWM1" lastIdx="8" clrIdx="1">
    <p:extLst>
      <p:ext uri="{19B8F6BF-5375-455C-9EA6-DF929625EA0E}">
        <p15:presenceInfo xmlns:p15="http://schemas.microsoft.com/office/powerpoint/2012/main" userId="KWM1" providerId="None"/>
      </p:ext>
    </p:extLst>
  </p:cmAuthor>
  <p:cmAuthor id="3" name="LI" initials="LI" lastIdx="19" clrIdx="2">
    <p:extLst>
      <p:ext uri="{19B8F6BF-5375-455C-9EA6-DF929625EA0E}">
        <p15:presenceInfo xmlns:p15="http://schemas.microsoft.com/office/powerpoint/2012/main" userId="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444"/>
    <a:srgbClr val="D5EBF6"/>
    <a:srgbClr val="0082B3"/>
    <a:srgbClr val="007635"/>
    <a:srgbClr val="66FFCC"/>
    <a:srgbClr val="99FFCC"/>
    <a:srgbClr val="68B7C3"/>
    <a:srgbClr val="00AEEE"/>
    <a:srgbClr val="97E3FF"/>
    <a:srgbClr val="61D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64" autoAdjust="0"/>
    <p:restoredTop sz="90698" autoAdjust="0"/>
  </p:normalViewPr>
  <p:slideViewPr>
    <p:cSldViewPr snapToGrid="0" showGuides="1">
      <p:cViewPr varScale="1">
        <p:scale>
          <a:sx n="101" d="100"/>
          <a:sy n="101" d="100"/>
        </p:scale>
        <p:origin x="1524" y="68"/>
      </p:cViewPr>
      <p:guideLst>
        <p:guide orient="horz" pos="2161"/>
        <p:guide orient="horz" pos="4257"/>
        <p:guide orient="horz" pos="1159"/>
        <p:guide orient="horz" pos="381"/>
        <p:guide orient="horz" pos="3933"/>
        <p:guide orient="horz" pos="665"/>
        <p:guide orient="horz" pos="946"/>
        <p:guide pos="5533"/>
        <p:guide pos="236"/>
        <p:guide pos="2892"/>
        <p:guide pos="2653"/>
        <p:guide pos="3106"/>
      </p:guideLst>
    </p:cSldViewPr>
  </p:slideViewPr>
  <p:outlineViewPr>
    <p:cViewPr>
      <p:scale>
        <a:sx n="33" d="100"/>
        <a:sy n="33" d="100"/>
      </p:scale>
      <p:origin x="42" y="4464"/>
    </p:cViewPr>
  </p:outlineViewPr>
  <p:notesTextViewPr>
    <p:cViewPr>
      <p:scale>
        <a:sx n="3" d="2"/>
        <a:sy n="3" d="2"/>
      </p:scale>
      <p:origin x="0" y="0"/>
    </p:cViewPr>
  </p:notesTextViewPr>
  <p:sorterViewPr>
    <p:cViewPr>
      <p:scale>
        <a:sx n="125" d="100"/>
        <a:sy n="125" d="100"/>
      </p:scale>
      <p:origin x="0" y="0"/>
    </p:cViewPr>
  </p:sorterViewPr>
  <p:notesViewPr>
    <p:cSldViewPr snapToGrid="0" showGuides="1">
      <p:cViewPr varScale="1">
        <p:scale>
          <a:sx n="80" d="100"/>
          <a:sy n="80" d="100"/>
        </p:scale>
        <p:origin x="-2130" y="-102"/>
      </p:cViewPr>
      <p:guideLst>
        <p:guide orient="horz" pos="3024"/>
        <p:guide pos="230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07" Type="http://schemas.openxmlformats.org/officeDocument/2006/relationships/theme" Target="theme/theme1.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102"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slide" Target="slides/slide80.xml"/><Relationship Id="rId95" Type="http://schemas.openxmlformats.org/officeDocument/2006/relationships/slide" Target="slides/slide8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slide" Target="slides/slide83.xml"/><Relationship Id="rId98" Type="http://schemas.openxmlformats.org/officeDocument/2006/relationships/slide" Target="slides/slide8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1" Type="http://schemas.openxmlformats.org/officeDocument/2006/relationships/image" Target="../media/image13.png"/></Relationships>
</file>

<file path=ppt/diagrams/_rels/data10.xml.rels><?xml version="1.0" encoding="UTF-8" standalone="yes"?>
<Relationships xmlns="http://schemas.openxmlformats.org/package/2006/relationships"><Relationship Id="rId1" Type="http://schemas.openxmlformats.org/officeDocument/2006/relationships/image" Target="../media/image13.png"/></Relationships>
</file>

<file path=ppt/diagrams/_rels/data2.xml.rels><?xml version="1.0" encoding="UTF-8" standalone="yes"?>
<Relationships xmlns="http://schemas.openxmlformats.org/package/2006/relationships"><Relationship Id="rId1" Type="http://schemas.openxmlformats.org/officeDocument/2006/relationships/image" Target="../media/image13.png"/></Relationships>
</file>

<file path=ppt/diagrams/_rels/data9.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2_3#1">
  <dgm:title val=""/>
  <dgm:desc val=""/>
  <dgm:catLst>
    <dgm:cat type="accent2" pri="11300"/>
  </dgm:catLst>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1">
  <dgm:title val=""/>
  <dgm:desc val=""/>
  <dgm:catLst>
    <dgm:cat type="accent2" pri="11300"/>
  </dgm:catLst>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1">
  <dgm:title val=""/>
  <dgm:desc val=""/>
  <dgm:catLst>
    <dgm:cat type="accent2" pri="11300"/>
  </dgm:catLst>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1">
  <dgm:title val=""/>
  <dgm:desc val=""/>
  <dgm:catLst>
    <dgm:cat type="accent2" pri="11300"/>
  </dgm:catLst>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06471ED-91AA-48A8-BFF5-53BC7F83B995}" type="doc">
      <dgm:prSet loTypeId="urn:microsoft.com/office/officeart/2005/8/layout/matrix3" loCatId="matrix" qsTypeId="urn:microsoft.com/office/officeart/2005/8/quickstyle/simple1#2" qsCatId="simple" csTypeId="urn:microsoft.com/office/officeart/2005/8/colors/accent2_3#1" csCatId="accent2" phldr="1"/>
      <dgm:spPr/>
      <dgm:t>
        <a:bodyPr/>
        <a:lstStyle/>
        <a:p>
          <a:endParaRPr lang="zh-CN" altLang="en-US"/>
        </a:p>
      </dgm:t>
    </dgm:pt>
    <dgm:pt modelId="{EA977F5D-395F-4562-9E48-FA709DF3B96E}">
      <dgm:prSet phldrT="[文本]" custT="1"/>
      <dgm:spPr/>
      <dgm:t>
        <a:bodyPr/>
        <a:lstStyle/>
        <a:p>
          <a:r>
            <a:rPr lang="zh-CN" altLang="en-US" sz="1800" b="1" dirty="0" smtClean="0">
              <a:latin typeface="微软雅黑" panose="020B0503020204020204" pitchFamily="34" charset="-122"/>
              <a:ea typeface="微软雅黑" panose="020B0503020204020204" pitchFamily="34" charset="-122"/>
            </a:rPr>
            <a:t>商业考虑的综合性</a:t>
          </a:r>
          <a:endParaRPr lang="zh-CN" altLang="en-US" sz="1800" b="1" dirty="0">
            <a:latin typeface="微软雅黑" panose="020B0503020204020204" pitchFamily="34" charset="-122"/>
            <a:ea typeface="微软雅黑" panose="020B0503020204020204" pitchFamily="34" charset="-122"/>
          </a:endParaRPr>
        </a:p>
      </dgm:t>
    </dgm:pt>
    <dgm:pt modelId="{3DC5E9E4-1A81-435B-BEE6-92C14ED3AB08}" type="parTrans" cxnId="{451F34D3-05BD-4C0C-B443-6B477195AC9F}">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EAC11503-F2AE-4D9A-8F4C-2F17B2226086}" type="sibTrans" cxnId="{451F34D3-05BD-4C0C-B443-6B477195AC9F}">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0DA2C051-52AC-4274-ADA8-8E5573DEA62A}">
      <dgm:prSet phldrT="[文本]" custT="1"/>
      <dgm:spPr/>
      <dgm:t>
        <a:bodyPr/>
        <a:lstStyle/>
        <a:p>
          <a:r>
            <a:rPr lang="zh-CN" altLang="en-US" sz="1800" b="1" dirty="0" smtClean="0">
              <a:latin typeface="微软雅黑" panose="020B0503020204020204" pitchFamily="34" charset="-122"/>
              <a:ea typeface="微软雅黑" panose="020B0503020204020204" pitchFamily="34" charset="-122"/>
            </a:rPr>
            <a:t>法律规则的复杂性</a:t>
          </a:r>
          <a:endParaRPr lang="zh-CN" altLang="en-US" sz="1800" b="1" dirty="0">
            <a:latin typeface="微软雅黑" panose="020B0503020204020204" pitchFamily="34" charset="-122"/>
            <a:ea typeface="微软雅黑" panose="020B0503020204020204" pitchFamily="34" charset="-122"/>
          </a:endParaRPr>
        </a:p>
      </dgm:t>
    </dgm:pt>
    <dgm:pt modelId="{0F171EDF-55EB-41D2-9B7D-4167CEECFDE3}" type="parTrans" cxnId="{B71CED18-1F79-4307-89BA-621513184121}">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150B815B-0A80-4571-865E-EF84E9E4A976}" type="sibTrans" cxnId="{B71CED18-1F79-4307-89BA-621513184121}">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5299501D-1C40-4B5C-8607-D30458D49C15}">
      <dgm:prSet phldrT="[文本]" custT="1"/>
      <dgm:spPr/>
      <dgm:t>
        <a:bodyPr/>
        <a:lstStyle/>
        <a:p>
          <a:pPr algn="ctr"/>
          <a:r>
            <a:rPr lang="zh-CN" altLang="en-US" sz="1800" b="1" dirty="0" smtClean="0">
              <a:latin typeface="微软雅黑" panose="020B0503020204020204" pitchFamily="34" charset="-122"/>
              <a:ea typeface="微软雅黑" panose="020B0503020204020204" pitchFamily="34" charset="-122"/>
            </a:rPr>
            <a:t>市场发展的特殊性</a:t>
          </a:r>
          <a:endParaRPr lang="en-US" altLang="zh-CN" sz="1800" b="1" dirty="0">
            <a:latin typeface="微软雅黑" panose="020B0503020204020204" pitchFamily="34" charset="-122"/>
            <a:ea typeface="微软雅黑" panose="020B0503020204020204" pitchFamily="34" charset="-122"/>
          </a:endParaRPr>
        </a:p>
      </dgm:t>
    </dgm:pt>
    <dgm:pt modelId="{117F8457-C6B8-4871-92B3-18BCEF8C3AB1}" type="parTrans" cxnId="{53455449-45E9-4BF6-9ECE-A04A14D23FA0}">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AED90AFF-89F7-40AE-A7D3-BBE267DD6C6B}" type="sibTrans" cxnId="{53455449-45E9-4BF6-9ECE-A04A14D23FA0}">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9EB5C14C-1807-4284-B082-25225CA2C972}">
      <dgm:prSet phldrT="[文本]" custT="1"/>
      <dgm:spPr/>
      <dgm:t>
        <a:bodyPr/>
        <a:lstStyle/>
        <a:p>
          <a:r>
            <a:rPr lang="zh-CN" altLang="en-US" sz="1800" b="1" dirty="0" smtClean="0">
              <a:latin typeface="微软雅黑" panose="020B0503020204020204" pitchFamily="34" charset="-122"/>
              <a:ea typeface="微软雅黑" panose="020B0503020204020204" pitchFamily="34" charset="-122"/>
            </a:rPr>
            <a:t>法律冲突的争议性</a:t>
          </a:r>
          <a:endParaRPr lang="zh-CN" altLang="en-US" sz="1800" b="1" dirty="0">
            <a:latin typeface="微软雅黑" panose="020B0503020204020204" pitchFamily="34" charset="-122"/>
            <a:ea typeface="微软雅黑" panose="020B0503020204020204" pitchFamily="34" charset="-122"/>
          </a:endParaRPr>
        </a:p>
      </dgm:t>
    </dgm:pt>
    <dgm:pt modelId="{FDCD66C4-1328-4E97-81DE-54D338E2944D}" type="sibTrans" cxnId="{54D2AAAC-26BC-4BED-A5CC-89FDC5454344}">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08C35423-EFA3-4FF3-8158-D46921340711}" type="parTrans" cxnId="{54D2AAAC-26BC-4BED-A5CC-89FDC5454344}">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3E29ACCB-2A64-4B86-A090-1A9870AF809C}" type="pres">
      <dgm:prSet presAssocID="{506471ED-91AA-48A8-BFF5-53BC7F83B995}" presName="matrix" presStyleCnt="0">
        <dgm:presLayoutVars>
          <dgm:chMax val="1"/>
          <dgm:dir/>
          <dgm:resizeHandles val="exact"/>
        </dgm:presLayoutVars>
      </dgm:prSet>
      <dgm:spPr/>
      <dgm:t>
        <a:bodyPr/>
        <a:lstStyle/>
        <a:p>
          <a:endParaRPr lang="zh-CN" altLang="en-US"/>
        </a:p>
      </dgm:t>
    </dgm:pt>
    <dgm:pt modelId="{5275D46A-CC65-408D-95CF-15026797B7A2}" type="pres">
      <dgm:prSet presAssocID="{506471ED-91AA-48A8-BFF5-53BC7F83B995}" presName="diamond" presStyleLbl="bgShp" presStyleIdx="0" presStyleCnt="1"/>
      <dgm:spPr>
        <a:blipFill rotWithShape="0">
          <a:blip xmlns:r="http://schemas.openxmlformats.org/officeDocument/2006/relationships" r:embed="rId1"/>
          <a:stretch>
            <a:fillRect/>
          </a:stretch>
        </a:blipFill>
      </dgm:spPr>
    </dgm:pt>
    <dgm:pt modelId="{83D9C1B3-FAD0-4EE2-BEBA-080426EAF19C}" type="pres">
      <dgm:prSet presAssocID="{506471ED-91AA-48A8-BFF5-53BC7F83B995}" presName="quad1" presStyleLbl="node1" presStyleIdx="0" presStyleCnt="4" custLinFactNeighborX="-72520" custLinFactNeighborY="-18208">
        <dgm:presLayoutVars>
          <dgm:chMax val="0"/>
          <dgm:chPref val="0"/>
          <dgm:bulletEnabled val="1"/>
        </dgm:presLayoutVars>
      </dgm:prSet>
      <dgm:spPr/>
      <dgm:t>
        <a:bodyPr/>
        <a:lstStyle/>
        <a:p>
          <a:endParaRPr lang="zh-CN" altLang="en-US"/>
        </a:p>
      </dgm:t>
    </dgm:pt>
    <dgm:pt modelId="{6AF0796A-0D8D-456D-8C00-0373BF9F846E}" type="pres">
      <dgm:prSet presAssocID="{506471ED-91AA-48A8-BFF5-53BC7F83B995}" presName="quad2" presStyleLbl="node1" presStyleIdx="1" presStyleCnt="4" custLinFactNeighborX="68420" custLinFactNeighborY="-21141">
        <dgm:presLayoutVars>
          <dgm:chMax val="0"/>
          <dgm:chPref val="0"/>
          <dgm:bulletEnabled val="1"/>
        </dgm:presLayoutVars>
      </dgm:prSet>
      <dgm:spPr/>
      <dgm:t>
        <a:bodyPr/>
        <a:lstStyle/>
        <a:p>
          <a:endParaRPr lang="zh-CN" altLang="en-US"/>
        </a:p>
      </dgm:t>
    </dgm:pt>
    <dgm:pt modelId="{FB9F462F-911F-4ACD-B763-FD1E03E4D7F9}" type="pres">
      <dgm:prSet presAssocID="{506471ED-91AA-48A8-BFF5-53BC7F83B995}" presName="quad3" presStyleLbl="node1" presStyleIdx="2" presStyleCnt="4" custLinFactNeighborX="-70272" custLinFactNeighborY="10618">
        <dgm:presLayoutVars>
          <dgm:chMax val="0"/>
          <dgm:chPref val="0"/>
          <dgm:bulletEnabled val="1"/>
        </dgm:presLayoutVars>
      </dgm:prSet>
      <dgm:spPr/>
      <dgm:t>
        <a:bodyPr/>
        <a:lstStyle/>
        <a:p>
          <a:endParaRPr lang="zh-CN" altLang="en-US"/>
        </a:p>
      </dgm:t>
    </dgm:pt>
    <dgm:pt modelId="{874D9E6E-6B37-45DB-B515-5012BB0C5703}" type="pres">
      <dgm:prSet presAssocID="{506471ED-91AA-48A8-BFF5-53BC7F83B995}" presName="quad4" presStyleLbl="node1" presStyleIdx="3" presStyleCnt="4" custLinFactNeighborX="64493" custLinFactNeighborY="31749">
        <dgm:presLayoutVars>
          <dgm:chMax val="0"/>
          <dgm:chPref val="0"/>
          <dgm:bulletEnabled val="1"/>
        </dgm:presLayoutVars>
      </dgm:prSet>
      <dgm:spPr/>
      <dgm:t>
        <a:bodyPr/>
        <a:lstStyle/>
        <a:p>
          <a:endParaRPr lang="zh-CN" altLang="en-US"/>
        </a:p>
      </dgm:t>
    </dgm:pt>
  </dgm:ptLst>
  <dgm:cxnLst>
    <dgm:cxn modelId="{B71CED18-1F79-4307-89BA-621513184121}" srcId="{506471ED-91AA-48A8-BFF5-53BC7F83B995}" destId="{0DA2C051-52AC-4274-ADA8-8E5573DEA62A}" srcOrd="2" destOrd="0" parTransId="{0F171EDF-55EB-41D2-9B7D-4167CEECFDE3}" sibTransId="{150B815B-0A80-4571-865E-EF84E9E4A976}"/>
    <dgm:cxn modelId="{93FEF5F1-379B-4F19-925B-B234ADB05B82}" type="presOf" srcId="{506471ED-91AA-48A8-BFF5-53BC7F83B995}" destId="{3E29ACCB-2A64-4B86-A090-1A9870AF809C}" srcOrd="0" destOrd="0" presId="urn:microsoft.com/office/officeart/2005/8/layout/matrix3"/>
    <dgm:cxn modelId="{F26E8E79-9E80-4955-8F0F-37AD68E18E4E}" type="presOf" srcId="{EA977F5D-395F-4562-9E48-FA709DF3B96E}" destId="{83D9C1B3-FAD0-4EE2-BEBA-080426EAF19C}" srcOrd="0" destOrd="0" presId="urn:microsoft.com/office/officeart/2005/8/layout/matrix3"/>
    <dgm:cxn modelId="{54D2AAAC-26BC-4BED-A5CC-89FDC5454344}" srcId="{506471ED-91AA-48A8-BFF5-53BC7F83B995}" destId="{9EB5C14C-1807-4284-B082-25225CA2C972}" srcOrd="1" destOrd="0" parTransId="{08C35423-EFA3-4FF3-8158-D46921340711}" sibTransId="{FDCD66C4-1328-4E97-81DE-54D338E2944D}"/>
    <dgm:cxn modelId="{451F34D3-05BD-4C0C-B443-6B477195AC9F}" srcId="{506471ED-91AA-48A8-BFF5-53BC7F83B995}" destId="{EA977F5D-395F-4562-9E48-FA709DF3B96E}" srcOrd="0" destOrd="0" parTransId="{3DC5E9E4-1A81-435B-BEE6-92C14ED3AB08}" sibTransId="{EAC11503-F2AE-4D9A-8F4C-2F17B2226086}"/>
    <dgm:cxn modelId="{D90E9E04-1CD8-4378-A506-61F95C01FB36}" type="presOf" srcId="{9EB5C14C-1807-4284-B082-25225CA2C972}" destId="{6AF0796A-0D8D-456D-8C00-0373BF9F846E}" srcOrd="0" destOrd="0" presId="urn:microsoft.com/office/officeart/2005/8/layout/matrix3"/>
    <dgm:cxn modelId="{53455449-45E9-4BF6-9ECE-A04A14D23FA0}" srcId="{506471ED-91AA-48A8-BFF5-53BC7F83B995}" destId="{5299501D-1C40-4B5C-8607-D30458D49C15}" srcOrd="3" destOrd="0" parTransId="{117F8457-C6B8-4871-92B3-18BCEF8C3AB1}" sibTransId="{AED90AFF-89F7-40AE-A7D3-BBE267DD6C6B}"/>
    <dgm:cxn modelId="{89CD6B96-0171-48AD-A60E-9C9E7357ED29}" type="presOf" srcId="{0DA2C051-52AC-4274-ADA8-8E5573DEA62A}" destId="{FB9F462F-911F-4ACD-B763-FD1E03E4D7F9}" srcOrd="0" destOrd="0" presId="urn:microsoft.com/office/officeart/2005/8/layout/matrix3"/>
    <dgm:cxn modelId="{D27E3DAE-9275-4647-8662-D48135B3BA15}" type="presOf" srcId="{5299501D-1C40-4B5C-8607-D30458D49C15}" destId="{874D9E6E-6B37-45DB-B515-5012BB0C5703}" srcOrd="0" destOrd="0" presId="urn:microsoft.com/office/officeart/2005/8/layout/matrix3"/>
    <dgm:cxn modelId="{4B89E590-186C-47E7-ADF7-6FF0C544CBAA}" type="presParOf" srcId="{3E29ACCB-2A64-4B86-A090-1A9870AF809C}" destId="{5275D46A-CC65-408D-95CF-15026797B7A2}" srcOrd="0" destOrd="0" presId="urn:microsoft.com/office/officeart/2005/8/layout/matrix3"/>
    <dgm:cxn modelId="{DB68EEFB-5E4B-4382-A32D-9F1A9CD052B1}" type="presParOf" srcId="{3E29ACCB-2A64-4B86-A090-1A9870AF809C}" destId="{83D9C1B3-FAD0-4EE2-BEBA-080426EAF19C}" srcOrd="1" destOrd="0" presId="urn:microsoft.com/office/officeart/2005/8/layout/matrix3"/>
    <dgm:cxn modelId="{0F0A0727-2C2A-4C77-810B-26B671393578}" type="presParOf" srcId="{3E29ACCB-2A64-4B86-A090-1A9870AF809C}" destId="{6AF0796A-0D8D-456D-8C00-0373BF9F846E}" srcOrd="2" destOrd="0" presId="urn:microsoft.com/office/officeart/2005/8/layout/matrix3"/>
    <dgm:cxn modelId="{634B17E8-D37D-496F-9D1B-AFFF8F54C7CF}" type="presParOf" srcId="{3E29ACCB-2A64-4B86-A090-1A9870AF809C}" destId="{FB9F462F-911F-4ACD-B763-FD1E03E4D7F9}" srcOrd="3" destOrd="0" presId="urn:microsoft.com/office/officeart/2005/8/layout/matrix3"/>
    <dgm:cxn modelId="{3A5EAEFC-8B5B-4137-8D77-B2060C788E22}" type="presParOf" srcId="{3E29ACCB-2A64-4B86-A090-1A9870AF809C}" destId="{874D9E6E-6B37-45DB-B515-5012BB0C570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06471ED-91AA-48A8-BFF5-53BC7F83B995}" type="doc">
      <dgm:prSet loTypeId="urn:microsoft.com/office/officeart/2005/8/layout/matrix3" loCatId="matrix" qsTypeId="urn:microsoft.com/office/officeart/2005/8/quickstyle/simple1#2" qsCatId="simple" csTypeId="urn:microsoft.com/office/officeart/2005/8/colors/accent2_3#1" csCatId="accent2" phldr="1"/>
      <dgm:spPr/>
      <dgm:t>
        <a:bodyPr/>
        <a:lstStyle/>
        <a:p>
          <a:endParaRPr lang="zh-CN" altLang="en-US"/>
        </a:p>
      </dgm:t>
    </dgm:pt>
    <dgm:pt modelId="{EA977F5D-395F-4562-9E48-FA709DF3B96E}">
      <dgm:prSet phldrT="[文本]" custT="1"/>
      <dgm:spPr/>
      <dgm:t>
        <a:bodyPr/>
        <a:lstStyle/>
        <a:p>
          <a:r>
            <a:rPr lang="zh-CN" altLang="en-US" sz="1800" b="1" dirty="0" smtClean="0">
              <a:latin typeface="微软雅黑" panose="020B0503020204020204" pitchFamily="34" charset="-122"/>
              <a:ea typeface="微软雅黑" panose="020B0503020204020204" pitchFamily="34" charset="-122"/>
            </a:rPr>
            <a:t>股权收购和资产收购</a:t>
          </a:r>
          <a:endParaRPr lang="zh-CN" altLang="en-US" sz="1800" b="1" dirty="0">
            <a:latin typeface="微软雅黑" panose="020B0503020204020204" pitchFamily="34" charset="-122"/>
            <a:ea typeface="微软雅黑" panose="020B0503020204020204" pitchFamily="34" charset="-122"/>
          </a:endParaRPr>
        </a:p>
      </dgm:t>
    </dgm:pt>
    <dgm:pt modelId="{3DC5E9E4-1A81-435B-BEE6-92C14ED3AB08}" type="parTrans" cxnId="{451F34D3-05BD-4C0C-B443-6B477195AC9F}">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EAC11503-F2AE-4D9A-8F4C-2F17B2226086}" type="sibTrans" cxnId="{451F34D3-05BD-4C0C-B443-6B477195AC9F}">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0DA2C051-52AC-4274-ADA8-8E5573DEA62A}">
      <dgm:prSet phldrT="[文本]" custT="1"/>
      <dgm:spPr/>
      <dgm:t>
        <a:bodyPr/>
        <a:lstStyle/>
        <a:p>
          <a:r>
            <a:rPr lang="zh-CN" altLang="en-US" sz="1800" b="1" dirty="0" smtClean="0">
              <a:latin typeface="微软雅黑" panose="020B0503020204020204" pitchFamily="34" charset="-122"/>
              <a:ea typeface="微软雅黑" panose="020B0503020204020204" pitchFamily="34" charset="-122"/>
            </a:rPr>
            <a:t>股、债相连和区分</a:t>
          </a:r>
          <a:endParaRPr lang="zh-CN" altLang="en-US" sz="1800" b="1" dirty="0">
            <a:latin typeface="微软雅黑" panose="020B0503020204020204" pitchFamily="34" charset="-122"/>
            <a:ea typeface="微软雅黑" panose="020B0503020204020204" pitchFamily="34" charset="-122"/>
          </a:endParaRPr>
        </a:p>
      </dgm:t>
    </dgm:pt>
    <dgm:pt modelId="{0F171EDF-55EB-41D2-9B7D-4167CEECFDE3}" type="parTrans" cxnId="{B71CED18-1F79-4307-89BA-621513184121}">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150B815B-0A80-4571-865E-EF84E9E4A976}" type="sibTrans" cxnId="{B71CED18-1F79-4307-89BA-621513184121}">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5299501D-1C40-4B5C-8607-D30458D49C15}">
      <dgm:prSet phldrT="[文本]" custT="1"/>
      <dgm:spPr/>
      <dgm:t>
        <a:bodyPr/>
        <a:lstStyle/>
        <a:p>
          <a:pPr algn="ctr"/>
          <a:r>
            <a:rPr lang="zh-CN" altLang="en-US" sz="1800" b="1" dirty="0" smtClean="0">
              <a:latin typeface="微软雅黑" panose="020B0503020204020204" pitchFamily="34" charset="-122"/>
              <a:ea typeface="微软雅黑" panose="020B0503020204020204" pitchFamily="34" charset="-122"/>
            </a:rPr>
            <a:t>出资、划转和间接转让</a:t>
          </a:r>
          <a:endParaRPr lang="en-US" altLang="zh-CN" sz="1800" b="1" dirty="0">
            <a:latin typeface="微软雅黑" panose="020B0503020204020204" pitchFamily="34" charset="-122"/>
            <a:ea typeface="微软雅黑" panose="020B0503020204020204" pitchFamily="34" charset="-122"/>
          </a:endParaRPr>
        </a:p>
      </dgm:t>
    </dgm:pt>
    <dgm:pt modelId="{117F8457-C6B8-4871-92B3-18BCEF8C3AB1}" type="parTrans" cxnId="{53455449-45E9-4BF6-9ECE-A04A14D23FA0}">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AED90AFF-89F7-40AE-A7D3-BBE267DD6C6B}" type="sibTrans" cxnId="{53455449-45E9-4BF6-9ECE-A04A14D23FA0}">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9EB5C14C-1807-4284-B082-25225CA2C972}">
      <dgm:prSet phldrT="[文本]" custT="1"/>
      <dgm:spPr/>
      <dgm:t>
        <a:bodyPr/>
        <a:lstStyle/>
        <a:p>
          <a:r>
            <a:rPr lang="zh-CN" altLang="en-US" sz="1800" b="1" dirty="0" smtClean="0">
              <a:latin typeface="微软雅黑" panose="020B0503020204020204" pitchFamily="34" charset="-122"/>
              <a:ea typeface="微软雅黑" panose="020B0503020204020204" pitchFamily="34" charset="-122"/>
            </a:rPr>
            <a:t>破产重整、拍卖中的房地产收购税收问题</a:t>
          </a:r>
          <a:endParaRPr lang="zh-CN" altLang="en-US" sz="1800" b="1" dirty="0">
            <a:latin typeface="微软雅黑" panose="020B0503020204020204" pitchFamily="34" charset="-122"/>
            <a:ea typeface="微软雅黑" panose="020B0503020204020204" pitchFamily="34" charset="-122"/>
          </a:endParaRPr>
        </a:p>
      </dgm:t>
    </dgm:pt>
    <dgm:pt modelId="{FDCD66C4-1328-4E97-81DE-54D338E2944D}" type="sibTrans" cxnId="{54D2AAAC-26BC-4BED-A5CC-89FDC5454344}">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08C35423-EFA3-4FF3-8158-D46921340711}" type="parTrans" cxnId="{54D2AAAC-26BC-4BED-A5CC-89FDC5454344}">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3E29ACCB-2A64-4B86-A090-1A9870AF809C}" type="pres">
      <dgm:prSet presAssocID="{506471ED-91AA-48A8-BFF5-53BC7F83B995}" presName="matrix" presStyleCnt="0">
        <dgm:presLayoutVars>
          <dgm:chMax val="1"/>
          <dgm:dir/>
          <dgm:resizeHandles val="exact"/>
        </dgm:presLayoutVars>
      </dgm:prSet>
      <dgm:spPr/>
      <dgm:t>
        <a:bodyPr/>
        <a:lstStyle/>
        <a:p>
          <a:endParaRPr lang="zh-CN" altLang="en-US"/>
        </a:p>
      </dgm:t>
    </dgm:pt>
    <dgm:pt modelId="{5275D46A-CC65-408D-95CF-15026797B7A2}" type="pres">
      <dgm:prSet presAssocID="{506471ED-91AA-48A8-BFF5-53BC7F83B995}" presName="diamond" presStyleLbl="bgShp" presStyleIdx="0" presStyleCnt="1"/>
      <dgm:spPr>
        <a:blipFill rotWithShape="0">
          <a:blip xmlns:r="http://schemas.openxmlformats.org/officeDocument/2006/relationships" r:embed="rId1"/>
          <a:stretch>
            <a:fillRect/>
          </a:stretch>
        </a:blipFill>
      </dgm:spPr>
    </dgm:pt>
    <dgm:pt modelId="{83D9C1B3-FAD0-4EE2-BEBA-080426EAF19C}" type="pres">
      <dgm:prSet presAssocID="{506471ED-91AA-48A8-BFF5-53BC7F83B995}" presName="quad1" presStyleLbl="node1" presStyleIdx="0" presStyleCnt="4" custLinFactNeighborX="-72520" custLinFactNeighborY="-18208">
        <dgm:presLayoutVars>
          <dgm:chMax val="0"/>
          <dgm:chPref val="0"/>
          <dgm:bulletEnabled val="1"/>
        </dgm:presLayoutVars>
      </dgm:prSet>
      <dgm:spPr/>
      <dgm:t>
        <a:bodyPr/>
        <a:lstStyle/>
        <a:p>
          <a:endParaRPr lang="zh-CN" altLang="en-US"/>
        </a:p>
      </dgm:t>
    </dgm:pt>
    <dgm:pt modelId="{6AF0796A-0D8D-456D-8C00-0373BF9F846E}" type="pres">
      <dgm:prSet presAssocID="{506471ED-91AA-48A8-BFF5-53BC7F83B995}" presName="quad2" presStyleLbl="node1" presStyleIdx="1" presStyleCnt="4" custLinFactNeighborX="68420" custLinFactNeighborY="-21141">
        <dgm:presLayoutVars>
          <dgm:chMax val="0"/>
          <dgm:chPref val="0"/>
          <dgm:bulletEnabled val="1"/>
        </dgm:presLayoutVars>
      </dgm:prSet>
      <dgm:spPr/>
      <dgm:t>
        <a:bodyPr/>
        <a:lstStyle/>
        <a:p>
          <a:endParaRPr lang="zh-CN" altLang="en-US"/>
        </a:p>
      </dgm:t>
    </dgm:pt>
    <dgm:pt modelId="{FB9F462F-911F-4ACD-B763-FD1E03E4D7F9}" type="pres">
      <dgm:prSet presAssocID="{506471ED-91AA-48A8-BFF5-53BC7F83B995}" presName="quad3" presStyleLbl="node1" presStyleIdx="2" presStyleCnt="4" custLinFactNeighborX="-70272" custLinFactNeighborY="10618">
        <dgm:presLayoutVars>
          <dgm:chMax val="0"/>
          <dgm:chPref val="0"/>
          <dgm:bulletEnabled val="1"/>
        </dgm:presLayoutVars>
      </dgm:prSet>
      <dgm:spPr/>
      <dgm:t>
        <a:bodyPr/>
        <a:lstStyle/>
        <a:p>
          <a:endParaRPr lang="zh-CN" altLang="en-US"/>
        </a:p>
      </dgm:t>
    </dgm:pt>
    <dgm:pt modelId="{874D9E6E-6B37-45DB-B515-5012BB0C5703}" type="pres">
      <dgm:prSet presAssocID="{506471ED-91AA-48A8-BFF5-53BC7F83B995}" presName="quad4" presStyleLbl="node1" presStyleIdx="3" presStyleCnt="4" custLinFactNeighborX="64493" custLinFactNeighborY="31749">
        <dgm:presLayoutVars>
          <dgm:chMax val="0"/>
          <dgm:chPref val="0"/>
          <dgm:bulletEnabled val="1"/>
        </dgm:presLayoutVars>
      </dgm:prSet>
      <dgm:spPr/>
      <dgm:t>
        <a:bodyPr/>
        <a:lstStyle/>
        <a:p>
          <a:endParaRPr lang="zh-CN" altLang="en-US"/>
        </a:p>
      </dgm:t>
    </dgm:pt>
  </dgm:ptLst>
  <dgm:cxnLst>
    <dgm:cxn modelId="{B71CED18-1F79-4307-89BA-621513184121}" srcId="{506471ED-91AA-48A8-BFF5-53BC7F83B995}" destId="{0DA2C051-52AC-4274-ADA8-8E5573DEA62A}" srcOrd="2" destOrd="0" parTransId="{0F171EDF-55EB-41D2-9B7D-4167CEECFDE3}" sibTransId="{150B815B-0A80-4571-865E-EF84E9E4A976}"/>
    <dgm:cxn modelId="{93FEF5F1-379B-4F19-925B-B234ADB05B82}" type="presOf" srcId="{506471ED-91AA-48A8-BFF5-53BC7F83B995}" destId="{3E29ACCB-2A64-4B86-A090-1A9870AF809C}" srcOrd="0" destOrd="0" presId="urn:microsoft.com/office/officeart/2005/8/layout/matrix3"/>
    <dgm:cxn modelId="{F26E8E79-9E80-4955-8F0F-37AD68E18E4E}" type="presOf" srcId="{EA977F5D-395F-4562-9E48-FA709DF3B96E}" destId="{83D9C1B3-FAD0-4EE2-BEBA-080426EAF19C}" srcOrd="0" destOrd="0" presId="urn:microsoft.com/office/officeart/2005/8/layout/matrix3"/>
    <dgm:cxn modelId="{54D2AAAC-26BC-4BED-A5CC-89FDC5454344}" srcId="{506471ED-91AA-48A8-BFF5-53BC7F83B995}" destId="{9EB5C14C-1807-4284-B082-25225CA2C972}" srcOrd="1" destOrd="0" parTransId="{08C35423-EFA3-4FF3-8158-D46921340711}" sibTransId="{FDCD66C4-1328-4E97-81DE-54D338E2944D}"/>
    <dgm:cxn modelId="{451F34D3-05BD-4C0C-B443-6B477195AC9F}" srcId="{506471ED-91AA-48A8-BFF5-53BC7F83B995}" destId="{EA977F5D-395F-4562-9E48-FA709DF3B96E}" srcOrd="0" destOrd="0" parTransId="{3DC5E9E4-1A81-435B-BEE6-92C14ED3AB08}" sibTransId="{EAC11503-F2AE-4D9A-8F4C-2F17B2226086}"/>
    <dgm:cxn modelId="{D90E9E04-1CD8-4378-A506-61F95C01FB36}" type="presOf" srcId="{9EB5C14C-1807-4284-B082-25225CA2C972}" destId="{6AF0796A-0D8D-456D-8C00-0373BF9F846E}" srcOrd="0" destOrd="0" presId="urn:microsoft.com/office/officeart/2005/8/layout/matrix3"/>
    <dgm:cxn modelId="{53455449-45E9-4BF6-9ECE-A04A14D23FA0}" srcId="{506471ED-91AA-48A8-BFF5-53BC7F83B995}" destId="{5299501D-1C40-4B5C-8607-D30458D49C15}" srcOrd="3" destOrd="0" parTransId="{117F8457-C6B8-4871-92B3-18BCEF8C3AB1}" sibTransId="{AED90AFF-89F7-40AE-A7D3-BBE267DD6C6B}"/>
    <dgm:cxn modelId="{89CD6B96-0171-48AD-A60E-9C9E7357ED29}" type="presOf" srcId="{0DA2C051-52AC-4274-ADA8-8E5573DEA62A}" destId="{FB9F462F-911F-4ACD-B763-FD1E03E4D7F9}" srcOrd="0" destOrd="0" presId="urn:microsoft.com/office/officeart/2005/8/layout/matrix3"/>
    <dgm:cxn modelId="{D27E3DAE-9275-4647-8662-D48135B3BA15}" type="presOf" srcId="{5299501D-1C40-4B5C-8607-D30458D49C15}" destId="{874D9E6E-6B37-45DB-B515-5012BB0C5703}" srcOrd="0" destOrd="0" presId="urn:microsoft.com/office/officeart/2005/8/layout/matrix3"/>
    <dgm:cxn modelId="{4B89E590-186C-47E7-ADF7-6FF0C544CBAA}" type="presParOf" srcId="{3E29ACCB-2A64-4B86-A090-1A9870AF809C}" destId="{5275D46A-CC65-408D-95CF-15026797B7A2}" srcOrd="0" destOrd="0" presId="urn:microsoft.com/office/officeart/2005/8/layout/matrix3"/>
    <dgm:cxn modelId="{DB68EEFB-5E4B-4382-A32D-9F1A9CD052B1}" type="presParOf" srcId="{3E29ACCB-2A64-4B86-A090-1A9870AF809C}" destId="{83D9C1B3-FAD0-4EE2-BEBA-080426EAF19C}" srcOrd="1" destOrd="0" presId="urn:microsoft.com/office/officeart/2005/8/layout/matrix3"/>
    <dgm:cxn modelId="{0F0A0727-2C2A-4C77-810B-26B671393578}" type="presParOf" srcId="{3E29ACCB-2A64-4B86-A090-1A9870AF809C}" destId="{6AF0796A-0D8D-456D-8C00-0373BF9F846E}" srcOrd="2" destOrd="0" presId="urn:microsoft.com/office/officeart/2005/8/layout/matrix3"/>
    <dgm:cxn modelId="{634B17E8-D37D-496F-9D1B-AFFF8F54C7CF}" type="presParOf" srcId="{3E29ACCB-2A64-4B86-A090-1A9870AF809C}" destId="{FB9F462F-911F-4ACD-B763-FD1E03E4D7F9}" srcOrd="3" destOrd="0" presId="urn:microsoft.com/office/officeart/2005/8/layout/matrix3"/>
    <dgm:cxn modelId="{3A5EAEFC-8B5B-4137-8D77-B2060C788E22}" type="presParOf" srcId="{3E29ACCB-2A64-4B86-A090-1A9870AF809C}" destId="{874D9E6E-6B37-45DB-B515-5012BB0C570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6471ED-91AA-48A8-BFF5-53BC7F83B995}" type="doc">
      <dgm:prSet loTypeId="urn:microsoft.com/office/officeart/2005/8/layout/matrix3" loCatId="matrix" qsTypeId="urn:microsoft.com/office/officeart/2005/8/quickstyle/simple1#2" qsCatId="simple" csTypeId="urn:microsoft.com/office/officeart/2005/8/colors/accent2_3#1" csCatId="accent2" phldr="1"/>
      <dgm:spPr/>
      <dgm:t>
        <a:bodyPr/>
        <a:lstStyle/>
        <a:p>
          <a:endParaRPr lang="zh-CN" altLang="en-US"/>
        </a:p>
      </dgm:t>
    </dgm:pt>
    <dgm:pt modelId="{EA977F5D-395F-4562-9E48-FA709DF3B96E}">
      <dgm:prSet phldrT="[文本]" custT="1"/>
      <dgm:spPr/>
      <dgm:t>
        <a:bodyPr/>
        <a:lstStyle/>
        <a:p>
          <a:r>
            <a:rPr lang="zh-CN" altLang="en-US" sz="1800" b="1" dirty="0" smtClean="0">
              <a:latin typeface="微软雅黑" panose="020B0503020204020204" pitchFamily="34" charset="-122"/>
              <a:ea typeface="微软雅黑" panose="020B0503020204020204" pitchFamily="34" charset="-122"/>
            </a:rPr>
            <a:t>多方利益</a:t>
          </a:r>
          <a:endParaRPr lang="en-US" altLang="zh-CN" sz="1800" b="1" dirty="0" smtClean="0">
            <a:latin typeface="微软雅黑" panose="020B0503020204020204" pitchFamily="34" charset="-122"/>
            <a:ea typeface="微软雅黑" panose="020B0503020204020204" pitchFamily="34" charset="-122"/>
          </a:endParaRPr>
        </a:p>
        <a:p>
          <a:r>
            <a:rPr lang="zh-CN" altLang="en-US" sz="1800" b="1" dirty="0" smtClean="0">
              <a:latin typeface="微软雅黑" panose="020B0503020204020204" pitchFamily="34" charset="-122"/>
              <a:ea typeface="微软雅黑" panose="020B0503020204020204" pitchFamily="34" charset="-122"/>
            </a:rPr>
            <a:t>多方视角</a:t>
          </a:r>
          <a:endParaRPr lang="zh-CN" altLang="en-US" sz="1800" b="1" dirty="0">
            <a:latin typeface="微软雅黑" panose="020B0503020204020204" pitchFamily="34" charset="-122"/>
            <a:ea typeface="微软雅黑" panose="020B0503020204020204" pitchFamily="34" charset="-122"/>
          </a:endParaRPr>
        </a:p>
      </dgm:t>
    </dgm:pt>
    <dgm:pt modelId="{3DC5E9E4-1A81-435B-BEE6-92C14ED3AB08}" type="parTrans" cxnId="{451F34D3-05BD-4C0C-B443-6B477195AC9F}">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EAC11503-F2AE-4D9A-8F4C-2F17B2226086}" type="sibTrans" cxnId="{451F34D3-05BD-4C0C-B443-6B477195AC9F}">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0DA2C051-52AC-4274-ADA8-8E5573DEA62A}">
      <dgm:prSet phldrT="[文本]" custT="1"/>
      <dgm:spPr/>
      <dgm:t>
        <a:bodyPr/>
        <a:lstStyle/>
        <a:p>
          <a:r>
            <a:rPr lang="zh-CN" altLang="en-US" sz="1800" b="1" dirty="0" smtClean="0">
              <a:latin typeface="微软雅黑" panose="020B0503020204020204" pitchFamily="34" charset="-122"/>
              <a:ea typeface="微软雅黑" panose="020B0503020204020204" pitchFamily="34" charset="-122"/>
            </a:rPr>
            <a:t>实体和程序</a:t>
          </a:r>
          <a:endParaRPr lang="en-US" altLang="zh-CN" sz="1800" b="1" dirty="0" smtClean="0">
            <a:latin typeface="微软雅黑" panose="020B0503020204020204" pitchFamily="34" charset="-122"/>
            <a:ea typeface="微软雅黑" panose="020B0503020204020204" pitchFamily="34" charset="-122"/>
          </a:endParaRPr>
        </a:p>
        <a:p>
          <a:r>
            <a:rPr lang="zh-CN" altLang="en-US" sz="1800" b="1" dirty="0" smtClean="0">
              <a:latin typeface="微软雅黑" panose="020B0503020204020204" pitchFamily="34" charset="-122"/>
              <a:ea typeface="微软雅黑" panose="020B0503020204020204" pitchFamily="34" charset="-122"/>
            </a:rPr>
            <a:t>交织</a:t>
          </a:r>
          <a:endParaRPr lang="zh-CN" altLang="en-US" sz="1800" b="1" dirty="0">
            <a:latin typeface="微软雅黑" panose="020B0503020204020204" pitchFamily="34" charset="-122"/>
            <a:ea typeface="微软雅黑" panose="020B0503020204020204" pitchFamily="34" charset="-122"/>
          </a:endParaRPr>
        </a:p>
      </dgm:t>
    </dgm:pt>
    <dgm:pt modelId="{0F171EDF-55EB-41D2-9B7D-4167CEECFDE3}" type="parTrans" cxnId="{B71CED18-1F79-4307-89BA-621513184121}">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150B815B-0A80-4571-865E-EF84E9E4A976}" type="sibTrans" cxnId="{B71CED18-1F79-4307-89BA-621513184121}">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5299501D-1C40-4B5C-8607-D30458D49C15}">
      <dgm:prSet phldrT="[文本]" custT="1"/>
      <dgm:spPr/>
      <dgm:t>
        <a:bodyPr/>
        <a:lstStyle/>
        <a:p>
          <a:pPr algn="ctr"/>
          <a:r>
            <a:rPr lang="zh-CN" altLang="en-US" sz="1800" b="1" dirty="0" smtClean="0">
              <a:latin typeface="微软雅黑" panose="020B0503020204020204" pitchFamily="34" charset="-122"/>
              <a:ea typeface="微软雅黑" panose="020B0503020204020204" pitchFamily="34" charset="-122"/>
            </a:rPr>
            <a:t>规则和实践的冲突</a:t>
          </a:r>
          <a:endParaRPr lang="en-US" altLang="zh-CN" sz="1800" b="1" dirty="0">
            <a:latin typeface="微软雅黑" panose="020B0503020204020204" pitchFamily="34" charset="-122"/>
            <a:ea typeface="微软雅黑" panose="020B0503020204020204" pitchFamily="34" charset="-122"/>
          </a:endParaRPr>
        </a:p>
      </dgm:t>
    </dgm:pt>
    <dgm:pt modelId="{117F8457-C6B8-4871-92B3-18BCEF8C3AB1}" type="parTrans" cxnId="{53455449-45E9-4BF6-9ECE-A04A14D23FA0}">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AED90AFF-89F7-40AE-A7D3-BBE267DD6C6B}" type="sibTrans" cxnId="{53455449-45E9-4BF6-9ECE-A04A14D23FA0}">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9EB5C14C-1807-4284-B082-25225CA2C972}">
      <dgm:prSet phldrT="[文本]" custT="1"/>
      <dgm:spPr/>
      <dgm:t>
        <a:bodyPr/>
        <a:lstStyle/>
        <a:p>
          <a:r>
            <a:rPr lang="zh-CN" altLang="en-US" sz="1800" b="1" dirty="0" smtClean="0">
              <a:latin typeface="微软雅黑" panose="020B0503020204020204" pitchFamily="34" charset="-122"/>
              <a:ea typeface="微软雅黑" panose="020B0503020204020204" pitchFamily="34" charset="-122"/>
            </a:rPr>
            <a:t>优惠和管制</a:t>
          </a:r>
          <a:endParaRPr lang="en-US" altLang="zh-CN" sz="1800" b="1" smtClean="0">
            <a:latin typeface="微软雅黑" panose="020B0503020204020204" pitchFamily="34" charset="-122"/>
            <a:ea typeface="微软雅黑" panose="020B0503020204020204" pitchFamily="34" charset="-122"/>
          </a:endParaRPr>
        </a:p>
        <a:p>
          <a:r>
            <a:rPr lang="zh-CN" altLang="en-US" sz="1800" b="1" smtClean="0">
              <a:latin typeface="微软雅黑" panose="020B0503020204020204" pitchFamily="34" charset="-122"/>
              <a:ea typeface="微软雅黑" panose="020B0503020204020204" pitchFamily="34" charset="-122"/>
            </a:rPr>
            <a:t>双重挑战</a:t>
          </a:r>
          <a:endParaRPr lang="zh-CN" altLang="en-US" sz="1800" b="1" dirty="0">
            <a:latin typeface="微软雅黑" panose="020B0503020204020204" pitchFamily="34" charset="-122"/>
            <a:ea typeface="微软雅黑" panose="020B0503020204020204" pitchFamily="34" charset="-122"/>
          </a:endParaRPr>
        </a:p>
      </dgm:t>
    </dgm:pt>
    <dgm:pt modelId="{FDCD66C4-1328-4E97-81DE-54D338E2944D}" type="sibTrans" cxnId="{54D2AAAC-26BC-4BED-A5CC-89FDC5454344}">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08C35423-EFA3-4FF3-8158-D46921340711}" type="parTrans" cxnId="{54D2AAAC-26BC-4BED-A5CC-89FDC5454344}">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3E29ACCB-2A64-4B86-A090-1A9870AF809C}" type="pres">
      <dgm:prSet presAssocID="{506471ED-91AA-48A8-BFF5-53BC7F83B995}" presName="matrix" presStyleCnt="0">
        <dgm:presLayoutVars>
          <dgm:chMax val="1"/>
          <dgm:dir/>
          <dgm:resizeHandles val="exact"/>
        </dgm:presLayoutVars>
      </dgm:prSet>
      <dgm:spPr/>
      <dgm:t>
        <a:bodyPr/>
        <a:lstStyle/>
        <a:p>
          <a:endParaRPr lang="zh-CN" altLang="en-US"/>
        </a:p>
      </dgm:t>
    </dgm:pt>
    <dgm:pt modelId="{5275D46A-CC65-408D-95CF-15026797B7A2}" type="pres">
      <dgm:prSet presAssocID="{506471ED-91AA-48A8-BFF5-53BC7F83B995}" presName="diamond" presStyleLbl="bgShp" presStyleIdx="0" presStyleCnt="1"/>
      <dgm:spPr>
        <a:blipFill rotWithShape="0">
          <a:blip xmlns:r="http://schemas.openxmlformats.org/officeDocument/2006/relationships" r:embed="rId1"/>
          <a:stretch>
            <a:fillRect/>
          </a:stretch>
        </a:blipFill>
      </dgm:spPr>
    </dgm:pt>
    <dgm:pt modelId="{83D9C1B3-FAD0-4EE2-BEBA-080426EAF19C}" type="pres">
      <dgm:prSet presAssocID="{506471ED-91AA-48A8-BFF5-53BC7F83B995}" presName="quad1" presStyleLbl="node1" presStyleIdx="0" presStyleCnt="4" custLinFactNeighborX="-72520" custLinFactNeighborY="-18208">
        <dgm:presLayoutVars>
          <dgm:chMax val="0"/>
          <dgm:chPref val="0"/>
          <dgm:bulletEnabled val="1"/>
        </dgm:presLayoutVars>
      </dgm:prSet>
      <dgm:spPr/>
      <dgm:t>
        <a:bodyPr/>
        <a:lstStyle/>
        <a:p>
          <a:endParaRPr lang="zh-CN" altLang="en-US"/>
        </a:p>
      </dgm:t>
    </dgm:pt>
    <dgm:pt modelId="{6AF0796A-0D8D-456D-8C00-0373BF9F846E}" type="pres">
      <dgm:prSet presAssocID="{506471ED-91AA-48A8-BFF5-53BC7F83B995}" presName="quad2" presStyleLbl="node1" presStyleIdx="1" presStyleCnt="4" custLinFactNeighborX="70186" custLinFactNeighborY="-21141">
        <dgm:presLayoutVars>
          <dgm:chMax val="0"/>
          <dgm:chPref val="0"/>
          <dgm:bulletEnabled val="1"/>
        </dgm:presLayoutVars>
      </dgm:prSet>
      <dgm:spPr/>
      <dgm:t>
        <a:bodyPr/>
        <a:lstStyle/>
        <a:p>
          <a:endParaRPr lang="zh-CN" altLang="en-US"/>
        </a:p>
      </dgm:t>
    </dgm:pt>
    <dgm:pt modelId="{FB9F462F-911F-4ACD-B763-FD1E03E4D7F9}" type="pres">
      <dgm:prSet presAssocID="{506471ED-91AA-48A8-BFF5-53BC7F83B995}" presName="quad3" presStyleLbl="node1" presStyleIdx="2" presStyleCnt="4" custLinFactNeighborX="-70272" custLinFactNeighborY="10618">
        <dgm:presLayoutVars>
          <dgm:chMax val="0"/>
          <dgm:chPref val="0"/>
          <dgm:bulletEnabled val="1"/>
        </dgm:presLayoutVars>
      </dgm:prSet>
      <dgm:spPr/>
      <dgm:t>
        <a:bodyPr/>
        <a:lstStyle/>
        <a:p>
          <a:endParaRPr lang="zh-CN" altLang="en-US"/>
        </a:p>
      </dgm:t>
    </dgm:pt>
    <dgm:pt modelId="{874D9E6E-6B37-45DB-B515-5012BB0C5703}" type="pres">
      <dgm:prSet presAssocID="{506471ED-91AA-48A8-BFF5-53BC7F83B995}" presName="quad4" presStyleLbl="node1" presStyleIdx="3" presStyleCnt="4" custLinFactNeighborX="64493" custLinFactNeighborY="31749">
        <dgm:presLayoutVars>
          <dgm:chMax val="0"/>
          <dgm:chPref val="0"/>
          <dgm:bulletEnabled val="1"/>
        </dgm:presLayoutVars>
      </dgm:prSet>
      <dgm:spPr/>
      <dgm:t>
        <a:bodyPr/>
        <a:lstStyle/>
        <a:p>
          <a:endParaRPr lang="zh-CN" altLang="en-US"/>
        </a:p>
      </dgm:t>
    </dgm:pt>
  </dgm:ptLst>
  <dgm:cxnLst>
    <dgm:cxn modelId="{B71CED18-1F79-4307-89BA-621513184121}" srcId="{506471ED-91AA-48A8-BFF5-53BC7F83B995}" destId="{0DA2C051-52AC-4274-ADA8-8E5573DEA62A}" srcOrd="2" destOrd="0" parTransId="{0F171EDF-55EB-41D2-9B7D-4167CEECFDE3}" sibTransId="{150B815B-0A80-4571-865E-EF84E9E4A976}"/>
    <dgm:cxn modelId="{93FEF5F1-379B-4F19-925B-B234ADB05B82}" type="presOf" srcId="{506471ED-91AA-48A8-BFF5-53BC7F83B995}" destId="{3E29ACCB-2A64-4B86-A090-1A9870AF809C}" srcOrd="0" destOrd="0" presId="urn:microsoft.com/office/officeart/2005/8/layout/matrix3"/>
    <dgm:cxn modelId="{F26E8E79-9E80-4955-8F0F-37AD68E18E4E}" type="presOf" srcId="{EA977F5D-395F-4562-9E48-FA709DF3B96E}" destId="{83D9C1B3-FAD0-4EE2-BEBA-080426EAF19C}" srcOrd="0" destOrd="0" presId="urn:microsoft.com/office/officeart/2005/8/layout/matrix3"/>
    <dgm:cxn modelId="{54D2AAAC-26BC-4BED-A5CC-89FDC5454344}" srcId="{506471ED-91AA-48A8-BFF5-53BC7F83B995}" destId="{9EB5C14C-1807-4284-B082-25225CA2C972}" srcOrd="1" destOrd="0" parTransId="{08C35423-EFA3-4FF3-8158-D46921340711}" sibTransId="{FDCD66C4-1328-4E97-81DE-54D338E2944D}"/>
    <dgm:cxn modelId="{451F34D3-05BD-4C0C-B443-6B477195AC9F}" srcId="{506471ED-91AA-48A8-BFF5-53BC7F83B995}" destId="{EA977F5D-395F-4562-9E48-FA709DF3B96E}" srcOrd="0" destOrd="0" parTransId="{3DC5E9E4-1A81-435B-BEE6-92C14ED3AB08}" sibTransId="{EAC11503-F2AE-4D9A-8F4C-2F17B2226086}"/>
    <dgm:cxn modelId="{D90E9E04-1CD8-4378-A506-61F95C01FB36}" type="presOf" srcId="{9EB5C14C-1807-4284-B082-25225CA2C972}" destId="{6AF0796A-0D8D-456D-8C00-0373BF9F846E}" srcOrd="0" destOrd="0" presId="urn:microsoft.com/office/officeart/2005/8/layout/matrix3"/>
    <dgm:cxn modelId="{53455449-45E9-4BF6-9ECE-A04A14D23FA0}" srcId="{506471ED-91AA-48A8-BFF5-53BC7F83B995}" destId="{5299501D-1C40-4B5C-8607-D30458D49C15}" srcOrd="3" destOrd="0" parTransId="{117F8457-C6B8-4871-92B3-18BCEF8C3AB1}" sibTransId="{AED90AFF-89F7-40AE-A7D3-BBE267DD6C6B}"/>
    <dgm:cxn modelId="{89CD6B96-0171-48AD-A60E-9C9E7357ED29}" type="presOf" srcId="{0DA2C051-52AC-4274-ADA8-8E5573DEA62A}" destId="{FB9F462F-911F-4ACD-B763-FD1E03E4D7F9}" srcOrd="0" destOrd="0" presId="urn:microsoft.com/office/officeart/2005/8/layout/matrix3"/>
    <dgm:cxn modelId="{D27E3DAE-9275-4647-8662-D48135B3BA15}" type="presOf" srcId="{5299501D-1C40-4B5C-8607-D30458D49C15}" destId="{874D9E6E-6B37-45DB-B515-5012BB0C5703}" srcOrd="0" destOrd="0" presId="urn:microsoft.com/office/officeart/2005/8/layout/matrix3"/>
    <dgm:cxn modelId="{4B89E590-186C-47E7-ADF7-6FF0C544CBAA}" type="presParOf" srcId="{3E29ACCB-2A64-4B86-A090-1A9870AF809C}" destId="{5275D46A-CC65-408D-95CF-15026797B7A2}" srcOrd="0" destOrd="0" presId="urn:microsoft.com/office/officeart/2005/8/layout/matrix3"/>
    <dgm:cxn modelId="{DB68EEFB-5E4B-4382-A32D-9F1A9CD052B1}" type="presParOf" srcId="{3E29ACCB-2A64-4B86-A090-1A9870AF809C}" destId="{83D9C1B3-FAD0-4EE2-BEBA-080426EAF19C}" srcOrd="1" destOrd="0" presId="urn:microsoft.com/office/officeart/2005/8/layout/matrix3"/>
    <dgm:cxn modelId="{0F0A0727-2C2A-4C77-810B-26B671393578}" type="presParOf" srcId="{3E29ACCB-2A64-4B86-A090-1A9870AF809C}" destId="{6AF0796A-0D8D-456D-8C00-0373BF9F846E}" srcOrd="2" destOrd="0" presId="urn:microsoft.com/office/officeart/2005/8/layout/matrix3"/>
    <dgm:cxn modelId="{634B17E8-D37D-496F-9D1B-AFFF8F54C7CF}" type="presParOf" srcId="{3E29ACCB-2A64-4B86-A090-1A9870AF809C}" destId="{FB9F462F-911F-4ACD-B763-FD1E03E4D7F9}" srcOrd="3" destOrd="0" presId="urn:microsoft.com/office/officeart/2005/8/layout/matrix3"/>
    <dgm:cxn modelId="{3A5EAEFC-8B5B-4137-8D77-B2060C788E22}" type="presParOf" srcId="{3E29ACCB-2A64-4B86-A090-1A9870AF809C}" destId="{874D9E6E-6B37-45DB-B515-5012BB0C570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CB2CBD-BE1F-44AC-9E5E-CAB68643F0A7}" type="doc">
      <dgm:prSet loTypeId="urn:microsoft.com/office/officeart/2005/8/layout/lProcess2" loCatId="list" qsTypeId="urn:microsoft.com/office/officeart/2005/8/quickstyle/simple1" qsCatId="simple" csTypeId="urn:microsoft.com/office/officeart/2005/8/colors/accent2_4" csCatId="accent2" phldr="1"/>
      <dgm:spPr/>
    </dgm:pt>
    <dgm:pt modelId="{F9F61D44-0BF7-41D6-B45C-7E57055D3A4F}">
      <dgm:prSet phldrT="[文本]" custT="1"/>
      <dgm:spPr/>
      <dgm:t>
        <a:bodyPr/>
        <a:lstStyle/>
        <a:p>
          <a:r>
            <a:rPr lang="zh-CN" altLang="en-US" sz="1600" dirty="0" smtClean="0"/>
            <a:t>破产主体和程序的影响</a:t>
          </a:r>
          <a:endParaRPr lang="zh-CN" altLang="en-US" sz="1600" dirty="0"/>
        </a:p>
      </dgm:t>
    </dgm:pt>
    <dgm:pt modelId="{47F4A301-A912-4BB8-B1FF-0CFEB5C030F9}" type="parTrans" cxnId="{B9F075F4-1333-40D9-82D4-9159F1018778}">
      <dgm:prSet/>
      <dgm:spPr/>
      <dgm:t>
        <a:bodyPr/>
        <a:lstStyle/>
        <a:p>
          <a:endParaRPr lang="zh-CN" altLang="en-US" sz="1600"/>
        </a:p>
      </dgm:t>
    </dgm:pt>
    <dgm:pt modelId="{EF1C7D0E-BDC9-4D31-8CD4-80C9C54E4F31}" type="sibTrans" cxnId="{B9F075F4-1333-40D9-82D4-9159F1018778}">
      <dgm:prSet/>
      <dgm:spPr/>
      <dgm:t>
        <a:bodyPr/>
        <a:lstStyle/>
        <a:p>
          <a:endParaRPr lang="zh-CN" altLang="en-US" sz="1600"/>
        </a:p>
      </dgm:t>
    </dgm:pt>
    <dgm:pt modelId="{D8AF45B3-8875-428B-9C72-9833D96D76C8}">
      <dgm:prSet custT="1"/>
      <dgm:spPr/>
      <dgm:t>
        <a:bodyPr/>
        <a:lstStyle/>
        <a:p>
          <a:r>
            <a:rPr lang="zh-CN" altLang="en-US" sz="1600" dirty="0" smtClean="0"/>
            <a:t>破产重整对税收征管的挑战</a:t>
          </a:r>
          <a:endParaRPr lang="zh-CN" altLang="en-US" sz="1600" dirty="0"/>
        </a:p>
      </dgm:t>
    </dgm:pt>
    <dgm:pt modelId="{F6C1E2F1-9896-4038-AA14-2C86F3F1A794}" type="parTrans" cxnId="{81BCD5B3-AC6C-4B94-8B41-DC741A92D1EE}">
      <dgm:prSet/>
      <dgm:spPr/>
      <dgm:t>
        <a:bodyPr/>
        <a:lstStyle/>
        <a:p>
          <a:endParaRPr lang="zh-CN" altLang="en-US" sz="1600"/>
        </a:p>
      </dgm:t>
    </dgm:pt>
    <dgm:pt modelId="{D1EE0D7D-EA2F-4325-8419-96107A7A032A}" type="sibTrans" cxnId="{81BCD5B3-AC6C-4B94-8B41-DC741A92D1EE}">
      <dgm:prSet/>
      <dgm:spPr/>
      <dgm:t>
        <a:bodyPr/>
        <a:lstStyle/>
        <a:p>
          <a:endParaRPr lang="zh-CN" altLang="en-US" sz="1600"/>
        </a:p>
      </dgm:t>
    </dgm:pt>
    <dgm:pt modelId="{4441E0AC-5BA1-4ED9-B0C3-E56A9B3B421C}">
      <dgm:prSet custT="1"/>
      <dgm:spPr/>
      <dgm:t>
        <a:bodyPr/>
        <a:lstStyle/>
        <a:p>
          <a:r>
            <a:rPr lang="zh-CN" altLang="en-US" sz="1600" b="1" dirty="0" smtClean="0"/>
            <a:t>特殊交易方式的挑战</a:t>
          </a:r>
          <a:endParaRPr lang="zh-CN" altLang="en-US" sz="1600" b="1" dirty="0"/>
        </a:p>
      </dgm:t>
    </dgm:pt>
    <dgm:pt modelId="{6795BFCE-AB6D-4AEC-8BB0-1CD09C7B630E}" type="parTrans" cxnId="{B13CCD96-CD89-4645-96D5-B1D835891312}">
      <dgm:prSet/>
      <dgm:spPr/>
      <dgm:t>
        <a:bodyPr/>
        <a:lstStyle/>
        <a:p>
          <a:endParaRPr lang="zh-CN" altLang="en-US" sz="1600"/>
        </a:p>
      </dgm:t>
    </dgm:pt>
    <dgm:pt modelId="{C4686F62-0996-4C48-8CED-B6FEF23EE75D}" type="sibTrans" cxnId="{B13CCD96-CD89-4645-96D5-B1D835891312}">
      <dgm:prSet/>
      <dgm:spPr/>
      <dgm:t>
        <a:bodyPr/>
        <a:lstStyle/>
        <a:p>
          <a:endParaRPr lang="zh-CN" altLang="en-US" sz="1600"/>
        </a:p>
      </dgm:t>
    </dgm:pt>
    <dgm:pt modelId="{2B98C9D0-8359-4422-A769-6948242833FF}">
      <dgm:prSet custT="1"/>
      <dgm:spPr>
        <a:solidFill>
          <a:srgbClr val="92D050"/>
        </a:solidFill>
      </dgm:spPr>
      <dgm:t>
        <a:bodyPr/>
        <a:lstStyle/>
        <a:p>
          <a:r>
            <a:rPr lang="zh-CN" altLang="en-US" sz="1600" b="1" dirty="0" smtClean="0"/>
            <a:t>资产处置问题的挑战</a:t>
          </a:r>
          <a:endParaRPr lang="zh-CN" altLang="en-US" sz="1600" b="1" dirty="0"/>
        </a:p>
      </dgm:t>
    </dgm:pt>
    <dgm:pt modelId="{C093CC43-5C99-4651-90B4-6980690E3410}" type="parTrans" cxnId="{5704099D-5FF3-4C1B-BB48-7F113B40BBFC}">
      <dgm:prSet/>
      <dgm:spPr/>
      <dgm:t>
        <a:bodyPr/>
        <a:lstStyle/>
        <a:p>
          <a:endParaRPr lang="zh-CN" altLang="en-US" sz="1600"/>
        </a:p>
      </dgm:t>
    </dgm:pt>
    <dgm:pt modelId="{A52364BF-AF77-46EF-9BFA-3B32CEC70D75}" type="sibTrans" cxnId="{5704099D-5FF3-4C1B-BB48-7F113B40BBFC}">
      <dgm:prSet/>
      <dgm:spPr/>
      <dgm:t>
        <a:bodyPr/>
        <a:lstStyle/>
        <a:p>
          <a:endParaRPr lang="zh-CN" altLang="en-US" sz="1600"/>
        </a:p>
      </dgm:t>
    </dgm:pt>
    <dgm:pt modelId="{6FAAB871-6899-4FB7-892E-60AF2DE6C15E}">
      <dgm:prSet custT="1"/>
      <dgm:spPr>
        <a:solidFill>
          <a:srgbClr val="00AEEE"/>
        </a:solidFill>
      </dgm:spPr>
      <dgm:t>
        <a:bodyPr/>
        <a:lstStyle/>
        <a:p>
          <a:r>
            <a:rPr lang="zh-CN" altLang="en-US" sz="1600" b="1" dirty="0" smtClean="0"/>
            <a:t>税收债权确认和延续的挑战</a:t>
          </a:r>
          <a:endParaRPr lang="zh-CN" altLang="en-US" sz="1600" b="1" dirty="0"/>
        </a:p>
      </dgm:t>
    </dgm:pt>
    <dgm:pt modelId="{DFEAD8C5-3461-4C83-9E16-7276D95D1359}" type="parTrans" cxnId="{34406B93-480D-4414-9178-E2636F3B5BD0}">
      <dgm:prSet/>
      <dgm:spPr/>
      <dgm:t>
        <a:bodyPr/>
        <a:lstStyle/>
        <a:p>
          <a:endParaRPr lang="zh-CN" altLang="en-US" sz="1600"/>
        </a:p>
      </dgm:t>
    </dgm:pt>
    <dgm:pt modelId="{1054519E-EF93-404E-9AC3-019784806980}" type="sibTrans" cxnId="{34406B93-480D-4414-9178-E2636F3B5BD0}">
      <dgm:prSet/>
      <dgm:spPr/>
      <dgm:t>
        <a:bodyPr/>
        <a:lstStyle/>
        <a:p>
          <a:endParaRPr lang="zh-CN" altLang="en-US" sz="1600"/>
        </a:p>
      </dgm:t>
    </dgm:pt>
    <dgm:pt modelId="{BE824C87-6C4E-4C2E-A4F5-6A4B750975DE}">
      <dgm:prSet custT="1"/>
      <dgm:spPr/>
      <dgm:t>
        <a:bodyPr/>
        <a:lstStyle/>
        <a:p>
          <a:r>
            <a:rPr lang="zh-CN" altLang="en-US" sz="1600" b="1" dirty="0" smtClean="0"/>
            <a:t>税收优惠的处理挑战</a:t>
          </a:r>
          <a:endParaRPr lang="zh-CN" altLang="en-US" sz="1600" b="1" dirty="0"/>
        </a:p>
      </dgm:t>
    </dgm:pt>
    <dgm:pt modelId="{E4D14105-5D26-42FC-9BB3-CD83BF4826F8}" type="parTrans" cxnId="{5F9D6B98-6928-4ED6-B543-A6585E0BDD36}">
      <dgm:prSet/>
      <dgm:spPr/>
      <dgm:t>
        <a:bodyPr/>
        <a:lstStyle/>
        <a:p>
          <a:endParaRPr lang="zh-CN" altLang="en-US"/>
        </a:p>
      </dgm:t>
    </dgm:pt>
    <dgm:pt modelId="{F52872C3-CA92-47C2-B194-17DEC971E074}" type="sibTrans" cxnId="{5F9D6B98-6928-4ED6-B543-A6585E0BDD36}">
      <dgm:prSet/>
      <dgm:spPr/>
      <dgm:t>
        <a:bodyPr/>
        <a:lstStyle/>
        <a:p>
          <a:endParaRPr lang="zh-CN" altLang="en-US"/>
        </a:p>
      </dgm:t>
    </dgm:pt>
    <dgm:pt modelId="{FE933904-C9E3-442F-B46F-2FF445F4986B}" type="pres">
      <dgm:prSet presAssocID="{46CB2CBD-BE1F-44AC-9E5E-CAB68643F0A7}" presName="theList" presStyleCnt="0">
        <dgm:presLayoutVars>
          <dgm:dir/>
          <dgm:animLvl val="lvl"/>
          <dgm:resizeHandles val="exact"/>
        </dgm:presLayoutVars>
      </dgm:prSet>
      <dgm:spPr/>
    </dgm:pt>
    <dgm:pt modelId="{815EA517-4428-44B8-BD46-E30091C82D87}" type="pres">
      <dgm:prSet presAssocID="{F9F61D44-0BF7-41D6-B45C-7E57055D3A4F}" presName="compNode" presStyleCnt="0"/>
      <dgm:spPr/>
    </dgm:pt>
    <dgm:pt modelId="{0DD8236D-5FC7-49BD-9EBC-49E381F7C587}" type="pres">
      <dgm:prSet presAssocID="{F9F61D44-0BF7-41D6-B45C-7E57055D3A4F}" presName="aNode" presStyleLbl="bgShp" presStyleIdx="0" presStyleCnt="2" custLinFactNeighborX="81" custLinFactNeighborY="-940"/>
      <dgm:spPr/>
      <dgm:t>
        <a:bodyPr/>
        <a:lstStyle/>
        <a:p>
          <a:endParaRPr lang="zh-CN" altLang="en-US"/>
        </a:p>
      </dgm:t>
    </dgm:pt>
    <dgm:pt modelId="{739D3A5A-D0FD-4E11-9A81-ABF830BE68A4}" type="pres">
      <dgm:prSet presAssocID="{F9F61D44-0BF7-41D6-B45C-7E57055D3A4F}" presName="textNode" presStyleLbl="bgShp" presStyleIdx="0" presStyleCnt="2"/>
      <dgm:spPr/>
      <dgm:t>
        <a:bodyPr/>
        <a:lstStyle/>
        <a:p>
          <a:endParaRPr lang="zh-CN" altLang="en-US"/>
        </a:p>
      </dgm:t>
    </dgm:pt>
    <dgm:pt modelId="{AA9E8972-0016-4949-A686-F575938106AC}" type="pres">
      <dgm:prSet presAssocID="{F9F61D44-0BF7-41D6-B45C-7E57055D3A4F}" presName="compChildNode" presStyleCnt="0"/>
      <dgm:spPr/>
    </dgm:pt>
    <dgm:pt modelId="{742111A4-107A-47BB-AC99-52804A55D1B3}" type="pres">
      <dgm:prSet presAssocID="{F9F61D44-0BF7-41D6-B45C-7E57055D3A4F}" presName="theInnerList" presStyleCnt="0"/>
      <dgm:spPr/>
    </dgm:pt>
    <dgm:pt modelId="{FDF6076F-67FB-4E3B-9E5C-090DF841DB84}" type="pres">
      <dgm:prSet presAssocID="{F9F61D44-0BF7-41D6-B45C-7E57055D3A4F}" presName="aSpace" presStyleCnt="0"/>
      <dgm:spPr/>
    </dgm:pt>
    <dgm:pt modelId="{1DD366AD-EEFC-49DC-864F-21D7390487DF}" type="pres">
      <dgm:prSet presAssocID="{D8AF45B3-8875-428B-9C72-9833D96D76C8}" presName="compNode" presStyleCnt="0"/>
      <dgm:spPr/>
    </dgm:pt>
    <dgm:pt modelId="{3AFDB526-CE19-430E-9759-327BE4349FFA}" type="pres">
      <dgm:prSet presAssocID="{D8AF45B3-8875-428B-9C72-9833D96D76C8}" presName="aNode" presStyleLbl="bgShp" presStyleIdx="1" presStyleCnt="2"/>
      <dgm:spPr/>
      <dgm:t>
        <a:bodyPr/>
        <a:lstStyle/>
        <a:p>
          <a:endParaRPr lang="zh-CN" altLang="en-US"/>
        </a:p>
      </dgm:t>
    </dgm:pt>
    <dgm:pt modelId="{42B6C1EB-AA47-4628-9FB7-AB4CE3DB6C26}" type="pres">
      <dgm:prSet presAssocID="{D8AF45B3-8875-428B-9C72-9833D96D76C8}" presName="textNode" presStyleLbl="bgShp" presStyleIdx="1" presStyleCnt="2"/>
      <dgm:spPr/>
      <dgm:t>
        <a:bodyPr/>
        <a:lstStyle/>
        <a:p>
          <a:endParaRPr lang="zh-CN" altLang="en-US"/>
        </a:p>
      </dgm:t>
    </dgm:pt>
    <dgm:pt modelId="{B0AF613A-8D8D-4EAC-A192-FE6331BE8A67}" type="pres">
      <dgm:prSet presAssocID="{D8AF45B3-8875-428B-9C72-9833D96D76C8}" presName="compChildNode" presStyleCnt="0"/>
      <dgm:spPr/>
    </dgm:pt>
    <dgm:pt modelId="{D36CFF51-92B5-479B-BFDA-12A8FA63ABC1}" type="pres">
      <dgm:prSet presAssocID="{D8AF45B3-8875-428B-9C72-9833D96D76C8}" presName="theInnerList" presStyleCnt="0"/>
      <dgm:spPr/>
    </dgm:pt>
    <dgm:pt modelId="{B7F83117-29D9-4EFA-88F1-3A169C7AE66B}" type="pres">
      <dgm:prSet presAssocID="{4441E0AC-5BA1-4ED9-B0C3-E56A9B3B421C}" presName="childNode" presStyleLbl="node1" presStyleIdx="0" presStyleCnt="4" custLinFactY="-33274" custLinFactNeighborX="462" custLinFactNeighborY="-100000">
        <dgm:presLayoutVars>
          <dgm:bulletEnabled val="1"/>
        </dgm:presLayoutVars>
      </dgm:prSet>
      <dgm:spPr/>
      <dgm:t>
        <a:bodyPr/>
        <a:lstStyle/>
        <a:p>
          <a:endParaRPr lang="zh-CN" altLang="en-US"/>
        </a:p>
      </dgm:t>
    </dgm:pt>
    <dgm:pt modelId="{867999D7-5472-4F8A-B95A-A203A5518910}" type="pres">
      <dgm:prSet presAssocID="{4441E0AC-5BA1-4ED9-B0C3-E56A9B3B421C}" presName="aSpace2" presStyleCnt="0"/>
      <dgm:spPr/>
    </dgm:pt>
    <dgm:pt modelId="{FB977269-1A77-4AE5-805B-5BDC6E4B5FE4}" type="pres">
      <dgm:prSet presAssocID="{2B98C9D0-8359-4422-A769-6948242833FF}" presName="childNode" presStyleLbl="node1" presStyleIdx="1" presStyleCnt="4" custLinFactY="-25078" custLinFactNeighborX="1154" custLinFactNeighborY="-100000">
        <dgm:presLayoutVars>
          <dgm:bulletEnabled val="1"/>
        </dgm:presLayoutVars>
      </dgm:prSet>
      <dgm:spPr/>
      <dgm:t>
        <a:bodyPr/>
        <a:lstStyle/>
        <a:p>
          <a:endParaRPr lang="zh-CN" altLang="en-US"/>
        </a:p>
      </dgm:t>
    </dgm:pt>
    <dgm:pt modelId="{E1CF40EA-B45E-4568-AB39-DCBE0C3875A8}" type="pres">
      <dgm:prSet presAssocID="{2B98C9D0-8359-4422-A769-6948242833FF}" presName="aSpace2" presStyleCnt="0"/>
      <dgm:spPr/>
    </dgm:pt>
    <dgm:pt modelId="{7E840460-592E-4B9F-9B9D-867E749D90CD}" type="pres">
      <dgm:prSet presAssocID="{6FAAB871-6899-4FB7-892E-60AF2DE6C15E}" presName="childNode" presStyleLbl="node1" presStyleIdx="2" presStyleCnt="4" custLinFactY="-14730" custLinFactNeighborX="1845" custLinFactNeighborY="-100000">
        <dgm:presLayoutVars>
          <dgm:bulletEnabled val="1"/>
        </dgm:presLayoutVars>
      </dgm:prSet>
      <dgm:spPr/>
      <dgm:t>
        <a:bodyPr/>
        <a:lstStyle/>
        <a:p>
          <a:endParaRPr lang="zh-CN" altLang="en-US"/>
        </a:p>
      </dgm:t>
    </dgm:pt>
    <dgm:pt modelId="{BD2F7D8B-C732-4475-A225-799559F5CF9B}" type="pres">
      <dgm:prSet presAssocID="{6FAAB871-6899-4FB7-892E-60AF2DE6C15E}" presName="aSpace2" presStyleCnt="0"/>
      <dgm:spPr/>
    </dgm:pt>
    <dgm:pt modelId="{68E8E51F-8999-4A42-A86C-50F8570D8B56}" type="pres">
      <dgm:prSet presAssocID="{BE824C87-6C4E-4C2E-A4F5-6A4B750975DE}" presName="childNode" presStyleLbl="node1" presStyleIdx="3" presStyleCnt="4" custLinFactY="-1821" custLinFactNeighborX="1845" custLinFactNeighborY="-100000">
        <dgm:presLayoutVars>
          <dgm:bulletEnabled val="1"/>
        </dgm:presLayoutVars>
      </dgm:prSet>
      <dgm:spPr/>
      <dgm:t>
        <a:bodyPr/>
        <a:lstStyle/>
        <a:p>
          <a:endParaRPr lang="zh-CN" altLang="en-US"/>
        </a:p>
      </dgm:t>
    </dgm:pt>
  </dgm:ptLst>
  <dgm:cxnLst>
    <dgm:cxn modelId="{363DE050-DE4A-40F0-B45A-A8F23EB9ED6B}" type="presOf" srcId="{46CB2CBD-BE1F-44AC-9E5E-CAB68643F0A7}" destId="{FE933904-C9E3-442F-B46F-2FF445F4986B}" srcOrd="0" destOrd="0" presId="urn:microsoft.com/office/officeart/2005/8/layout/lProcess2"/>
    <dgm:cxn modelId="{B9F075F4-1333-40D9-82D4-9159F1018778}" srcId="{46CB2CBD-BE1F-44AC-9E5E-CAB68643F0A7}" destId="{F9F61D44-0BF7-41D6-B45C-7E57055D3A4F}" srcOrd="0" destOrd="0" parTransId="{47F4A301-A912-4BB8-B1FF-0CFEB5C030F9}" sibTransId="{EF1C7D0E-BDC9-4D31-8CD4-80C9C54E4F31}"/>
    <dgm:cxn modelId="{10DD3C91-C8CB-4307-8376-0BB6668926FB}" type="presOf" srcId="{6FAAB871-6899-4FB7-892E-60AF2DE6C15E}" destId="{7E840460-592E-4B9F-9B9D-867E749D90CD}" srcOrd="0" destOrd="0" presId="urn:microsoft.com/office/officeart/2005/8/layout/lProcess2"/>
    <dgm:cxn modelId="{CAEB547B-405B-4B7E-9F23-F105428137C1}" type="presOf" srcId="{2B98C9D0-8359-4422-A769-6948242833FF}" destId="{FB977269-1A77-4AE5-805B-5BDC6E4B5FE4}" srcOrd="0" destOrd="0" presId="urn:microsoft.com/office/officeart/2005/8/layout/lProcess2"/>
    <dgm:cxn modelId="{2C90BF54-B6FC-46AE-A8DC-920A4958D2EE}" type="presOf" srcId="{D8AF45B3-8875-428B-9C72-9833D96D76C8}" destId="{3AFDB526-CE19-430E-9759-327BE4349FFA}" srcOrd="0" destOrd="0" presId="urn:microsoft.com/office/officeart/2005/8/layout/lProcess2"/>
    <dgm:cxn modelId="{0EF5B747-1CC5-4AAB-A0F2-7A918FD539F5}" type="presOf" srcId="{BE824C87-6C4E-4C2E-A4F5-6A4B750975DE}" destId="{68E8E51F-8999-4A42-A86C-50F8570D8B56}" srcOrd="0" destOrd="0" presId="urn:microsoft.com/office/officeart/2005/8/layout/lProcess2"/>
    <dgm:cxn modelId="{5704099D-5FF3-4C1B-BB48-7F113B40BBFC}" srcId="{D8AF45B3-8875-428B-9C72-9833D96D76C8}" destId="{2B98C9D0-8359-4422-A769-6948242833FF}" srcOrd="1" destOrd="0" parTransId="{C093CC43-5C99-4651-90B4-6980690E3410}" sibTransId="{A52364BF-AF77-46EF-9BFA-3B32CEC70D75}"/>
    <dgm:cxn modelId="{004B4D84-96C4-4532-86FA-B464BFB014C0}" type="presOf" srcId="{F9F61D44-0BF7-41D6-B45C-7E57055D3A4F}" destId="{0DD8236D-5FC7-49BD-9EBC-49E381F7C587}" srcOrd="0" destOrd="0" presId="urn:microsoft.com/office/officeart/2005/8/layout/lProcess2"/>
    <dgm:cxn modelId="{5F9D6B98-6928-4ED6-B543-A6585E0BDD36}" srcId="{D8AF45B3-8875-428B-9C72-9833D96D76C8}" destId="{BE824C87-6C4E-4C2E-A4F5-6A4B750975DE}" srcOrd="3" destOrd="0" parTransId="{E4D14105-5D26-42FC-9BB3-CD83BF4826F8}" sibTransId="{F52872C3-CA92-47C2-B194-17DEC971E074}"/>
    <dgm:cxn modelId="{B13CCD96-CD89-4645-96D5-B1D835891312}" srcId="{D8AF45B3-8875-428B-9C72-9833D96D76C8}" destId="{4441E0AC-5BA1-4ED9-B0C3-E56A9B3B421C}" srcOrd="0" destOrd="0" parTransId="{6795BFCE-AB6D-4AEC-8BB0-1CD09C7B630E}" sibTransId="{C4686F62-0996-4C48-8CED-B6FEF23EE75D}"/>
    <dgm:cxn modelId="{F0A1690A-2AC1-4053-BE4F-1374F5B03FC7}" type="presOf" srcId="{D8AF45B3-8875-428B-9C72-9833D96D76C8}" destId="{42B6C1EB-AA47-4628-9FB7-AB4CE3DB6C26}" srcOrd="1" destOrd="0" presId="urn:microsoft.com/office/officeart/2005/8/layout/lProcess2"/>
    <dgm:cxn modelId="{D8E1AED9-4F4F-419B-AB38-514B6B318953}" type="presOf" srcId="{F9F61D44-0BF7-41D6-B45C-7E57055D3A4F}" destId="{739D3A5A-D0FD-4E11-9A81-ABF830BE68A4}" srcOrd="1" destOrd="0" presId="urn:microsoft.com/office/officeart/2005/8/layout/lProcess2"/>
    <dgm:cxn modelId="{34406B93-480D-4414-9178-E2636F3B5BD0}" srcId="{D8AF45B3-8875-428B-9C72-9833D96D76C8}" destId="{6FAAB871-6899-4FB7-892E-60AF2DE6C15E}" srcOrd="2" destOrd="0" parTransId="{DFEAD8C5-3461-4C83-9E16-7276D95D1359}" sibTransId="{1054519E-EF93-404E-9AC3-019784806980}"/>
    <dgm:cxn modelId="{81BCD5B3-AC6C-4B94-8B41-DC741A92D1EE}" srcId="{46CB2CBD-BE1F-44AC-9E5E-CAB68643F0A7}" destId="{D8AF45B3-8875-428B-9C72-9833D96D76C8}" srcOrd="1" destOrd="0" parTransId="{F6C1E2F1-9896-4038-AA14-2C86F3F1A794}" sibTransId="{D1EE0D7D-EA2F-4325-8419-96107A7A032A}"/>
    <dgm:cxn modelId="{07639FE1-643A-4B1B-9DED-583D8DA7F0EE}" type="presOf" srcId="{4441E0AC-5BA1-4ED9-B0C3-E56A9B3B421C}" destId="{B7F83117-29D9-4EFA-88F1-3A169C7AE66B}" srcOrd="0" destOrd="0" presId="urn:microsoft.com/office/officeart/2005/8/layout/lProcess2"/>
    <dgm:cxn modelId="{C03D1FBF-63C5-4C1A-ABA7-12BC640A1940}" type="presParOf" srcId="{FE933904-C9E3-442F-B46F-2FF445F4986B}" destId="{815EA517-4428-44B8-BD46-E30091C82D87}" srcOrd="0" destOrd="0" presId="urn:microsoft.com/office/officeart/2005/8/layout/lProcess2"/>
    <dgm:cxn modelId="{A12FE99F-C295-477D-878C-3AE2B55C65BA}" type="presParOf" srcId="{815EA517-4428-44B8-BD46-E30091C82D87}" destId="{0DD8236D-5FC7-49BD-9EBC-49E381F7C587}" srcOrd="0" destOrd="0" presId="urn:microsoft.com/office/officeart/2005/8/layout/lProcess2"/>
    <dgm:cxn modelId="{C92EABA7-4EB3-486E-A4F5-870EC16EEF8D}" type="presParOf" srcId="{815EA517-4428-44B8-BD46-E30091C82D87}" destId="{739D3A5A-D0FD-4E11-9A81-ABF830BE68A4}" srcOrd="1" destOrd="0" presId="urn:microsoft.com/office/officeart/2005/8/layout/lProcess2"/>
    <dgm:cxn modelId="{8DFEBF0C-A226-471F-8947-51E03EB3D3E5}" type="presParOf" srcId="{815EA517-4428-44B8-BD46-E30091C82D87}" destId="{AA9E8972-0016-4949-A686-F575938106AC}" srcOrd="2" destOrd="0" presId="urn:microsoft.com/office/officeart/2005/8/layout/lProcess2"/>
    <dgm:cxn modelId="{1791C75E-BEB2-4F0D-BC81-E4FCF0C1A688}" type="presParOf" srcId="{AA9E8972-0016-4949-A686-F575938106AC}" destId="{742111A4-107A-47BB-AC99-52804A55D1B3}" srcOrd="0" destOrd="0" presId="urn:microsoft.com/office/officeart/2005/8/layout/lProcess2"/>
    <dgm:cxn modelId="{7E934258-1171-4E84-A923-F5C9E3336857}" type="presParOf" srcId="{FE933904-C9E3-442F-B46F-2FF445F4986B}" destId="{FDF6076F-67FB-4E3B-9E5C-090DF841DB84}" srcOrd="1" destOrd="0" presId="urn:microsoft.com/office/officeart/2005/8/layout/lProcess2"/>
    <dgm:cxn modelId="{7D597DC5-3B4D-495C-9721-716E5C0208A1}" type="presParOf" srcId="{FE933904-C9E3-442F-B46F-2FF445F4986B}" destId="{1DD366AD-EEFC-49DC-864F-21D7390487DF}" srcOrd="2" destOrd="0" presId="urn:microsoft.com/office/officeart/2005/8/layout/lProcess2"/>
    <dgm:cxn modelId="{35A8E90E-F61E-41CD-9320-012B5BA1C5B8}" type="presParOf" srcId="{1DD366AD-EEFC-49DC-864F-21D7390487DF}" destId="{3AFDB526-CE19-430E-9759-327BE4349FFA}" srcOrd="0" destOrd="0" presId="urn:microsoft.com/office/officeart/2005/8/layout/lProcess2"/>
    <dgm:cxn modelId="{7D0B9D8F-C12A-4E83-9B32-53D8F7037BEE}" type="presParOf" srcId="{1DD366AD-EEFC-49DC-864F-21D7390487DF}" destId="{42B6C1EB-AA47-4628-9FB7-AB4CE3DB6C26}" srcOrd="1" destOrd="0" presId="urn:microsoft.com/office/officeart/2005/8/layout/lProcess2"/>
    <dgm:cxn modelId="{8DB44DBA-CA0E-4F39-9F70-0F183FD773E3}" type="presParOf" srcId="{1DD366AD-EEFC-49DC-864F-21D7390487DF}" destId="{B0AF613A-8D8D-4EAC-A192-FE6331BE8A67}" srcOrd="2" destOrd="0" presId="urn:microsoft.com/office/officeart/2005/8/layout/lProcess2"/>
    <dgm:cxn modelId="{F2DFB011-BF8C-422E-A9CA-159D37C41FE5}" type="presParOf" srcId="{B0AF613A-8D8D-4EAC-A192-FE6331BE8A67}" destId="{D36CFF51-92B5-479B-BFDA-12A8FA63ABC1}" srcOrd="0" destOrd="0" presId="urn:microsoft.com/office/officeart/2005/8/layout/lProcess2"/>
    <dgm:cxn modelId="{6924FAC9-9259-4BEB-89F7-811A44D81441}" type="presParOf" srcId="{D36CFF51-92B5-479B-BFDA-12A8FA63ABC1}" destId="{B7F83117-29D9-4EFA-88F1-3A169C7AE66B}" srcOrd="0" destOrd="0" presId="urn:microsoft.com/office/officeart/2005/8/layout/lProcess2"/>
    <dgm:cxn modelId="{B5006D75-DAEC-4021-A6B3-5A7409C24268}" type="presParOf" srcId="{D36CFF51-92B5-479B-BFDA-12A8FA63ABC1}" destId="{867999D7-5472-4F8A-B95A-A203A5518910}" srcOrd="1" destOrd="0" presId="urn:microsoft.com/office/officeart/2005/8/layout/lProcess2"/>
    <dgm:cxn modelId="{E251F5A0-7BAD-418F-86A8-96E43B4166E6}" type="presParOf" srcId="{D36CFF51-92B5-479B-BFDA-12A8FA63ABC1}" destId="{FB977269-1A77-4AE5-805B-5BDC6E4B5FE4}" srcOrd="2" destOrd="0" presId="urn:microsoft.com/office/officeart/2005/8/layout/lProcess2"/>
    <dgm:cxn modelId="{747982C5-3D49-4C85-8BF4-C02D55C79177}" type="presParOf" srcId="{D36CFF51-92B5-479B-BFDA-12A8FA63ABC1}" destId="{E1CF40EA-B45E-4568-AB39-DCBE0C3875A8}" srcOrd="3" destOrd="0" presId="urn:microsoft.com/office/officeart/2005/8/layout/lProcess2"/>
    <dgm:cxn modelId="{ED66255A-638D-4CF2-ADE0-0E82C5269374}" type="presParOf" srcId="{D36CFF51-92B5-479B-BFDA-12A8FA63ABC1}" destId="{7E840460-592E-4B9F-9B9D-867E749D90CD}" srcOrd="4" destOrd="0" presId="urn:microsoft.com/office/officeart/2005/8/layout/lProcess2"/>
    <dgm:cxn modelId="{123C206A-109E-4D24-90FD-FBEF6CB2E814}" type="presParOf" srcId="{D36CFF51-92B5-479B-BFDA-12A8FA63ABC1}" destId="{BD2F7D8B-C732-4475-A225-799559F5CF9B}" srcOrd="5" destOrd="0" presId="urn:microsoft.com/office/officeart/2005/8/layout/lProcess2"/>
    <dgm:cxn modelId="{E5250C16-2B2A-4557-8861-21DEE84B731A}" type="presParOf" srcId="{D36CFF51-92B5-479B-BFDA-12A8FA63ABC1}" destId="{68E8E51F-8999-4A42-A86C-50F8570D8B56}"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CB2CBD-BE1F-44AC-9E5E-CAB68643F0A7}" type="doc">
      <dgm:prSet loTypeId="urn:microsoft.com/office/officeart/2005/8/layout/lProcess2" loCatId="list" qsTypeId="urn:microsoft.com/office/officeart/2005/8/quickstyle/simple1" qsCatId="simple" csTypeId="urn:microsoft.com/office/officeart/2005/8/colors/accent2_4" csCatId="accent2" phldr="1"/>
      <dgm:spPr/>
    </dgm:pt>
    <dgm:pt modelId="{F9F61D44-0BF7-41D6-B45C-7E57055D3A4F}">
      <dgm:prSet phldrT="[文本]" custT="1"/>
      <dgm:spPr/>
      <dgm:t>
        <a:bodyPr/>
        <a:lstStyle/>
        <a:p>
          <a:r>
            <a:rPr lang="zh-CN" altLang="en-US" sz="1600" dirty="0" smtClean="0"/>
            <a:t>税收征管刚性的影响（公法之债）</a:t>
          </a:r>
          <a:endParaRPr lang="zh-CN" altLang="en-US" sz="1600" dirty="0"/>
        </a:p>
      </dgm:t>
    </dgm:pt>
    <dgm:pt modelId="{47F4A301-A912-4BB8-B1FF-0CFEB5C030F9}" type="parTrans" cxnId="{B9F075F4-1333-40D9-82D4-9159F1018778}">
      <dgm:prSet/>
      <dgm:spPr/>
      <dgm:t>
        <a:bodyPr/>
        <a:lstStyle/>
        <a:p>
          <a:endParaRPr lang="zh-CN" altLang="en-US" sz="1600"/>
        </a:p>
      </dgm:t>
    </dgm:pt>
    <dgm:pt modelId="{EF1C7D0E-BDC9-4D31-8CD4-80C9C54E4F31}" type="sibTrans" cxnId="{B9F075F4-1333-40D9-82D4-9159F1018778}">
      <dgm:prSet/>
      <dgm:spPr/>
      <dgm:t>
        <a:bodyPr/>
        <a:lstStyle/>
        <a:p>
          <a:endParaRPr lang="zh-CN" altLang="en-US" sz="1600"/>
        </a:p>
      </dgm:t>
    </dgm:pt>
    <dgm:pt modelId="{D8AF45B3-8875-428B-9C72-9833D96D76C8}">
      <dgm:prSet custT="1"/>
      <dgm:spPr/>
      <dgm:t>
        <a:bodyPr/>
        <a:lstStyle/>
        <a:p>
          <a:r>
            <a:rPr lang="zh-CN" altLang="en-US" sz="1600" dirty="0" smtClean="0"/>
            <a:t>税收征管程序和实体的影响</a:t>
          </a:r>
          <a:endParaRPr lang="zh-CN" altLang="en-US" sz="1600" dirty="0"/>
        </a:p>
      </dgm:t>
    </dgm:pt>
    <dgm:pt modelId="{F6C1E2F1-9896-4038-AA14-2C86F3F1A794}" type="parTrans" cxnId="{81BCD5B3-AC6C-4B94-8B41-DC741A92D1EE}">
      <dgm:prSet/>
      <dgm:spPr/>
      <dgm:t>
        <a:bodyPr/>
        <a:lstStyle/>
        <a:p>
          <a:endParaRPr lang="zh-CN" altLang="en-US" sz="1600"/>
        </a:p>
      </dgm:t>
    </dgm:pt>
    <dgm:pt modelId="{D1EE0D7D-EA2F-4325-8419-96107A7A032A}" type="sibTrans" cxnId="{81BCD5B3-AC6C-4B94-8B41-DC741A92D1EE}">
      <dgm:prSet/>
      <dgm:spPr/>
      <dgm:t>
        <a:bodyPr/>
        <a:lstStyle/>
        <a:p>
          <a:endParaRPr lang="zh-CN" altLang="en-US" sz="1600"/>
        </a:p>
      </dgm:t>
    </dgm:pt>
    <dgm:pt modelId="{4441E0AC-5BA1-4ED9-B0C3-E56A9B3B421C}">
      <dgm:prSet custT="1"/>
      <dgm:spPr/>
      <dgm:t>
        <a:bodyPr/>
        <a:lstStyle/>
        <a:p>
          <a:r>
            <a:rPr lang="zh-CN" altLang="en-US" sz="1600" b="1" dirty="0" smtClean="0"/>
            <a:t>纳税人身份状态的影响</a:t>
          </a:r>
          <a:endParaRPr lang="zh-CN" altLang="en-US" sz="1600" b="1" dirty="0"/>
        </a:p>
      </dgm:t>
    </dgm:pt>
    <dgm:pt modelId="{6795BFCE-AB6D-4AEC-8BB0-1CD09C7B630E}" type="parTrans" cxnId="{B13CCD96-CD89-4645-96D5-B1D835891312}">
      <dgm:prSet/>
      <dgm:spPr/>
      <dgm:t>
        <a:bodyPr/>
        <a:lstStyle/>
        <a:p>
          <a:endParaRPr lang="zh-CN" altLang="en-US" sz="1600"/>
        </a:p>
      </dgm:t>
    </dgm:pt>
    <dgm:pt modelId="{C4686F62-0996-4C48-8CED-B6FEF23EE75D}" type="sibTrans" cxnId="{B13CCD96-CD89-4645-96D5-B1D835891312}">
      <dgm:prSet/>
      <dgm:spPr/>
      <dgm:t>
        <a:bodyPr/>
        <a:lstStyle/>
        <a:p>
          <a:endParaRPr lang="zh-CN" altLang="en-US" sz="1600"/>
        </a:p>
      </dgm:t>
    </dgm:pt>
    <dgm:pt modelId="{2B98C9D0-8359-4422-A769-6948242833FF}">
      <dgm:prSet custT="1"/>
      <dgm:spPr>
        <a:solidFill>
          <a:srgbClr val="92D050"/>
        </a:solidFill>
      </dgm:spPr>
      <dgm:t>
        <a:bodyPr/>
        <a:lstStyle/>
        <a:p>
          <a:r>
            <a:rPr lang="zh-CN" altLang="en-US" sz="1600" b="1" dirty="0" smtClean="0"/>
            <a:t>税务调查调整程序的影响</a:t>
          </a:r>
          <a:endParaRPr lang="zh-CN" altLang="en-US" sz="1600" b="1" dirty="0"/>
        </a:p>
      </dgm:t>
    </dgm:pt>
    <dgm:pt modelId="{C093CC43-5C99-4651-90B4-6980690E3410}" type="parTrans" cxnId="{5704099D-5FF3-4C1B-BB48-7F113B40BBFC}">
      <dgm:prSet/>
      <dgm:spPr/>
      <dgm:t>
        <a:bodyPr/>
        <a:lstStyle/>
        <a:p>
          <a:endParaRPr lang="zh-CN" altLang="en-US" sz="1600"/>
        </a:p>
      </dgm:t>
    </dgm:pt>
    <dgm:pt modelId="{A52364BF-AF77-46EF-9BFA-3B32CEC70D75}" type="sibTrans" cxnId="{5704099D-5FF3-4C1B-BB48-7F113B40BBFC}">
      <dgm:prSet/>
      <dgm:spPr/>
      <dgm:t>
        <a:bodyPr/>
        <a:lstStyle/>
        <a:p>
          <a:endParaRPr lang="zh-CN" altLang="en-US" sz="1600"/>
        </a:p>
      </dgm:t>
    </dgm:pt>
    <dgm:pt modelId="{6FAAB871-6899-4FB7-892E-60AF2DE6C15E}">
      <dgm:prSet custT="1"/>
      <dgm:spPr>
        <a:solidFill>
          <a:srgbClr val="00AEEE"/>
        </a:solidFill>
      </dgm:spPr>
      <dgm:t>
        <a:bodyPr/>
        <a:lstStyle/>
        <a:p>
          <a:r>
            <a:rPr lang="zh-CN" altLang="en-US" sz="1600" b="1" dirty="0" smtClean="0"/>
            <a:t>债务重组的税务处理问题</a:t>
          </a:r>
          <a:endParaRPr lang="zh-CN" altLang="en-US" sz="1600" b="1" dirty="0"/>
        </a:p>
      </dgm:t>
    </dgm:pt>
    <dgm:pt modelId="{DFEAD8C5-3461-4C83-9E16-7276D95D1359}" type="parTrans" cxnId="{34406B93-480D-4414-9178-E2636F3B5BD0}">
      <dgm:prSet/>
      <dgm:spPr/>
      <dgm:t>
        <a:bodyPr/>
        <a:lstStyle/>
        <a:p>
          <a:endParaRPr lang="zh-CN" altLang="en-US" sz="1600"/>
        </a:p>
      </dgm:t>
    </dgm:pt>
    <dgm:pt modelId="{1054519E-EF93-404E-9AC3-019784806980}" type="sibTrans" cxnId="{34406B93-480D-4414-9178-E2636F3B5BD0}">
      <dgm:prSet/>
      <dgm:spPr/>
      <dgm:t>
        <a:bodyPr/>
        <a:lstStyle/>
        <a:p>
          <a:endParaRPr lang="zh-CN" altLang="en-US" sz="1600"/>
        </a:p>
      </dgm:t>
    </dgm:pt>
    <dgm:pt modelId="{BE824C87-6C4E-4C2E-A4F5-6A4B750975DE}">
      <dgm:prSet custT="1"/>
      <dgm:spPr/>
      <dgm:t>
        <a:bodyPr/>
        <a:lstStyle/>
        <a:p>
          <a:r>
            <a:rPr lang="zh-CN" altLang="en-US" sz="1600" b="1" dirty="0" smtClean="0"/>
            <a:t>纳税人权利义务的影响</a:t>
          </a:r>
          <a:endParaRPr lang="zh-CN" altLang="en-US" sz="1600" b="1" dirty="0"/>
        </a:p>
      </dgm:t>
    </dgm:pt>
    <dgm:pt modelId="{E4D14105-5D26-42FC-9BB3-CD83BF4826F8}" type="parTrans" cxnId="{5F9D6B98-6928-4ED6-B543-A6585E0BDD36}">
      <dgm:prSet/>
      <dgm:spPr/>
      <dgm:t>
        <a:bodyPr/>
        <a:lstStyle/>
        <a:p>
          <a:endParaRPr lang="zh-CN" altLang="en-US"/>
        </a:p>
      </dgm:t>
    </dgm:pt>
    <dgm:pt modelId="{F52872C3-CA92-47C2-B194-17DEC971E074}" type="sibTrans" cxnId="{5F9D6B98-6928-4ED6-B543-A6585E0BDD36}">
      <dgm:prSet/>
      <dgm:spPr/>
      <dgm:t>
        <a:bodyPr/>
        <a:lstStyle/>
        <a:p>
          <a:endParaRPr lang="zh-CN" altLang="en-US"/>
        </a:p>
      </dgm:t>
    </dgm:pt>
    <dgm:pt modelId="{FE933904-C9E3-442F-B46F-2FF445F4986B}" type="pres">
      <dgm:prSet presAssocID="{46CB2CBD-BE1F-44AC-9E5E-CAB68643F0A7}" presName="theList" presStyleCnt="0">
        <dgm:presLayoutVars>
          <dgm:dir/>
          <dgm:animLvl val="lvl"/>
          <dgm:resizeHandles val="exact"/>
        </dgm:presLayoutVars>
      </dgm:prSet>
      <dgm:spPr/>
    </dgm:pt>
    <dgm:pt modelId="{815EA517-4428-44B8-BD46-E30091C82D87}" type="pres">
      <dgm:prSet presAssocID="{F9F61D44-0BF7-41D6-B45C-7E57055D3A4F}" presName="compNode" presStyleCnt="0"/>
      <dgm:spPr/>
    </dgm:pt>
    <dgm:pt modelId="{0DD8236D-5FC7-49BD-9EBC-49E381F7C587}" type="pres">
      <dgm:prSet presAssocID="{F9F61D44-0BF7-41D6-B45C-7E57055D3A4F}" presName="aNode" presStyleLbl="bgShp" presStyleIdx="0" presStyleCnt="2" custLinFactNeighborX="81" custLinFactNeighborY="-940"/>
      <dgm:spPr/>
      <dgm:t>
        <a:bodyPr/>
        <a:lstStyle/>
        <a:p>
          <a:endParaRPr lang="zh-CN" altLang="en-US"/>
        </a:p>
      </dgm:t>
    </dgm:pt>
    <dgm:pt modelId="{739D3A5A-D0FD-4E11-9A81-ABF830BE68A4}" type="pres">
      <dgm:prSet presAssocID="{F9F61D44-0BF7-41D6-B45C-7E57055D3A4F}" presName="textNode" presStyleLbl="bgShp" presStyleIdx="0" presStyleCnt="2"/>
      <dgm:spPr/>
      <dgm:t>
        <a:bodyPr/>
        <a:lstStyle/>
        <a:p>
          <a:endParaRPr lang="zh-CN" altLang="en-US"/>
        </a:p>
      </dgm:t>
    </dgm:pt>
    <dgm:pt modelId="{AA9E8972-0016-4949-A686-F575938106AC}" type="pres">
      <dgm:prSet presAssocID="{F9F61D44-0BF7-41D6-B45C-7E57055D3A4F}" presName="compChildNode" presStyleCnt="0"/>
      <dgm:spPr/>
    </dgm:pt>
    <dgm:pt modelId="{742111A4-107A-47BB-AC99-52804A55D1B3}" type="pres">
      <dgm:prSet presAssocID="{F9F61D44-0BF7-41D6-B45C-7E57055D3A4F}" presName="theInnerList" presStyleCnt="0"/>
      <dgm:spPr/>
    </dgm:pt>
    <dgm:pt modelId="{FDF6076F-67FB-4E3B-9E5C-090DF841DB84}" type="pres">
      <dgm:prSet presAssocID="{F9F61D44-0BF7-41D6-B45C-7E57055D3A4F}" presName="aSpace" presStyleCnt="0"/>
      <dgm:spPr/>
    </dgm:pt>
    <dgm:pt modelId="{1DD366AD-EEFC-49DC-864F-21D7390487DF}" type="pres">
      <dgm:prSet presAssocID="{D8AF45B3-8875-428B-9C72-9833D96D76C8}" presName="compNode" presStyleCnt="0"/>
      <dgm:spPr/>
    </dgm:pt>
    <dgm:pt modelId="{3AFDB526-CE19-430E-9759-327BE4349FFA}" type="pres">
      <dgm:prSet presAssocID="{D8AF45B3-8875-428B-9C72-9833D96D76C8}" presName="aNode" presStyleLbl="bgShp" presStyleIdx="1" presStyleCnt="2"/>
      <dgm:spPr/>
      <dgm:t>
        <a:bodyPr/>
        <a:lstStyle/>
        <a:p>
          <a:endParaRPr lang="zh-CN" altLang="en-US"/>
        </a:p>
      </dgm:t>
    </dgm:pt>
    <dgm:pt modelId="{42B6C1EB-AA47-4628-9FB7-AB4CE3DB6C26}" type="pres">
      <dgm:prSet presAssocID="{D8AF45B3-8875-428B-9C72-9833D96D76C8}" presName="textNode" presStyleLbl="bgShp" presStyleIdx="1" presStyleCnt="2"/>
      <dgm:spPr/>
      <dgm:t>
        <a:bodyPr/>
        <a:lstStyle/>
        <a:p>
          <a:endParaRPr lang="zh-CN" altLang="en-US"/>
        </a:p>
      </dgm:t>
    </dgm:pt>
    <dgm:pt modelId="{B0AF613A-8D8D-4EAC-A192-FE6331BE8A67}" type="pres">
      <dgm:prSet presAssocID="{D8AF45B3-8875-428B-9C72-9833D96D76C8}" presName="compChildNode" presStyleCnt="0"/>
      <dgm:spPr/>
    </dgm:pt>
    <dgm:pt modelId="{D36CFF51-92B5-479B-BFDA-12A8FA63ABC1}" type="pres">
      <dgm:prSet presAssocID="{D8AF45B3-8875-428B-9C72-9833D96D76C8}" presName="theInnerList" presStyleCnt="0"/>
      <dgm:spPr/>
    </dgm:pt>
    <dgm:pt modelId="{B7F83117-29D9-4EFA-88F1-3A169C7AE66B}" type="pres">
      <dgm:prSet presAssocID="{4441E0AC-5BA1-4ED9-B0C3-E56A9B3B421C}" presName="childNode" presStyleLbl="node1" presStyleIdx="0" presStyleCnt="4" custLinFactY="-33274" custLinFactNeighborX="462" custLinFactNeighborY="-100000">
        <dgm:presLayoutVars>
          <dgm:bulletEnabled val="1"/>
        </dgm:presLayoutVars>
      </dgm:prSet>
      <dgm:spPr/>
      <dgm:t>
        <a:bodyPr/>
        <a:lstStyle/>
        <a:p>
          <a:endParaRPr lang="zh-CN" altLang="en-US"/>
        </a:p>
      </dgm:t>
    </dgm:pt>
    <dgm:pt modelId="{867999D7-5472-4F8A-B95A-A203A5518910}" type="pres">
      <dgm:prSet presAssocID="{4441E0AC-5BA1-4ED9-B0C3-E56A9B3B421C}" presName="aSpace2" presStyleCnt="0"/>
      <dgm:spPr/>
    </dgm:pt>
    <dgm:pt modelId="{FB977269-1A77-4AE5-805B-5BDC6E4B5FE4}" type="pres">
      <dgm:prSet presAssocID="{2B98C9D0-8359-4422-A769-6948242833FF}" presName="childNode" presStyleLbl="node1" presStyleIdx="1" presStyleCnt="4" custLinFactY="-25078" custLinFactNeighborX="1154" custLinFactNeighborY="-100000">
        <dgm:presLayoutVars>
          <dgm:bulletEnabled val="1"/>
        </dgm:presLayoutVars>
      </dgm:prSet>
      <dgm:spPr/>
      <dgm:t>
        <a:bodyPr/>
        <a:lstStyle/>
        <a:p>
          <a:endParaRPr lang="zh-CN" altLang="en-US"/>
        </a:p>
      </dgm:t>
    </dgm:pt>
    <dgm:pt modelId="{E1CF40EA-B45E-4568-AB39-DCBE0C3875A8}" type="pres">
      <dgm:prSet presAssocID="{2B98C9D0-8359-4422-A769-6948242833FF}" presName="aSpace2" presStyleCnt="0"/>
      <dgm:spPr/>
    </dgm:pt>
    <dgm:pt modelId="{7E840460-592E-4B9F-9B9D-867E749D90CD}" type="pres">
      <dgm:prSet presAssocID="{6FAAB871-6899-4FB7-892E-60AF2DE6C15E}" presName="childNode" presStyleLbl="node1" presStyleIdx="2" presStyleCnt="4" custLinFactY="-14730" custLinFactNeighborX="1845" custLinFactNeighborY="-100000">
        <dgm:presLayoutVars>
          <dgm:bulletEnabled val="1"/>
        </dgm:presLayoutVars>
      </dgm:prSet>
      <dgm:spPr/>
      <dgm:t>
        <a:bodyPr/>
        <a:lstStyle/>
        <a:p>
          <a:endParaRPr lang="zh-CN" altLang="en-US"/>
        </a:p>
      </dgm:t>
    </dgm:pt>
    <dgm:pt modelId="{BD2F7D8B-C732-4475-A225-799559F5CF9B}" type="pres">
      <dgm:prSet presAssocID="{6FAAB871-6899-4FB7-892E-60AF2DE6C15E}" presName="aSpace2" presStyleCnt="0"/>
      <dgm:spPr/>
    </dgm:pt>
    <dgm:pt modelId="{68E8E51F-8999-4A42-A86C-50F8570D8B56}" type="pres">
      <dgm:prSet presAssocID="{BE824C87-6C4E-4C2E-A4F5-6A4B750975DE}" presName="childNode" presStyleLbl="node1" presStyleIdx="3" presStyleCnt="4" custLinFactY="-1821" custLinFactNeighborX="1845" custLinFactNeighborY="-100000">
        <dgm:presLayoutVars>
          <dgm:bulletEnabled val="1"/>
        </dgm:presLayoutVars>
      </dgm:prSet>
      <dgm:spPr/>
      <dgm:t>
        <a:bodyPr/>
        <a:lstStyle/>
        <a:p>
          <a:endParaRPr lang="zh-CN" altLang="en-US"/>
        </a:p>
      </dgm:t>
    </dgm:pt>
  </dgm:ptLst>
  <dgm:cxnLst>
    <dgm:cxn modelId="{363DE050-DE4A-40F0-B45A-A8F23EB9ED6B}" type="presOf" srcId="{46CB2CBD-BE1F-44AC-9E5E-CAB68643F0A7}" destId="{FE933904-C9E3-442F-B46F-2FF445F4986B}" srcOrd="0" destOrd="0" presId="urn:microsoft.com/office/officeart/2005/8/layout/lProcess2"/>
    <dgm:cxn modelId="{B9F075F4-1333-40D9-82D4-9159F1018778}" srcId="{46CB2CBD-BE1F-44AC-9E5E-CAB68643F0A7}" destId="{F9F61D44-0BF7-41D6-B45C-7E57055D3A4F}" srcOrd="0" destOrd="0" parTransId="{47F4A301-A912-4BB8-B1FF-0CFEB5C030F9}" sibTransId="{EF1C7D0E-BDC9-4D31-8CD4-80C9C54E4F31}"/>
    <dgm:cxn modelId="{10DD3C91-C8CB-4307-8376-0BB6668926FB}" type="presOf" srcId="{6FAAB871-6899-4FB7-892E-60AF2DE6C15E}" destId="{7E840460-592E-4B9F-9B9D-867E749D90CD}" srcOrd="0" destOrd="0" presId="urn:microsoft.com/office/officeart/2005/8/layout/lProcess2"/>
    <dgm:cxn modelId="{CAEB547B-405B-4B7E-9F23-F105428137C1}" type="presOf" srcId="{2B98C9D0-8359-4422-A769-6948242833FF}" destId="{FB977269-1A77-4AE5-805B-5BDC6E4B5FE4}" srcOrd="0" destOrd="0" presId="urn:microsoft.com/office/officeart/2005/8/layout/lProcess2"/>
    <dgm:cxn modelId="{2C90BF54-B6FC-46AE-A8DC-920A4958D2EE}" type="presOf" srcId="{D8AF45B3-8875-428B-9C72-9833D96D76C8}" destId="{3AFDB526-CE19-430E-9759-327BE4349FFA}" srcOrd="0" destOrd="0" presId="urn:microsoft.com/office/officeart/2005/8/layout/lProcess2"/>
    <dgm:cxn modelId="{0EF5B747-1CC5-4AAB-A0F2-7A918FD539F5}" type="presOf" srcId="{BE824C87-6C4E-4C2E-A4F5-6A4B750975DE}" destId="{68E8E51F-8999-4A42-A86C-50F8570D8B56}" srcOrd="0" destOrd="0" presId="urn:microsoft.com/office/officeart/2005/8/layout/lProcess2"/>
    <dgm:cxn modelId="{5704099D-5FF3-4C1B-BB48-7F113B40BBFC}" srcId="{D8AF45B3-8875-428B-9C72-9833D96D76C8}" destId="{2B98C9D0-8359-4422-A769-6948242833FF}" srcOrd="1" destOrd="0" parTransId="{C093CC43-5C99-4651-90B4-6980690E3410}" sibTransId="{A52364BF-AF77-46EF-9BFA-3B32CEC70D75}"/>
    <dgm:cxn modelId="{004B4D84-96C4-4532-86FA-B464BFB014C0}" type="presOf" srcId="{F9F61D44-0BF7-41D6-B45C-7E57055D3A4F}" destId="{0DD8236D-5FC7-49BD-9EBC-49E381F7C587}" srcOrd="0" destOrd="0" presId="urn:microsoft.com/office/officeart/2005/8/layout/lProcess2"/>
    <dgm:cxn modelId="{5F9D6B98-6928-4ED6-B543-A6585E0BDD36}" srcId="{D8AF45B3-8875-428B-9C72-9833D96D76C8}" destId="{BE824C87-6C4E-4C2E-A4F5-6A4B750975DE}" srcOrd="3" destOrd="0" parTransId="{E4D14105-5D26-42FC-9BB3-CD83BF4826F8}" sibTransId="{F52872C3-CA92-47C2-B194-17DEC971E074}"/>
    <dgm:cxn modelId="{B13CCD96-CD89-4645-96D5-B1D835891312}" srcId="{D8AF45B3-8875-428B-9C72-9833D96D76C8}" destId="{4441E0AC-5BA1-4ED9-B0C3-E56A9B3B421C}" srcOrd="0" destOrd="0" parTransId="{6795BFCE-AB6D-4AEC-8BB0-1CD09C7B630E}" sibTransId="{C4686F62-0996-4C48-8CED-B6FEF23EE75D}"/>
    <dgm:cxn modelId="{F0A1690A-2AC1-4053-BE4F-1374F5B03FC7}" type="presOf" srcId="{D8AF45B3-8875-428B-9C72-9833D96D76C8}" destId="{42B6C1EB-AA47-4628-9FB7-AB4CE3DB6C26}" srcOrd="1" destOrd="0" presId="urn:microsoft.com/office/officeart/2005/8/layout/lProcess2"/>
    <dgm:cxn modelId="{D8E1AED9-4F4F-419B-AB38-514B6B318953}" type="presOf" srcId="{F9F61D44-0BF7-41D6-B45C-7E57055D3A4F}" destId="{739D3A5A-D0FD-4E11-9A81-ABF830BE68A4}" srcOrd="1" destOrd="0" presId="urn:microsoft.com/office/officeart/2005/8/layout/lProcess2"/>
    <dgm:cxn modelId="{34406B93-480D-4414-9178-E2636F3B5BD0}" srcId="{D8AF45B3-8875-428B-9C72-9833D96D76C8}" destId="{6FAAB871-6899-4FB7-892E-60AF2DE6C15E}" srcOrd="2" destOrd="0" parTransId="{DFEAD8C5-3461-4C83-9E16-7276D95D1359}" sibTransId="{1054519E-EF93-404E-9AC3-019784806980}"/>
    <dgm:cxn modelId="{81BCD5B3-AC6C-4B94-8B41-DC741A92D1EE}" srcId="{46CB2CBD-BE1F-44AC-9E5E-CAB68643F0A7}" destId="{D8AF45B3-8875-428B-9C72-9833D96D76C8}" srcOrd="1" destOrd="0" parTransId="{F6C1E2F1-9896-4038-AA14-2C86F3F1A794}" sibTransId="{D1EE0D7D-EA2F-4325-8419-96107A7A032A}"/>
    <dgm:cxn modelId="{07639FE1-643A-4B1B-9DED-583D8DA7F0EE}" type="presOf" srcId="{4441E0AC-5BA1-4ED9-B0C3-E56A9B3B421C}" destId="{B7F83117-29D9-4EFA-88F1-3A169C7AE66B}" srcOrd="0" destOrd="0" presId="urn:microsoft.com/office/officeart/2005/8/layout/lProcess2"/>
    <dgm:cxn modelId="{C03D1FBF-63C5-4C1A-ABA7-12BC640A1940}" type="presParOf" srcId="{FE933904-C9E3-442F-B46F-2FF445F4986B}" destId="{815EA517-4428-44B8-BD46-E30091C82D87}" srcOrd="0" destOrd="0" presId="urn:microsoft.com/office/officeart/2005/8/layout/lProcess2"/>
    <dgm:cxn modelId="{A12FE99F-C295-477D-878C-3AE2B55C65BA}" type="presParOf" srcId="{815EA517-4428-44B8-BD46-E30091C82D87}" destId="{0DD8236D-5FC7-49BD-9EBC-49E381F7C587}" srcOrd="0" destOrd="0" presId="urn:microsoft.com/office/officeart/2005/8/layout/lProcess2"/>
    <dgm:cxn modelId="{C92EABA7-4EB3-486E-A4F5-870EC16EEF8D}" type="presParOf" srcId="{815EA517-4428-44B8-BD46-E30091C82D87}" destId="{739D3A5A-D0FD-4E11-9A81-ABF830BE68A4}" srcOrd="1" destOrd="0" presId="urn:microsoft.com/office/officeart/2005/8/layout/lProcess2"/>
    <dgm:cxn modelId="{8DFEBF0C-A226-471F-8947-51E03EB3D3E5}" type="presParOf" srcId="{815EA517-4428-44B8-BD46-E30091C82D87}" destId="{AA9E8972-0016-4949-A686-F575938106AC}" srcOrd="2" destOrd="0" presId="urn:microsoft.com/office/officeart/2005/8/layout/lProcess2"/>
    <dgm:cxn modelId="{1791C75E-BEB2-4F0D-BC81-E4FCF0C1A688}" type="presParOf" srcId="{AA9E8972-0016-4949-A686-F575938106AC}" destId="{742111A4-107A-47BB-AC99-52804A55D1B3}" srcOrd="0" destOrd="0" presId="urn:microsoft.com/office/officeart/2005/8/layout/lProcess2"/>
    <dgm:cxn modelId="{7E934258-1171-4E84-A923-F5C9E3336857}" type="presParOf" srcId="{FE933904-C9E3-442F-B46F-2FF445F4986B}" destId="{FDF6076F-67FB-4E3B-9E5C-090DF841DB84}" srcOrd="1" destOrd="0" presId="urn:microsoft.com/office/officeart/2005/8/layout/lProcess2"/>
    <dgm:cxn modelId="{7D597DC5-3B4D-495C-9721-716E5C0208A1}" type="presParOf" srcId="{FE933904-C9E3-442F-B46F-2FF445F4986B}" destId="{1DD366AD-EEFC-49DC-864F-21D7390487DF}" srcOrd="2" destOrd="0" presId="urn:microsoft.com/office/officeart/2005/8/layout/lProcess2"/>
    <dgm:cxn modelId="{35A8E90E-F61E-41CD-9320-012B5BA1C5B8}" type="presParOf" srcId="{1DD366AD-EEFC-49DC-864F-21D7390487DF}" destId="{3AFDB526-CE19-430E-9759-327BE4349FFA}" srcOrd="0" destOrd="0" presId="urn:microsoft.com/office/officeart/2005/8/layout/lProcess2"/>
    <dgm:cxn modelId="{7D0B9D8F-C12A-4E83-9B32-53D8F7037BEE}" type="presParOf" srcId="{1DD366AD-EEFC-49DC-864F-21D7390487DF}" destId="{42B6C1EB-AA47-4628-9FB7-AB4CE3DB6C26}" srcOrd="1" destOrd="0" presId="urn:microsoft.com/office/officeart/2005/8/layout/lProcess2"/>
    <dgm:cxn modelId="{8DB44DBA-CA0E-4F39-9F70-0F183FD773E3}" type="presParOf" srcId="{1DD366AD-EEFC-49DC-864F-21D7390487DF}" destId="{B0AF613A-8D8D-4EAC-A192-FE6331BE8A67}" srcOrd="2" destOrd="0" presId="urn:microsoft.com/office/officeart/2005/8/layout/lProcess2"/>
    <dgm:cxn modelId="{F2DFB011-BF8C-422E-A9CA-159D37C41FE5}" type="presParOf" srcId="{B0AF613A-8D8D-4EAC-A192-FE6331BE8A67}" destId="{D36CFF51-92B5-479B-BFDA-12A8FA63ABC1}" srcOrd="0" destOrd="0" presId="urn:microsoft.com/office/officeart/2005/8/layout/lProcess2"/>
    <dgm:cxn modelId="{6924FAC9-9259-4BEB-89F7-811A44D81441}" type="presParOf" srcId="{D36CFF51-92B5-479B-BFDA-12A8FA63ABC1}" destId="{B7F83117-29D9-4EFA-88F1-3A169C7AE66B}" srcOrd="0" destOrd="0" presId="urn:microsoft.com/office/officeart/2005/8/layout/lProcess2"/>
    <dgm:cxn modelId="{B5006D75-DAEC-4021-A6B3-5A7409C24268}" type="presParOf" srcId="{D36CFF51-92B5-479B-BFDA-12A8FA63ABC1}" destId="{867999D7-5472-4F8A-B95A-A203A5518910}" srcOrd="1" destOrd="0" presId="urn:microsoft.com/office/officeart/2005/8/layout/lProcess2"/>
    <dgm:cxn modelId="{E251F5A0-7BAD-418F-86A8-96E43B4166E6}" type="presParOf" srcId="{D36CFF51-92B5-479B-BFDA-12A8FA63ABC1}" destId="{FB977269-1A77-4AE5-805B-5BDC6E4B5FE4}" srcOrd="2" destOrd="0" presId="urn:microsoft.com/office/officeart/2005/8/layout/lProcess2"/>
    <dgm:cxn modelId="{747982C5-3D49-4C85-8BF4-C02D55C79177}" type="presParOf" srcId="{D36CFF51-92B5-479B-BFDA-12A8FA63ABC1}" destId="{E1CF40EA-B45E-4568-AB39-DCBE0C3875A8}" srcOrd="3" destOrd="0" presId="urn:microsoft.com/office/officeart/2005/8/layout/lProcess2"/>
    <dgm:cxn modelId="{ED66255A-638D-4CF2-ADE0-0E82C5269374}" type="presParOf" srcId="{D36CFF51-92B5-479B-BFDA-12A8FA63ABC1}" destId="{7E840460-592E-4B9F-9B9D-867E749D90CD}" srcOrd="4" destOrd="0" presId="urn:microsoft.com/office/officeart/2005/8/layout/lProcess2"/>
    <dgm:cxn modelId="{123C206A-109E-4D24-90FD-FBEF6CB2E814}" type="presParOf" srcId="{D36CFF51-92B5-479B-BFDA-12A8FA63ABC1}" destId="{BD2F7D8B-C732-4475-A225-799559F5CF9B}" srcOrd="5" destOrd="0" presId="urn:microsoft.com/office/officeart/2005/8/layout/lProcess2"/>
    <dgm:cxn modelId="{E5250C16-2B2A-4557-8861-21DEE84B731A}" type="presParOf" srcId="{D36CFF51-92B5-479B-BFDA-12A8FA63ABC1}" destId="{68E8E51F-8999-4A42-A86C-50F8570D8B56}"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99E806-B64B-4159-9200-5533A18A9D06}"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zh-CN" altLang="en-US"/>
        </a:p>
      </dgm:t>
    </dgm:pt>
    <dgm:pt modelId="{7D41FE97-D010-4DF2-816A-AEA7BEAC6ED2}">
      <dgm:prSet phldrT="[文本]" custT="1"/>
      <dgm:spPr>
        <a:xfrm>
          <a:off x="332706" y="217134"/>
          <a:ext cx="7956482" cy="434103"/>
        </a:xfrm>
        <a:prstGeom prst="rect">
          <a:avLst/>
        </a:prstGeom>
        <a:solidFill>
          <a:srgbClr val="FFFFFF">
            <a:hueOff val="0"/>
            <a:satOff val="0"/>
            <a:lumOff val="0"/>
            <a:alphaOff val="0"/>
          </a:srgbClr>
        </a:solidFill>
        <a:ln w="25400" cap="flat" cmpd="sng" algn="ctr">
          <a:solidFill>
            <a:srgbClr val="00AEEE">
              <a:shade val="80000"/>
              <a:hueOff val="0"/>
              <a:satOff val="0"/>
              <a:lumOff val="0"/>
              <a:alphaOff val="0"/>
            </a:srgbClr>
          </a:solidFill>
          <a:prstDash val="solid"/>
        </a:ln>
        <a:effectLst/>
      </dgm:spPr>
      <dgm:t>
        <a:bodyPr/>
        <a:lstStyle/>
        <a:p>
          <a:r>
            <a:rPr lang="zh-CN" altLang="en-US" sz="2400" b="0" baseline="0" dirty="0" smtClean="0">
              <a:solidFill>
                <a:srgbClr val="404040"/>
              </a:solidFill>
              <a:latin typeface="微软雅黑" panose="020B0503020204020204" pitchFamily="34" charset="-122"/>
              <a:ea typeface="微软雅黑" panose="020B0503020204020204" pitchFamily="34" charset="-122"/>
              <a:cs typeface="+mn-cs"/>
            </a:rPr>
            <a:t>破产程序开始前成立的税收债权（“成立”？）</a:t>
          </a:r>
          <a:endParaRPr lang="zh-CN" altLang="en-US" sz="2400" b="0" baseline="0" dirty="0">
            <a:solidFill>
              <a:srgbClr val="404040"/>
            </a:solidFill>
            <a:latin typeface="微软雅黑" panose="020B0503020204020204" pitchFamily="34" charset="-122"/>
            <a:ea typeface="微软雅黑" panose="020B0503020204020204" pitchFamily="34" charset="-122"/>
            <a:cs typeface="+mn-cs"/>
          </a:endParaRPr>
        </a:p>
      </dgm:t>
    </dgm:pt>
    <dgm:pt modelId="{7CFBCBB1-99C3-40C4-AD93-284EF045D79E}" type="parTrans" cxnId="{9DEA73B4-4BEB-4728-842C-B02CA3EB3C9E}">
      <dgm:prSet/>
      <dgm:spPr/>
      <dgm:t>
        <a:bodyPr/>
        <a:lstStyle/>
        <a:p>
          <a:endParaRPr lang="zh-CN" altLang="en-US" b="0">
            <a:solidFill>
              <a:schemeClr val="tx1"/>
            </a:solidFill>
          </a:endParaRPr>
        </a:p>
      </dgm:t>
    </dgm:pt>
    <dgm:pt modelId="{CDAF7932-0E2E-48D0-BE85-E2CA10A966D5}" type="sibTrans" cxnId="{9DEA73B4-4BEB-4728-842C-B02CA3EB3C9E}">
      <dgm:prSet/>
      <dgm:spPr>
        <a:xfrm>
          <a:off x="-4661458" y="-714612"/>
          <a:ext cx="5552552" cy="5552552"/>
        </a:xfrm>
        <a:prstGeom prst="blockArc">
          <a:avLst>
            <a:gd name="adj1" fmla="val 18900000"/>
            <a:gd name="adj2" fmla="val 2700000"/>
            <a:gd name="adj3" fmla="val 389"/>
          </a:avLst>
        </a:prstGeom>
        <a:noFill/>
        <a:ln w="25400" cap="flat" cmpd="sng" algn="ctr">
          <a:solidFill>
            <a:srgbClr val="00AEEE">
              <a:shade val="60000"/>
              <a:hueOff val="0"/>
              <a:satOff val="0"/>
              <a:lumOff val="0"/>
              <a:alphaOff val="0"/>
            </a:srgbClr>
          </a:solidFill>
          <a:prstDash val="solid"/>
        </a:ln>
        <a:effectLst/>
      </dgm:spPr>
      <dgm:t>
        <a:bodyPr/>
        <a:lstStyle/>
        <a:p>
          <a:endParaRPr lang="zh-CN" altLang="en-US" b="0">
            <a:solidFill>
              <a:schemeClr val="tx1"/>
            </a:solidFill>
          </a:endParaRPr>
        </a:p>
      </dgm:t>
    </dgm:pt>
    <dgm:pt modelId="{0939F180-DC2B-4F6F-AB45-AD35F82517D7}">
      <dgm:prSet phldrT="[文本]" custT="1"/>
      <dgm:spPr>
        <a:xfrm>
          <a:off x="853070" y="1519281"/>
          <a:ext cx="7436118" cy="434103"/>
        </a:xfrm>
        <a:prstGeom prst="rect">
          <a:avLst/>
        </a:prstGeom>
        <a:solidFill>
          <a:srgbClr val="FFFFFF">
            <a:hueOff val="0"/>
            <a:satOff val="0"/>
            <a:lumOff val="0"/>
            <a:alphaOff val="0"/>
          </a:srgbClr>
        </a:solidFill>
        <a:ln w="25400" cap="flat" cmpd="sng" algn="ctr">
          <a:solidFill>
            <a:srgbClr val="00AEEE">
              <a:shade val="80000"/>
              <a:hueOff val="0"/>
              <a:satOff val="0"/>
              <a:lumOff val="0"/>
              <a:alphaOff val="0"/>
            </a:srgbClr>
          </a:solidFill>
          <a:prstDash val="solid"/>
        </a:ln>
        <a:effectLst/>
      </dgm:spPr>
      <dgm:t>
        <a:bodyPr/>
        <a:lstStyle/>
        <a:p>
          <a:r>
            <a:rPr lang="zh-CN" altLang="en-US" sz="2400" b="0" baseline="0" dirty="0" smtClean="0">
              <a:solidFill>
                <a:srgbClr val="404040"/>
              </a:solidFill>
              <a:latin typeface="微软雅黑" panose="020B0503020204020204" pitchFamily="34" charset="-122"/>
              <a:ea typeface="微软雅黑" panose="020B0503020204020204" pitchFamily="34" charset="-122"/>
              <a:cs typeface="+mn-cs"/>
            </a:rPr>
            <a:t>破产程序开始前发生但此后“成立“的税收债权</a:t>
          </a:r>
          <a:endParaRPr lang="zh-CN" altLang="en-US" sz="2400" b="0" baseline="0" dirty="0">
            <a:solidFill>
              <a:srgbClr val="404040"/>
            </a:solidFill>
            <a:latin typeface="微软雅黑" panose="020B0503020204020204" pitchFamily="34" charset="-122"/>
            <a:ea typeface="微软雅黑" panose="020B0503020204020204" pitchFamily="34" charset="-122"/>
            <a:cs typeface="+mn-cs"/>
          </a:endParaRPr>
        </a:p>
      </dgm:t>
    </dgm:pt>
    <dgm:pt modelId="{096431D1-A361-4BA7-9A64-A396A93C7D61}" type="parTrans" cxnId="{400A52F5-A900-4FC1-B639-719C516B3DB0}">
      <dgm:prSet/>
      <dgm:spPr/>
      <dgm:t>
        <a:bodyPr/>
        <a:lstStyle/>
        <a:p>
          <a:endParaRPr lang="zh-CN" altLang="en-US" b="0">
            <a:solidFill>
              <a:schemeClr val="tx1"/>
            </a:solidFill>
          </a:endParaRPr>
        </a:p>
      </dgm:t>
    </dgm:pt>
    <dgm:pt modelId="{AC198E3A-7B01-4D87-AB8D-AE4A57980D35}" type="sibTrans" cxnId="{400A52F5-A900-4FC1-B639-719C516B3DB0}">
      <dgm:prSet/>
      <dgm:spPr/>
      <dgm:t>
        <a:bodyPr/>
        <a:lstStyle/>
        <a:p>
          <a:endParaRPr lang="zh-CN" altLang="en-US" b="0">
            <a:solidFill>
              <a:schemeClr val="tx1"/>
            </a:solidFill>
          </a:endParaRPr>
        </a:p>
      </dgm:t>
    </dgm:pt>
    <dgm:pt modelId="{FB7F1E2B-490D-4E85-ACFD-75DDD756DD3F}">
      <dgm:prSet phldrT="[文本]" custT="1"/>
      <dgm:spPr>
        <a:xfrm>
          <a:off x="689786" y="2821016"/>
          <a:ext cx="7599401" cy="434103"/>
        </a:xfrm>
        <a:prstGeom prst="rect">
          <a:avLst/>
        </a:prstGeom>
        <a:solidFill>
          <a:srgbClr val="FFFFFF">
            <a:hueOff val="0"/>
            <a:satOff val="0"/>
            <a:lumOff val="0"/>
            <a:alphaOff val="0"/>
          </a:srgbClr>
        </a:solidFill>
        <a:ln w="25400" cap="flat" cmpd="sng" algn="ctr">
          <a:solidFill>
            <a:srgbClr val="00AEEE">
              <a:shade val="80000"/>
              <a:hueOff val="0"/>
              <a:satOff val="0"/>
              <a:lumOff val="0"/>
              <a:alphaOff val="0"/>
            </a:srgbClr>
          </a:solidFill>
          <a:prstDash val="solid"/>
        </a:ln>
        <a:effectLst/>
      </dgm:spPr>
      <dgm:t>
        <a:bodyPr/>
        <a:lstStyle/>
        <a:p>
          <a:r>
            <a:rPr lang="zh-CN" altLang="en-US" sz="2400" b="0" baseline="0" dirty="0" smtClean="0">
              <a:solidFill>
                <a:srgbClr val="404040"/>
              </a:solidFill>
              <a:latin typeface="微软雅黑" panose="020B0503020204020204" pitchFamily="34" charset="-122"/>
              <a:ea typeface="微软雅黑" panose="020B0503020204020204" pitchFamily="34" charset="-122"/>
              <a:cs typeface="+mn-cs"/>
            </a:rPr>
            <a:t>破产程序中发生和“成立”的税收债权（土增清算？）</a:t>
          </a:r>
          <a:endParaRPr lang="zh-CN" altLang="en-US" sz="2400" b="0" baseline="0" dirty="0">
            <a:solidFill>
              <a:srgbClr val="404040"/>
            </a:solidFill>
            <a:latin typeface="微软雅黑" panose="020B0503020204020204" pitchFamily="34" charset="-122"/>
            <a:ea typeface="微软雅黑" panose="020B0503020204020204" pitchFamily="34" charset="-122"/>
            <a:cs typeface="+mn-cs"/>
          </a:endParaRPr>
        </a:p>
      </dgm:t>
    </dgm:pt>
    <dgm:pt modelId="{6D14E92B-568C-4E4E-AD01-F9F3744923B4}" type="parTrans" cxnId="{42AC348C-E18F-43BE-96CC-95DB9FD492DE}">
      <dgm:prSet/>
      <dgm:spPr/>
      <dgm:t>
        <a:bodyPr/>
        <a:lstStyle/>
        <a:p>
          <a:endParaRPr lang="zh-CN" altLang="en-US" b="0">
            <a:solidFill>
              <a:schemeClr val="tx1"/>
            </a:solidFill>
          </a:endParaRPr>
        </a:p>
      </dgm:t>
    </dgm:pt>
    <dgm:pt modelId="{6429891F-921F-4892-9BBC-EAC404F8B791}" type="sibTrans" cxnId="{42AC348C-E18F-43BE-96CC-95DB9FD492DE}">
      <dgm:prSet/>
      <dgm:spPr/>
      <dgm:t>
        <a:bodyPr/>
        <a:lstStyle/>
        <a:p>
          <a:endParaRPr lang="zh-CN" altLang="en-US" b="0">
            <a:solidFill>
              <a:schemeClr val="tx1"/>
            </a:solidFill>
          </a:endParaRPr>
        </a:p>
      </dgm:t>
    </dgm:pt>
    <dgm:pt modelId="{FF9CB410-FCB1-46F7-AC37-085B7650A888}">
      <dgm:prSet phldrT="[文本]" custT="1"/>
      <dgm:spPr>
        <a:xfrm>
          <a:off x="853070" y="2169942"/>
          <a:ext cx="7436118" cy="434103"/>
        </a:xfrm>
        <a:prstGeom prst="rect">
          <a:avLst/>
        </a:prstGeom>
        <a:solidFill>
          <a:srgbClr val="FFFFFF">
            <a:hueOff val="0"/>
            <a:satOff val="0"/>
            <a:lumOff val="0"/>
            <a:alphaOff val="0"/>
          </a:srgbClr>
        </a:solidFill>
        <a:ln w="25400" cap="flat" cmpd="sng" algn="ctr">
          <a:solidFill>
            <a:srgbClr val="00AEEE">
              <a:shade val="80000"/>
              <a:hueOff val="0"/>
              <a:satOff val="0"/>
              <a:lumOff val="0"/>
              <a:alphaOff val="0"/>
            </a:srgbClr>
          </a:solidFill>
          <a:prstDash val="solid"/>
        </a:ln>
        <a:effectLst/>
      </dgm:spPr>
      <dgm:t>
        <a:bodyPr/>
        <a:lstStyle/>
        <a:p>
          <a:r>
            <a:rPr lang="zh-CN" altLang="en-US" sz="2400" b="0" baseline="0" dirty="0" smtClean="0">
              <a:solidFill>
                <a:srgbClr val="404040"/>
              </a:solidFill>
              <a:latin typeface="微软雅黑" panose="020B0503020204020204" pitchFamily="34" charset="-122"/>
              <a:ea typeface="微软雅黑" panose="020B0503020204020204" pitchFamily="34" charset="-122"/>
              <a:cs typeface="+mn-cs"/>
            </a:rPr>
            <a:t>前述债权对应的滞纳金和罚款</a:t>
          </a:r>
          <a:endParaRPr lang="zh-CN" altLang="en-US" sz="2400" b="0" baseline="0" dirty="0">
            <a:solidFill>
              <a:srgbClr val="404040"/>
            </a:solidFill>
            <a:latin typeface="微软雅黑" panose="020B0503020204020204" pitchFamily="34" charset="-122"/>
            <a:ea typeface="微软雅黑" panose="020B0503020204020204" pitchFamily="34" charset="-122"/>
            <a:cs typeface="+mn-cs"/>
          </a:endParaRPr>
        </a:p>
      </dgm:t>
    </dgm:pt>
    <dgm:pt modelId="{6672BD3F-502D-466C-A557-A833F6B25E3B}" type="parTrans" cxnId="{C191B4D4-84B4-4697-A8E2-28F71563E79F}">
      <dgm:prSet/>
      <dgm:spPr/>
      <dgm:t>
        <a:bodyPr/>
        <a:lstStyle/>
        <a:p>
          <a:endParaRPr lang="zh-CN" altLang="en-US" b="0">
            <a:solidFill>
              <a:schemeClr val="tx1"/>
            </a:solidFill>
          </a:endParaRPr>
        </a:p>
      </dgm:t>
    </dgm:pt>
    <dgm:pt modelId="{7BD2D8AC-3FF5-43BC-B917-D0164A05CDC8}" type="sibTrans" cxnId="{C191B4D4-84B4-4697-A8E2-28F71563E79F}">
      <dgm:prSet/>
      <dgm:spPr/>
      <dgm:t>
        <a:bodyPr/>
        <a:lstStyle/>
        <a:p>
          <a:endParaRPr lang="zh-CN" altLang="en-US" b="0">
            <a:solidFill>
              <a:schemeClr val="tx1"/>
            </a:solidFill>
          </a:endParaRPr>
        </a:p>
      </dgm:t>
    </dgm:pt>
    <dgm:pt modelId="{313751A6-978F-4242-83E2-21B55EFDBD02}">
      <dgm:prSet phldrT="[文本]" custT="1"/>
      <dgm:spPr>
        <a:xfrm>
          <a:off x="689786" y="868207"/>
          <a:ext cx="7599401" cy="434103"/>
        </a:xfrm>
        <a:prstGeom prst="rect">
          <a:avLst/>
        </a:prstGeom>
        <a:solidFill>
          <a:srgbClr val="FFFFFF">
            <a:hueOff val="0"/>
            <a:satOff val="0"/>
            <a:lumOff val="0"/>
            <a:alphaOff val="0"/>
          </a:srgbClr>
        </a:solidFill>
        <a:ln w="25400" cap="flat" cmpd="sng" algn="ctr">
          <a:solidFill>
            <a:srgbClr val="00AEEE">
              <a:shade val="80000"/>
              <a:hueOff val="0"/>
              <a:satOff val="0"/>
              <a:lumOff val="0"/>
              <a:alphaOff val="0"/>
            </a:srgbClr>
          </a:solidFill>
          <a:prstDash val="solid"/>
        </a:ln>
        <a:effectLst/>
      </dgm:spPr>
      <dgm:t>
        <a:bodyPr/>
        <a:lstStyle/>
        <a:p>
          <a:r>
            <a:rPr lang="zh-CN" altLang="en-US" sz="2400" b="0" baseline="0" dirty="0" smtClean="0">
              <a:solidFill>
                <a:srgbClr val="404040"/>
              </a:solidFill>
              <a:latin typeface="微软雅黑" panose="020B0503020204020204" pitchFamily="34" charset="-122"/>
              <a:ea typeface="微软雅黑" panose="020B0503020204020204" pitchFamily="34" charset="-122"/>
              <a:cs typeface="+mn-cs"/>
            </a:rPr>
            <a:t>破产程序开始前的滞纳金和罚款（延续的滞纳金？）</a:t>
          </a:r>
          <a:endParaRPr lang="zh-CN" altLang="en-US" sz="2400" b="1" baseline="0" dirty="0">
            <a:solidFill>
              <a:srgbClr val="FF0000"/>
            </a:solidFill>
            <a:latin typeface="微软雅黑" panose="020B0503020204020204" pitchFamily="34" charset="-122"/>
            <a:ea typeface="微软雅黑" panose="020B0503020204020204" pitchFamily="34" charset="-122"/>
            <a:cs typeface="+mn-cs"/>
          </a:endParaRPr>
        </a:p>
      </dgm:t>
    </dgm:pt>
    <dgm:pt modelId="{A5642A0E-FA87-4560-B3B3-78E2B6293272}" type="parTrans" cxnId="{7BB3DFFE-2905-49A8-9218-DD028E9B0D80}">
      <dgm:prSet/>
      <dgm:spPr/>
      <dgm:t>
        <a:bodyPr/>
        <a:lstStyle/>
        <a:p>
          <a:endParaRPr lang="en-US" b="0">
            <a:solidFill>
              <a:schemeClr val="tx1"/>
            </a:solidFill>
          </a:endParaRPr>
        </a:p>
      </dgm:t>
    </dgm:pt>
    <dgm:pt modelId="{04A9BC46-51F1-491A-A8B7-C2A506341366}" type="sibTrans" cxnId="{7BB3DFFE-2905-49A8-9218-DD028E9B0D80}">
      <dgm:prSet/>
      <dgm:spPr/>
      <dgm:t>
        <a:bodyPr/>
        <a:lstStyle/>
        <a:p>
          <a:endParaRPr lang="en-US" b="0">
            <a:solidFill>
              <a:schemeClr val="tx1"/>
            </a:solidFill>
          </a:endParaRPr>
        </a:p>
      </dgm:t>
    </dgm:pt>
    <dgm:pt modelId="{962446DF-723B-4862-83A6-55CCF7506AD6}" type="pres">
      <dgm:prSet presAssocID="{E699E806-B64B-4159-9200-5533A18A9D06}" presName="Name0" presStyleCnt="0">
        <dgm:presLayoutVars>
          <dgm:chMax val="7"/>
          <dgm:chPref val="7"/>
          <dgm:dir/>
        </dgm:presLayoutVars>
      </dgm:prSet>
      <dgm:spPr/>
      <dgm:t>
        <a:bodyPr/>
        <a:lstStyle/>
        <a:p>
          <a:endParaRPr lang="zh-CN" altLang="en-US"/>
        </a:p>
      </dgm:t>
    </dgm:pt>
    <dgm:pt modelId="{33BDCE59-840C-4A73-9A14-061E07D38D29}" type="pres">
      <dgm:prSet presAssocID="{E699E806-B64B-4159-9200-5533A18A9D06}" presName="Name1" presStyleCnt="0"/>
      <dgm:spPr/>
    </dgm:pt>
    <dgm:pt modelId="{E92ECC13-35D5-47A7-9366-61657ECB34D5}" type="pres">
      <dgm:prSet presAssocID="{E699E806-B64B-4159-9200-5533A18A9D06}" presName="cycle" presStyleCnt="0"/>
      <dgm:spPr/>
    </dgm:pt>
    <dgm:pt modelId="{9FF0DEC8-EF8B-4731-8FC0-543DAFA96FFF}" type="pres">
      <dgm:prSet presAssocID="{E699E806-B64B-4159-9200-5533A18A9D06}" presName="srcNode" presStyleLbl="node1" presStyleIdx="0" presStyleCnt="5"/>
      <dgm:spPr/>
    </dgm:pt>
    <dgm:pt modelId="{7E57F284-9169-4862-84F3-84EBCD49F8C5}" type="pres">
      <dgm:prSet presAssocID="{E699E806-B64B-4159-9200-5533A18A9D06}" presName="conn" presStyleLbl="parChTrans1D2" presStyleIdx="0" presStyleCnt="1"/>
      <dgm:spPr/>
      <dgm:t>
        <a:bodyPr/>
        <a:lstStyle/>
        <a:p>
          <a:endParaRPr lang="zh-CN" altLang="en-US"/>
        </a:p>
      </dgm:t>
    </dgm:pt>
    <dgm:pt modelId="{093A8CAE-934C-4784-9751-FA0CE5B4776B}" type="pres">
      <dgm:prSet presAssocID="{E699E806-B64B-4159-9200-5533A18A9D06}" presName="extraNode" presStyleLbl="node1" presStyleIdx="0" presStyleCnt="5"/>
      <dgm:spPr/>
    </dgm:pt>
    <dgm:pt modelId="{74B16192-A4A5-4991-AE70-A5EE8AC9A031}" type="pres">
      <dgm:prSet presAssocID="{E699E806-B64B-4159-9200-5533A18A9D06}" presName="dstNode" presStyleLbl="node1" presStyleIdx="0" presStyleCnt="5"/>
      <dgm:spPr/>
    </dgm:pt>
    <dgm:pt modelId="{1A5316A5-9B38-4645-ABBF-C739FAA98639}" type="pres">
      <dgm:prSet presAssocID="{7D41FE97-D010-4DF2-816A-AEA7BEAC6ED2}" presName="text_1" presStyleLbl="node1" presStyleIdx="0" presStyleCnt="5">
        <dgm:presLayoutVars>
          <dgm:bulletEnabled val="1"/>
        </dgm:presLayoutVars>
      </dgm:prSet>
      <dgm:spPr/>
      <dgm:t>
        <a:bodyPr/>
        <a:lstStyle/>
        <a:p>
          <a:endParaRPr lang="zh-CN" altLang="en-US"/>
        </a:p>
      </dgm:t>
    </dgm:pt>
    <dgm:pt modelId="{67300D5A-A748-4093-84AE-274A7EEACFA8}" type="pres">
      <dgm:prSet presAssocID="{7D41FE97-D010-4DF2-816A-AEA7BEAC6ED2}" presName="accent_1" presStyleCnt="0"/>
      <dgm:spPr/>
    </dgm:pt>
    <dgm:pt modelId="{8AB2C483-CBA5-4D25-8F25-5D120CEDB92B}" type="pres">
      <dgm:prSet presAssocID="{7D41FE97-D010-4DF2-816A-AEA7BEAC6ED2}" presName="accentRepeatNode" presStyleLbl="solidFgAcc1" presStyleIdx="0" presStyleCnt="5"/>
      <dgm:spPr>
        <a:xfrm>
          <a:off x="61391" y="162871"/>
          <a:ext cx="542629" cy="542629"/>
        </a:xfrm>
        <a:prstGeom prst="ellipse">
          <a:avLst/>
        </a:prstGeom>
        <a:solidFill>
          <a:srgbClr val="FFFFFF">
            <a:hueOff val="0"/>
            <a:satOff val="0"/>
            <a:lumOff val="0"/>
            <a:alphaOff val="0"/>
          </a:srgbClr>
        </a:solidFill>
        <a:ln w="25400" cap="flat" cmpd="sng" algn="ctr">
          <a:solidFill>
            <a:srgbClr val="00AEEE">
              <a:hueOff val="0"/>
              <a:satOff val="0"/>
              <a:lumOff val="0"/>
              <a:alphaOff val="0"/>
            </a:srgbClr>
          </a:solidFill>
          <a:prstDash val="solid"/>
        </a:ln>
        <a:effectLst/>
      </dgm:spPr>
      <dgm:t>
        <a:bodyPr/>
        <a:lstStyle/>
        <a:p>
          <a:endParaRPr lang="zh-CN" altLang="en-US"/>
        </a:p>
      </dgm:t>
    </dgm:pt>
    <dgm:pt modelId="{5F164E72-5B3C-49AF-B3A0-DA983604CEB8}" type="pres">
      <dgm:prSet presAssocID="{313751A6-978F-4242-83E2-21B55EFDBD02}" presName="text_2" presStyleLbl="node1" presStyleIdx="1" presStyleCnt="5">
        <dgm:presLayoutVars>
          <dgm:bulletEnabled val="1"/>
        </dgm:presLayoutVars>
      </dgm:prSet>
      <dgm:spPr/>
      <dgm:t>
        <a:bodyPr/>
        <a:lstStyle/>
        <a:p>
          <a:endParaRPr lang="zh-CN" altLang="en-US"/>
        </a:p>
      </dgm:t>
    </dgm:pt>
    <dgm:pt modelId="{A797BD3C-8AC5-4E23-BF5C-5765E0E24B98}" type="pres">
      <dgm:prSet presAssocID="{313751A6-978F-4242-83E2-21B55EFDBD02}" presName="accent_2" presStyleCnt="0"/>
      <dgm:spPr/>
    </dgm:pt>
    <dgm:pt modelId="{C44CA428-5E0C-4D2F-A1BF-866E406431BA}" type="pres">
      <dgm:prSet presAssocID="{313751A6-978F-4242-83E2-21B55EFDBD02}" presName="accentRepeatNode" presStyleLbl="solidFgAcc1" presStyleIdx="1" presStyleCnt="5" custLinFactNeighborX="295" custLinFactNeighborY="2792"/>
      <dgm:spPr>
        <a:xfrm>
          <a:off x="418471" y="813944"/>
          <a:ext cx="542629" cy="542629"/>
        </a:xfrm>
        <a:prstGeom prst="ellipse">
          <a:avLst/>
        </a:prstGeom>
        <a:ln w="25400" cap="flat" cmpd="sng" algn="ctr">
          <a:solidFill>
            <a:srgbClr val="00AEEE">
              <a:hueOff val="0"/>
              <a:satOff val="0"/>
              <a:lumOff val="0"/>
              <a:alphaOff val="0"/>
            </a:srgbClr>
          </a:solidFill>
          <a:prstDash val="solid"/>
        </a:ln>
        <a:effectLst/>
      </dgm:spPr>
      <dgm:t>
        <a:bodyPr/>
        <a:lstStyle/>
        <a:p>
          <a:endParaRPr lang="zh-CN" altLang="en-US"/>
        </a:p>
      </dgm:t>
    </dgm:pt>
    <dgm:pt modelId="{7C9112A8-A068-4B6E-AFFD-9DBB25A52B7D}" type="pres">
      <dgm:prSet presAssocID="{0939F180-DC2B-4F6F-AB45-AD35F82517D7}" presName="text_3" presStyleLbl="node1" presStyleIdx="2" presStyleCnt="5">
        <dgm:presLayoutVars>
          <dgm:bulletEnabled val="1"/>
        </dgm:presLayoutVars>
      </dgm:prSet>
      <dgm:spPr/>
      <dgm:t>
        <a:bodyPr/>
        <a:lstStyle/>
        <a:p>
          <a:endParaRPr lang="zh-CN" altLang="en-US"/>
        </a:p>
      </dgm:t>
    </dgm:pt>
    <dgm:pt modelId="{FF23DBE7-50C8-46AF-899C-3CEBCCBE8796}" type="pres">
      <dgm:prSet presAssocID="{0939F180-DC2B-4F6F-AB45-AD35F82517D7}" presName="accent_3" presStyleCnt="0"/>
      <dgm:spPr/>
    </dgm:pt>
    <dgm:pt modelId="{37AE4585-326C-426E-BE5F-346AD33F7C9A}" type="pres">
      <dgm:prSet presAssocID="{0939F180-DC2B-4F6F-AB45-AD35F82517D7}" presName="accentRepeatNode" presStyleLbl="solidFgAcc1" presStyleIdx="2" presStyleCnt="5"/>
      <dgm:spPr>
        <a:xfrm>
          <a:off x="581755" y="1465018"/>
          <a:ext cx="542629" cy="542629"/>
        </a:xfrm>
        <a:prstGeom prst="ellipse">
          <a:avLst/>
        </a:prstGeom>
        <a:solidFill>
          <a:srgbClr val="FFFFFF">
            <a:hueOff val="0"/>
            <a:satOff val="0"/>
            <a:lumOff val="0"/>
            <a:alphaOff val="0"/>
          </a:srgbClr>
        </a:solidFill>
        <a:ln w="25400" cap="flat" cmpd="sng" algn="ctr">
          <a:solidFill>
            <a:srgbClr val="00AEEE">
              <a:hueOff val="0"/>
              <a:satOff val="0"/>
              <a:lumOff val="0"/>
              <a:alphaOff val="0"/>
            </a:srgbClr>
          </a:solidFill>
          <a:prstDash val="solid"/>
        </a:ln>
        <a:effectLst/>
      </dgm:spPr>
      <dgm:t>
        <a:bodyPr/>
        <a:lstStyle/>
        <a:p>
          <a:endParaRPr lang="zh-CN" altLang="en-US"/>
        </a:p>
      </dgm:t>
    </dgm:pt>
    <dgm:pt modelId="{48D0D35C-05F3-4AF7-AD0B-E45B529149B1}" type="pres">
      <dgm:prSet presAssocID="{FF9CB410-FCB1-46F7-AC37-085B7650A888}" presName="text_4" presStyleLbl="node1" presStyleIdx="3" presStyleCnt="5">
        <dgm:presLayoutVars>
          <dgm:bulletEnabled val="1"/>
        </dgm:presLayoutVars>
      </dgm:prSet>
      <dgm:spPr/>
      <dgm:t>
        <a:bodyPr/>
        <a:lstStyle/>
        <a:p>
          <a:endParaRPr lang="zh-CN" altLang="en-US"/>
        </a:p>
      </dgm:t>
    </dgm:pt>
    <dgm:pt modelId="{D61038C0-CEED-4B9A-8F64-0842BB6ECE84}" type="pres">
      <dgm:prSet presAssocID="{FF9CB410-FCB1-46F7-AC37-085B7650A888}" presName="accent_4" presStyleCnt="0"/>
      <dgm:spPr/>
    </dgm:pt>
    <dgm:pt modelId="{DC01C760-21D9-4638-A2A5-0CFAACFE0F2E}" type="pres">
      <dgm:prSet presAssocID="{FF9CB410-FCB1-46F7-AC37-085B7650A888}" presName="accentRepeatNode" presStyleLbl="solidFgAcc1" presStyleIdx="3" presStyleCnt="5"/>
      <dgm:spPr>
        <a:xfrm>
          <a:off x="581755" y="2115679"/>
          <a:ext cx="542629" cy="542629"/>
        </a:xfrm>
        <a:prstGeom prst="ellipse">
          <a:avLst/>
        </a:prstGeom>
        <a:solidFill>
          <a:srgbClr val="FFFFFF">
            <a:hueOff val="0"/>
            <a:satOff val="0"/>
            <a:lumOff val="0"/>
            <a:alphaOff val="0"/>
          </a:srgbClr>
        </a:solidFill>
        <a:ln w="25400" cap="flat" cmpd="sng" algn="ctr">
          <a:solidFill>
            <a:srgbClr val="00AEEE">
              <a:hueOff val="0"/>
              <a:satOff val="0"/>
              <a:lumOff val="0"/>
              <a:alphaOff val="0"/>
            </a:srgbClr>
          </a:solidFill>
          <a:prstDash val="solid"/>
        </a:ln>
        <a:effectLst/>
      </dgm:spPr>
      <dgm:t>
        <a:bodyPr/>
        <a:lstStyle/>
        <a:p>
          <a:endParaRPr lang="zh-CN" altLang="en-US"/>
        </a:p>
      </dgm:t>
    </dgm:pt>
    <dgm:pt modelId="{0078C854-CC2F-4DCA-96BD-E4C8FEE733AB}" type="pres">
      <dgm:prSet presAssocID="{FB7F1E2B-490D-4E85-ACFD-75DDD756DD3F}" presName="text_5" presStyleLbl="node1" presStyleIdx="4" presStyleCnt="5">
        <dgm:presLayoutVars>
          <dgm:bulletEnabled val="1"/>
        </dgm:presLayoutVars>
      </dgm:prSet>
      <dgm:spPr/>
      <dgm:t>
        <a:bodyPr/>
        <a:lstStyle/>
        <a:p>
          <a:endParaRPr lang="zh-CN" altLang="en-US"/>
        </a:p>
      </dgm:t>
    </dgm:pt>
    <dgm:pt modelId="{EEBE666E-299B-4E4A-972F-774D3E1B37D9}" type="pres">
      <dgm:prSet presAssocID="{FB7F1E2B-490D-4E85-ACFD-75DDD756DD3F}" presName="accent_5" presStyleCnt="0"/>
      <dgm:spPr/>
    </dgm:pt>
    <dgm:pt modelId="{C5BDD0AC-1C9E-440E-AEFF-3E1BFC693173}" type="pres">
      <dgm:prSet presAssocID="{FB7F1E2B-490D-4E85-ACFD-75DDD756DD3F}" presName="accentRepeatNode" presStyleLbl="solidFgAcc1" presStyleIdx="4" presStyleCnt="5"/>
      <dgm:spPr>
        <a:xfrm>
          <a:off x="418471" y="2766753"/>
          <a:ext cx="542629" cy="542629"/>
        </a:xfrm>
        <a:prstGeom prst="ellipse">
          <a:avLst/>
        </a:prstGeom>
        <a:solidFill>
          <a:srgbClr val="FFFFFF">
            <a:hueOff val="0"/>
            <a:satOff val="0"/>
            <a:lumOff val="0"/>
            <a:alphaOff val="0"/>
          </a:srgbClr>
        </a:solidFill>
        <a:ln w="25400" cap="flat" cmpd="sng" algn="ctr">
          <a:solidFill>
            <a:srgbClr val="00AEEE">
              <a:hueOff val="0"/>
              <a:satOff val="0"/>
              <a:lumOff val="0"/>
              <a:alphaOff val="0"/>
            </a:srgbClr>
          </a:solidFill>
          <a:prstDash val="solid"/>
        </a:ln>
        <a:effectLst/>
      </dgm:spPr>
      <dgm:t>
        <a:bodyPr/>
        <a:lstStyle/>
        <a:p>
          <a:endParaRPr lang="zh-CN" altLang="en-US"/>
        </a:p>
      </dgm:t>
    </dgm:pt>
  </dgm:ptLst>
  <dgm:cxnLst>
    <dgm:cxn modelId="{678EF73F-288D-4230-87F1-EA7823C1450A}" type="presOf" srcId="{7D41FE97-D010-4DF2-816A-AEA7BEAC6ED2}" destId="{1A5316A5-9B38-4645-ABBF-C739FAA98639}" srcOrd="0" destOrd="0" presId="urn:microsoft.com/office/officeart/2008/layout/VerticalCurvedList"/>
    <dgm:cxn modelId="{C191B4D4-84B4-4697-A8E2-28F71563E79F}" srcId="{E699E806-B64B-4159-9200-5533A18A9D06}" destId="{FF9CB410-FCB1-46F7-AC37-085B7650A888}" srcOrd="3" destOrd="0" parTransId="{6672BD3F-502D-466C-A557-A833F6B25E3B}" sibTransId="{7BD2D8AC-3FF5-43BC-B917-D0164A05CDC8}"/>
    <dgm:cxn modelId="{7BB3DFFE-2905-49A8-9218-DD028E9B0D80}" srcId="{E699E806-B64B-4159-9200-5533A18A9D06}" destId="{313751A6-978F-4242-83E2-21B55EFDBD02}" srcOrd="1" destOrd="0" parTransId="{A5642A0E-FA87-4560-B3B3-78E2B6293272}" sibTransId="{04A9BC46-51F1-491A-A8B7-C2A506341366}"/>
    <dgm:cxn modelId="{CE4392E1-3854-4985-A147-B9DCADFC8816}" type="presOf" srcId="{FB7F1E2B-490D-4E85-ACFD-75DDD756DD3F}" destId="{0078C854-CC2F-4DCA-96BD-E4C8FEE733AB}" srcOrd="0" destOrd="0" presId="urn:microsoft.com/office/officeart/2008/layout/VerticalCurvedList"/>
    <dgm:cxn modelId="{62CD80ED-E1AF-4491-A64E-97A89B4D110B}" type="presOf" srcId="{0939F180-DC2B-4F6F-AB45-AD35F82517D7}" destId="{7C9112A8-A068-4B6E-AFFD-9DBB25A52B7D}" srcOrd="0" destOrd="0" presId="urn:microsoft.com/office/officeart/2008/layout/VerticalCurvedList"/>
    <dgm:cxn modelId="{9DEA73B4-4BEB-4728-842C-B02CA3EB3C9E}" srcId="{E699E806-B64B-4159-9200-5533A18A9D06}" destId="{7D41FE97-D010-4DF2-816A-AEA7BEAC6ED2}" srcOrd="0" destOrd="0" parTransId="{7CFBCBB1-99C3-40C4-AD93-284EF045D79E}" sibTransId="{CDAF7932-0E2E-48D0-BE85-E2CA10A966D5}"/>
    <dgm:cxn modelId="{82CAC351-7B7D-4764-AA0B-1B2AB6658E20}" type="presOf" srcId="{FF9CB410-FCB1-46F7-AC37-085B7650A888}" destId="{48D0D35C-05F3-4AF7-AD0B-E45B529149B1}" srcOrd="0" destOrd="0" presId="urn:microsoft.com/office/officeart/2008/layout/VerticalCurvedList"/>
    <dgm:cxn modelId="{42AC348C-E18F-43BE-96CC-95DB9FD492DE}" srcId="{E699E806-B64B-4159-9200-5533A18A9D06}" destId="{FB7F1E2B-490D-4E85-ACFD-75DDD756DD3F}" srcOrd="4" destOrd="0" parTransId="{6D14E92B-568C-4E4E-AD01-F9F3744923B4}" sibTransId="{6429891F-921F-4892-9BBC-EAC404F8B791}"/>
    <dgm:cxn modelId="{DB826452-93E6-43A1-9DAD-B2F853E67880}" type="presOf" srcId="{E699E806-B64B-4159-9200-5533A18A9D06}" destId="{962446DF-723B-4862-83A6-55CCF7506AD6}" srcOrd="0" destOrd="0" presId="urn:microsoft.com/office/officeart/2008/layout/VerticalCurvedList"/>
    <dgm:cxn modelId="{0B012DF7-607F-406F-BADF-EC4451A41C78}" type="presOf" srcId="{CDAF7932-0E2E-48D0-BE85-E2CA10A966D5}" destId="{7E57F284-9169-4862-84F3-84EBCD49F8C5}" srcOrd="0" destOrd="0" presId="urn:microsoft.com/office/officeart/2008/layout/VerticalCurvedList"/>
    <dgm:cxn modelId="{941163EA-21E0-461F-87F3-D87C95AA9F97}" type="presOf" srcId="{313751A6-978F-4242-83E2-21B55EFDBD02}" destId="{5F164E72-5B3C-49AF-B3A0-DA983604CEB8}" srcOrd="0" destOrd="0" presId="urn:microsoft.com/office/officeart/2008/layout/VerticalCurvedList"/>
    <dgm:cxn modelId="{400A52F5-A900-4FC1-B639-719C516B3DB0}" srcId="{E699E806-B64B-4159-9200-5533A18A9D06}" destId="{0939F180-DC2B-4F6F-AB45-AD35F82517D7}" srcOrd="2" destOrd="0" parTransId="{096431D1-A361-4BA7-9A64-A396A93C7D61}" sibTransId="{AC198E3A-7B01-4D87-AB8D-AE4A57980D35}"/>
    <dgm:cxn modelId="{8EA6DD9D-986C-4683-8C0D-2521F89F9649}" type="presParOf" srcId="{962446DF-723B-4862-83A6-55CCF7506AD6}" destId="{33BDCE59-840C-4A73-9A14-061E07D38D29}" srcOrd="0" destOrd="0" presId="urn:microsoft.com/office/officeart/2008/layout/VerticalCurvedList"/>
    <dgm:cxn modelId="{9FDF1577-A6B9-4EF2-9183-D9C90C8A35A6}" type="presParOf" srcId="{33BDCE59-840C-4A73-9A14-061E07D38D29}" destId="{E92ECC13-35D5-47A7-9366-61657ECB34D5}" srcOrd="0" destOrd="0" presId="urn:microsoft.com/office/officeart/2008/layout/VerticalCurvedList"/>
    <dgm:cxn modelId="{B125138E-93C3-4FA2-9D60-7BBDAE371036}" type="presParOf" srcId="{E92ECC13-35D5-47A7-9366-61657ECB34D5}" destId="{9FF0DEC8-EF8B-4731-8FC0-543DAFA96FFF}" srcOrd="0" destOrd="0" presId="urn:microsoft.com/office/officeart/2008/layout/VerticalCurvedList"/>
    <dgm:cxn modelId="{2AADAFC0-E9F2-43C9-A125-9852462D6A5F}" type="presParOf" srcId="{E92ECC13-35D5-47A7-9366-61657ECB34D5}" destId="{7E57F284-9169-4862-84F3-84EBCD49F8C5}" srcOrd="1" destOrd="0" presId="urn:microsoft.com/office/officeart/2008/layout/VerticalCurvedList"/>
    <dgm:cxn modelId="{F496148B-C813-40C5-971F-B94BDD6BA8FF}" type="presParOf" srcId="{E92ECC13-35D5-47A7-9366-61657ECB34D5}" destId="{093A8CAE-934C-4784-9751-FA0CE5B4776B}" srcOrd="2" destOrd="0" presId="urn:microsoft.com/office/officeart/2008/layout/VerticalCurvedList"/>
    <dgm:cxn modelId="{916BC413-EAA8-4B75-93C4-930030A68944}" type="presParOf" srcId="{E92ECC13-35D5-47A7-9366-61657ECB34D5}" destId="{74B16192-A4A5-4991-AE70-A5EE8AC9A031}" srcOrd="3" destOrd="0" presId="urn:microsoft.com/office/officeart/2008/layout/VerticalCurvedList"/>
    <dgm:cxn modelId="{928A2D57-583F-49AE-9483-01EC2B456B86}" type="presParOf" srcId="{33BDCE59-840C-4A73-9A14-061E07D38D29}" destId="{1A5316A5-9B38-4645-ABBF-C739FAA98639}" srcOrd="1" destOrd="0" presId="urn:microsoft.com/office/officeart/2008/layout/VerticalCurvedList"/>
    <dgm:cxn modelId="{F8BF7165-1298-4BAF-92BF-0F4C3C13BFD1}" type="presParOf" srcId="{33BDCE59-840C-4A73-9A14-061E07D38D29}" destId="{67300D5A-A748-4093-84AE-274A7EEACFA8}" srcOrd="2" destOrd="0" presId="urn:microsoft.com/office/officeart/2008/layout/VerticalCurvedList"/>
    <dgm:cxn modelId="{3E553E11-C7DC-4C0D-BA6D-DD70BA0D3D9D}" type="presParOf" srcId="{67300D5A-A748-4093-84AE-274A7EEACFA8}" destId="{8AB2C483-CBA5-4D25-8F25-5D120CEDB92B}" srcOrd="0" destOrd="0" presId="urn:microsoft.com/office/officeart/2008/layout/VerticalCurvedList"/>
    <dgm:cxn modelId="{EAF189DB-C78C-4A68-B727-6FAE661A72DF}" type="presParOf" srcId="{33BDCE59-840C-4A73-9A14-061E07D38D29}" destId="{5F164E72-5B3C-49AF-B3A0-DA983604CEB8}" srcOrd="3" destOrd="0" presId="urn:microsoft.com/office/officeart/2008/layout/VerticalCurvedList"/>
    <dgm:cxn modelId="{2BB75BAF-9F35-4007-84EE-3241EAF40FDF}" type="presParOf" srcId="{33BDCE59-840C-4A73-9A14-061E07D38D29}" destId="{A797BD3C-8AC5-4E23-BF5C-5765E0E24B98}" srcOrd="4" destOrd="0" presId="urn:microsoft.com/office/officeart/2008/layout/VerticalCurvedList"/>
    <dgm:cxn modelId="{BC40F0E9-F3FA-44C1-A517-EB881A6B02D4}" type="presParOf" srcId="{A797BD3C-8AC5-4E23-BF5C-5765E0E24B98}" destId="{C44CA428-5E0C-4D2F-A1BF-866E406431BA}" srcOrd="0" destOrd="0" presId="urn:microsoft.com/office/officeart/2008/layout/VerticalCurvedList"/>
    <dgm:cxn modelId="{0BB4D50D-DD45-4A50-A175-970DA6AE7852}" type="presParOf" srcId="{33BDCE59-840C-4A73-9A14-061E07D38D29}" destId="{7C9112A8-A068-4B6E-AFFD-9DBB25A52B7D}" srcOrd="5" destOrd="0" presId="urn:microsoft.com/office/officeart/2008/layout/VerticalCurvedList"/>
    <dgm:cxn modelId="{4E925091-6935-45C3-8BEB-D959908F6282}" type="presParOf" srcId="{33BDCE59-840C-4A73-9A14-061E07D38D29}" destId="{FF23DBE7-50C8-46AF-899C-3CEBCCBE8796}" srcOrd="6" destOrd="0" presId="urn:microsoft.com/office/officeart/2008/layout/VerticalCurvedList"/>
    <dgm:cxn modelId="{74FD6815-8A82-4A73-B4EC-577E85F02716}" type="presParOf" srcId="{FF23DBE7-50C8-46AF-899C-3CEBCCBE8796}" destId="{37AE4585-326C-426E-BE5F-346AD33F7C9A}" srcOrd="0" destOrd="0" presId="urn:microsoft.com/office/officeart/2008/layout/VerticalCurvedList"/>
    <dgm:cxn modelId="{9A1F9C37-043F-49DB-80B3-5C789A40EF78}" type="presParOf" srcId="{33BDCE59-840C-4A73-9A14-061E07D38D29}" destId="{48D0D35C-05F3-4AF7-AD0B-E45B529149B1}" srcOrd="7" destOrd="0" presId="urn:microsoft.com/office/officeart/2008/layout/VerticalCurvedList"/>
    <dgm:cxn modelId="{718B2573-9D11-4463-BCE0-31D991A02665}" type="presParOf" srcId="{33BDCE59-840C-4A73-9A14-061E07D38D29}" destId="{D61038C0-CEED-4B9A-8F64-0842BB6ECE84}" srcOrd="8" destOrd="0" presId="urn:microsoft.com/office/officeart/2008/layout/VerticalCurvedList"/>
    <dgm:cxn modelId="{2F4F8A90-2763-42A9-9832-D81F9BE7400A}" type="presParOf" srcId="{D61038C0-CEED-4B9A-8F64-0842BB6ECE84}" destId="{DC01C760-21D9-4638-A2A5-0CFAACFE0F2E}" srcOrd="0" destOrd="0" presId="urn:microsoft.com/office/officeart/2008/layout/VerticalCurvedList"/>
    <dgm:cxn modelId="{C64A13C9-D362-4EE8-AEA0-C99981299703}" type="presParOf" srcId="{33BDCE59-840C-4A73-9A14-061E07D38D29}" destId="{0078C854-CC2F-4DCA-96BD-E4C8FEE733AB}" srcOrd="9" destOrd="0" presId="urn:microsoft.com/office/officeart/2008/layout/VerticalCurvedList"/>
    <dgm:cxn modelId="{CD0F3307-AA00-41E5-B0CC-83E92568FB5F}" type="presParOf" srcId="{33BDCE59-840C-4A73-9A14-061E07D38D29}" destId="{EEBE666E-299B-4E4A-972F-774D3E1B37D9}" srcOrd="10" destOrd="0" presId="urn:microsoft.com/office/officeart/2008/layout/VerticalCurvedList"/>
    <dgm:cxn modelId="{9409E6F1-CB8B-4CD9-87C7-5EDCA720D95B}" type="presParOf" srcId="{EEBE666E-299B-4E4A-972F-774D3E1B37D9}" destId="{C5BDD0AC-1C9E-440E-AEFF-3E1BFC69317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99E806-B64B-4159-9200-5533A18A9D06}"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zh-CN" altLang="en-US"/>
        </a:p>
      </dgm:t>
    </dgm:pt>
    <dgm:pt modelId="{7D41FE97-D010-4DF2-816A-AEA7BEAC6ED2}">
      <dgm:prSet phldrT="[文本]" custT="1"/>
      <dgm:spPr>
        <a:xfrm>
          <a:off x="332706" y="217134"/>
          <a:ext cx="7956482" cy="434103"/>
        </a:xfrm>
        <a:prstGeom prst="rect">
          <a:avLst/>
        </a:prstGeom>
        <a:solidFill>
          <a:srgbClr val="FFFFFF">
            <a:hueOff val="0"/>
            <a:satOff val="0"/>
            <a:lumOff val="0"/>
            <a:alphaOff val="0"/>
          </a:srgbClr>
        </a:solidFill>
        <a:ln w="25400" cap="flat" cmpd="sng" algn="ctr">
          <a:solidFill>
            <a:srgbClr val="00AEEE">
              <a:shade val="80000"/>
              <a:hueOff val="0"/>
              <a:satOff val="0"/>
              <a:lumOff val="0"/>
              <a:alphaOff val="0"/>
            </a:srgbClr>
          </a:solidFill>
          <a:prstDash val="solid"/>
        </a:ln>
        <a:effectLst/>
      </dgm:spPr>
      <dgm:t>
        <a:bodyPr/>
        <a:lstStyle/>
        <a:p>
          <a:r>
            <a:rPr lang="zh-CN" altLang="en-US" sz="2400" b="0" baseline="0" dirty="0" smtClean="0">
              <a:solidFill>
                <a:srgbClr val="404040"/>
              </a:solidFill>
              <a:latin typeface="微软雅黑" panose="020B0503020204020204" pitchFamily="34" charset="-122"/>
              <a:ea typeface="微软雅黑" panose="020B0503020204020204" pitchFamily="34" charset="-122"/>
              <a:cs typeface="+mn-cs"/>
            </a:rPr>
            <a:t>税法与破产法潜在冲突的根源</a:t>
          </a:r>
          <a:endParaRPr lang="zh-CN" altLang="en-US" sz="2400" b="0" baseline="0" dirty="0">
            <a:solidFill>
              <a:srgbClr val="404040"/>
            </a:solidFill>
            <a:latin typeface="微软雅黑" panose="020B0503020204020204" pitchFamily="34" charset="-122"/>
            <a:ea typeface="微软雅黑" panose="020B0503020204020204" pitchFamily="34" charset="-122"/>
            <a:cs typeface="+mn-cs"/>
          </a:endParaRPr>
        </a:p>
      </dgm:t>
    </dgm:pt>
    <dgm:pt modelId="{7CFBCBB1-99C3-40C4-AD93-284EF045D79E}" type="parTrans" cxnId="{9DEA73B4-4BEB-4728-842C-B02CA3EB3C9E}">
      <dgm:prSet/>
      <dgm:spPr/>
      <dgm:t>
        <a:bodyPr/>
        <a:lstStyle/>
        <a:p>
          <a:endParaRPr lang="zh-CN" altLang="en-US" b="0">
            <a:solidFill>
              <a:schemeClr val="tx1"/>
            </a:solidFill>
          </a:endParaRPr>
        </a:p>
      </dgm:t>
    </dgm:pt>
    <dgm:pt modelId="{CDAF7932-0E2E-48D0-BE85-E2CA10A966D5}" type="sibTrans" cxnId="{9DEA73B4-4BEB-4728-842C-B02CA3EB3C9E}">
      <dgm:prSet/>
      <dgm:spPr>
        <a:xfrm>
          <a:off x="-4661458" y="-714612"/>
          <a:ext cx="5552552" cy="5552552"/>
        </a:xfrm>
        <a:prstGeom prst="blockArc">
          <a:avLst>
            <a:gd name="adj1" fmla="val 18900000"/>
            <a:gd name="adj2" fmla="val 2700000"/>
            <a:gd name="adj3" fmla="val 389"/>
          </a:avLst>
        </a:prstGeom>
        <a:noFill/>
        <a:ln w="25400" cap="flat" cmpd="sng" algn="ctr">
          <a:solidFill>
            <a:srgbClr val="00AEEE">
              <a:shade val="60000"/>
              <a:hueOff val="0"/>
              <a:satOff val="0"/>
              <a:lumOff val="0"/>
              <a:alphaOff val="0"/>
            </a:srgbClr>
          </a:solidFill>
          <a:prstDash val="solid"/>
        </a:ln>
        <a:effectLst/>
      </dgm:spPr>
      <dgm:t>
        <a:bodyPr/>
        <a:lstStyle/>
        <a:p>
          <a:endParaRPr lang="zh-CN" altLang="en-US" b="0">
            <a:solidFill>
              <a:schemeClr val="tx1"/>
            </a:solidFill>
          </a:endParaRPr>
        </a:p>
      </dgm:t>
    </dgm:pt>
    <dgm:pt modelId="{0939F180-DC2B-4F6F-AB45-AD35F82517D7}">
      <dgm:prSet phldrT="[文本]" custT="1"/>
      <dgm:spPr>
        <a:xfrm>
          <a:off x="853070" y="1519281"/>
          <a:ext cx="7436118" cy="434103"/>
        </a:xfrm>
        <a:prstGeom prst="rect">
          <a:avLst/>
        </a:prstGeom>
        <a:solidFill>
          <a:srgbClr val="FFFFFF">
            <a:hueOff val="0"/>
            <a:satOff val="0"/>
            <a:lumOff val="0"/>
            <a:alphaOff val="0"/>
          </a:srgbClr>
        </a:solidFill>
        <a:ln w="25400" cap="flat" cmpd="sng" algn="ctr">
          <a:solidFill>
            <a:srgbClr val="00AEEE">
              <a:shade val="80000"/>
              <a:hueOff val="0"/>
              <a:satOff val="0"/>
              <a:lumOff val="0"/>
              <a:alphaOff val="0"/>
            </a:srgbClr>
          </a:solidFill>
          <a:prstDash val="solid"/>
        </a:ln>
        <a:effectLst/>
      </dgm:spPr>
      <dgm:t>
        <a:bodyPr/>
        <a:lstStyle/>
        <a:p>
          <a:r>
            <a:rPr lang="zh-CN" altLang="en-US" sz="2400" b="0" baseline="0" dirty="0" smtClean="0">
              <a:solidFill>
                <a:srgbClr val="404040"/>
              </a:solidFill>
              <a:latin typeface="微软雅黑" panose="020B0503020204020204" pitchFamily="34" charset="-122"/>
              <a:ea typeface="微软雅黑" panose="020B0503020204020204" pitchFamily="34" charset="-122"/>
              <a:cs typeface="+mn-cs"/>
            </a:rPr>
            <a:t>破产裁定受理后的税收法律问题</a:t>
          </a:r>
          <a:endParaRPr lang="zh-CN" altLang="en-US" sz="2400" b="0" baseline="0" dirty="0">
            <a:solidFill>
              <a:srgbClr val="404040"/>
            </a:solidFill>
            <a:latin typeface="微软雅黑" panose="020B0503020204020204" pitchFamily="34" charset="-122"/>
            <a:ea typeface="微软雅黑" panose="020B0503020204020204" pitchFamily="34" charset="-122"/>
            <a:cs typeface="+mn-cs"/>
          </a:endParaRPr>
        </a:p>
      </dgm:t>
    </dgm:pt>
    <dgm:pt modelId="{096431D1-A361-4BA7-9A64-A396A93C7D61}" type="parTrans" cxnId="{400A52F5-A900-4FC1-B639-719C516B3DB0}">
      <dgm:prSet/>
      <dgm:spPr/>
      <dgm:t>
        <a:bodyPr/>
        <a:lstStyle/>
        <a:p>
          <a:endParaRPr lang="zh-CN" altLang="en-US" b="0">
            <a:solidFill>
              <a:schemeClr val="tx1"/>
            </a:solidFill>
          </a:endParaRPr>
        </a:p>
      </dgm:t>
    </dgm:pt>
    <dgm:pt modelId="{AC198E3A-7B01-4D87-AB8D-AE4A57980D35}" type="sibTrans" cxnId="{400A52F5-A900-4FC1-B639-719C516B3DB0}">
      <dgm:prSet/>
      <dgm:spPr/>
      <dgm:t>
        <a:bodyPr/>
        <a:lstStyle/>
        <a:p>
          <a:endParaRPr lang="zh-CN" altLang="en-US" b="0">
            <a:solidFill>
              <a:schemeClr val="tx1"/>
            </a:solidFill>
          </a:endParaRPr>
        </a:p>
      </dgm:t>
    </dgm:pt>
    <dgm:pt modelId="{FB7F1E2B-490D-4E85-ACFD-75DDD756DD3F}">
      <dgm:prSet phldrT="[文本]" custT="1"/>
      <dgm:spPr>
        <a:xfrm>
          <a:off x="689786" y="2821016"/>
          <a:ext cx="7599401" cy="434103"/>
        </a:xfrm>
        <a:prstGeom prst="rect">
          <a:avLst/>
        </a:prstGeom>
        <a:solidFill>
          <a:srgbClr val="FFFFFF">
            <a:hueOff val="0"/>
            <a:satOff val="0"/>
            <a:lumOff val="0"/>
            <a:alphaOff val="0"/>
          </a:srgbClr>
        </a:solidFill>
        <a:ln w="25400" cap="flat" cmpd="sng" algn="ctr">
          <a:solidFill>
            <a:srgbClr val="00AEEE">
              <a:shade val="80000"/>
              <a:hueOff val="0"/>
              <a:satOff val="0"/>
              <a:lumOff val="0"/>
              <a:alphaOff val="0"/>
            </a:srgbClr>
          </a:solidFill>
          <a:prstDash val="solid"/>
        </a:ln>
        <a:effectLst/>
      </dgm:spPr>
      <dgm:t>
        <a:bodyPr/>
        <a:lstStyle/>
        <a:p>
          <a:r>
            <a:rPr lang="zh-CN" altLang="en-US" sz="2400" b="0" baseline="0" dirty="0" smtClean="0">
              <a:solidFill>
                <a:srgbClr val="404040"/>
              </a:solidFill>
              <a:latin typeface="微软雅黑" panose="020B0503020204020204" pitchFamily="34" charset="-122"/>
              <a:ea typeface="微软雅黑" panose="020B0503020204020204" pitchFamily="34" charset="-122"/>
              <a:cs typeface="+mn-cs"/>
            </a:rPr>
            <a:t>破产清算涉税法律问题</a:t>
          </a:r>
          <a:endParaRPr lang="zh-CN" altLang="en-US" sz="2400" b="0" baseline="0" dirty="0">
            <a:solidFill>
              <a:srgbClr val="404040"/>
            </a:solidFill>
            <a:latin typeface="微软雅黑" panose="020B0503020204020204" pitchFamily="34" charset="-122"/>
            <a:ea typeface="微软雅黑" panose="020B0503020204020204" pitchFamily="34" charset="-122"/>
            <a:cs typeface="+mn-cs"/>
          </a:endParaRPr>
        </a:p>
      </dgm:t>
    </dgm:pt>
    <dgm:pt modelId="{6D14E92B-568C-4E4E-AD01-F9F3744923B4}" type="parTrans" cxnId="{42AC348C-E18F-43BE-96CC-95DB9FD492DE}">
      <dgm:prSet/>
      <dgm:spPr/>
      <dgm:t>
        <a:bodyPr/>
        <a:lstStyle/>
        <a:p>
          <a:endParaRPr lang="zh-CN" altLang="en-US" b="0">
            <a:solidFill>
              <a:schemeClr val="tx1"/>
            </a:solidFill>
          </a:endParaRPr>
        </a:p>
      </dgm:t>
    </dgm:pt>
    <dgm:pt modelId="{6429891F-921F-4892-9BBC-EAC404F8B791}" type="sibTrans" cxnId="{42AC348C-E18F-43BE-96CC-95DB9FD492DE}">
      <dgm:prSet/>
      <dgm:spPr/>
      <dgm:t>
        <a:bodyPr/>
        <a:lstStyle/>
        <a:p>
          <a:endParaRPr lang="zh-CN" altLang="en-US" b="0">
            <a:solidFill>
              <a:schemeClr val="tx1"/>
            </a:solidFill>
          </a:endParaRPr>
        </a:p>
      </dgm:t>
    </dgm:pt>
    <dgm:pt modelId="{FF9CB410-FCB1-46F7-AC37-085B7650A888}">
      <dgm:prSet phldrT="[文本]" custT="1"/>
      <dgm:spPr>
        <a:xfrm>
          <a:off x="853070" y="2169942"/>
          <a:ext cx="7436118" cy="434103"/>
        </a:xfrm>
        <a:prstGeom prst="rect">
          <a:avLst/>
        </a:prstGeom>
        <a:solidFill>
          <a:srgbClr val="FFFFFF">
            <a:hueOff val="0"/>
            <a:satOff val="0"/>
            <a:lumOff val="0"/>
            <a:alphaOff val="0"/>
          </a:srgbClr>
        </a:solidFill>
        <a:ln w="25400" cap="flat" cmpd="sng" algn="ctr">
          <a:solidFill>
            <a:srgbClr val="00AEEE">
              <a:shade val="80000"/>
              <a:hueOff val="0"/>
              <a:satOff val="0"/>
              <a:lumOff val="0"/>
              <a:alphaOff val="0"/>
            </a:srgbClr>
          </a:solidFill>
          <a:prstDash val="solid"/>
        </a:ln>
        <a:effectLst/>
      </dgm:spPr>
      <dgm:t>
        <a:bodyPr/>
        <a:lstStyle/>
        <a:p>
          <a:r>
            <a:rPr lang="zh-CN" altLang="en-US" sz="2400" b="0" baseline="0" dirty="0" smtClean="0">
              <a:solidFill>
                <a:srgbClr val="404040"/>
              </a:solidFill>
              <a:latin typeface="微软雅黑" panose="020B0503020204020204" pitchFamily="34" charset="-122"/>
              <a:ea typeface="微软雅黑" panose="020B0503020204020204" pitchFamily="34" charset="-122"/>
              <a:cs typeface="+mn-cs"/>
            </a:rPr>
            <a:t>破产重整涉税法律问题</a:t>
          </a:r>
          <a:endParaRPr lang="zh-CN" altLang="en-US" sz="2400" b="0" baseline="0" dirty="0">
            <a:solidFill>
              <a:srgbClr val="404040"/>
            </a:solidFill>
            <a:latin typeface="微软雅黑" panose="020B0503020204020204" pitchFamily="34" charset="-122"/>
            <a:ea typeface="微软雅黑" panose="020B0503020204020204" pitchFamily="34" charset="-122"/>
            <a:cs typeface="+mn-cs"/>
          </a:endParaRPr>
        </a:p>
      </dgm:t>
    </dgm:pt>
    <dgm:pt modelId="{6672BD3F-502D-466C-A557-A833F6B25E3B}" type="parTrans" cxnId="{C191B4D4-84B4-4697-A8E2-28F71563E79F}">
      <dgm:prSet/>
      <dgm:spPr/>
      <dgm:t>
        <a:bodyPr/>
        <a:lstStyle/>
        <a:p>
          <a:endParaRPr lang="zh-CN" altLang="en-US" b="0">
            <a:solidFill>
              <a:schemeClr val="tx1"/>
            </a:solidFill>
          </a:endParaRPr>
        </a:p>
      </dgm:t>
    </dgm:pt>
    <dgm:pt modelId="{7BD2D8AC-3FF5-43BC-B917-D0164A05CDC8}" type="sibTrans" cxnId="{C191B4D4-84B4-4697-A8E2-28F71563E79F}">
      <dgm:prSet/>
      <dgm:spPr/>
      <dgm:t>
        <a:bodyPr/>
        <a:lstStyle/>
        <a:p>
          <a:endParaRPr lang="zh-CN" altLang="en-US" b="0">
            <a:solidFill>
              <a:schemeClr val="tx1"/>
            </a:solidFill>
          </a:endParaRPr>
        </a:p>
      </dgm:t>
    </dgm:pt>
    <dgm:pt modelId="{313751A6-978F-4242-83E2-21B55EFDBD02}">
      <dgm:prSet phldrT="[文本]" custT="1"/>
      <dgm:spPr>
        <a:xfrm>
          <a:off x="689786" y="868207"/>
          <a:ext cx="7599401" cy="434103"/>
        </a:xfrm>
        <a:prstGeom prst="rect">
          <a:avLst/>
        </a:prstGeom>
        <a:solidFill>
          <a:srgbClr val="FFFFFF">
            <a:hueOff val="0"/>
            <a:satOff val="0"/>
            <a:lumOff val="0"/>
            <a:alphaOff val="0"/>
          </a:srgbClr>
        </a:solidFill>
        <a:ln w="25400" cap="flat" cmpd="sng" algn="ctr">
          <a:solidFill>
            <a:srgbClr val="00AEEE">
              <a:shade val="80000"/>
              <a:hueOff val="0"/>
              <a:satOff val="0"/>
              <a:lumOff val="0"/>
              <a:alphaOff val="0"/>
            </a:srgbClr>
          </a:solidFill>
          <a:prstDash val="solid"/>
        </a:ln>
        <a:effectLst/>
      </dgm:spPr>
      <dgm:t>
        <a:bodyPr/>
        <a:lstStyle/>
        <a:p>
          <a:r>
            <a:rPr lang="zh-CN" altLang="en-US" sz="2400" b="0" baseline="0" dirty="0" smtClean="0">
              <a:solidFill>
                <a:srgbClr val="404040"/>
              </a:solidFill>
              <a:latin typeface="微软雅黑" panose="020B0503020204020204" pitchFamily="34" charset="-122"/>
              <a:ea typeface="微软雅黑" panose="020B0503020204020204" pitchFamily="34" charset="-122"/>
              <a:cs typeface="+mn-cs"/>
            </a:rPr>
            <a:t>破产程序启动前的税收法律问题</a:t>
          </a:r>
          <a:endParaRPr lang="zh-CN" altLang="en-US" sz="2400" b="1" baseline="0" dirty="0">
            <a:solidFill>
              <a:srgbClr val="FF0000"/>
            </a:solidFill>
            <a:latin typeface="微软雅黑" panose="020B0503020204020204" pitchFamily="34" charset="-122"/>
            <a:ea typeface="微软雅黑" panose="020B0503020204020204" pitchFamily="34" charset="-122"/>
            <a:cs typeface="+mn-cs"/>
          </a:endParaRPr>
        </a:p>
      </dgm:t>
    </dgm:pt>
    <dgm:pt modelId="{A5642A0E-FA87-4560-B3B3-78E2B6293272}" type="parTrans" cxnId="{7BB3DFFE-2905-49A8-9218-DD028E9B0D80}">
      <dgm:prSet/>
      <dgm:spPr/>
      <dgm:t>
        <a:bodyPr/>
        <a:lstStyle/>
        <a:p>
          <a:endParaRPr lang="en-US" b="0">
            <a:solidFill>
              <a:schemeClr val="tx1"/>
            </a:solidFill>
          </a:endParaRPr>
        </a:p>
      </dgm:t>
    </dgm:pt>
    <dgm:pt modelId="{04A9BC46-51F1-491A-A8B7-C2A506341366}" type="sibTrans" cxnId="{7BB3DFFE-2905-49A8-9218-DD028E9B0D80}">
      <dgm:prSet/>
      <dgm:spPr/>
      <dgm:t>
        <a:bodyPr/>
        <a:lstStyle/>
        <a:p>
          <a:endParaRPr lang="en-US" b="0">
            <a:solidFill>
              <a:schemeClr val="tx1"/>
            </a:solidFill>
          </a:endParaRPr>
        </a:p>
      </dgm:t>
    </dgm:pt>
    <dgm:pt modelId="{962446DF-723B-4862-83A6-55CCF7506AD6}" type="pres">
      <dgm:prSet presAssocID="{E699E806-B64B-4159-9200-5533A18A9D06}" presName="Name0" presStyleCnt="0">
        <dgm:presLayoutVars>
          <dgm:chMax val="7"/>
          <dgm:chPref val="7"/>
          <dgm:dir/>
        </dgm:presLayoutVars>
      </dgm:prSet>
      <dgm:spPr/>
      <dgm:t>
        <a:bodyPr/>
        <a:lstStyle/>
        <a:p>
          <a:endParaRPr lang="zh-CN" altLang="en-US"/>
        </a:p>
      </dgm:t>
    </dgm:pt>
    <dgm:pt modelId="{33BDCE59-840C-4A73-9A14-061E07D38D29}" type="pres">
      <dgm:prSet presAssocID="{E699E806-B64B-4159-9200-5533A18A9D06}" presName="Name1" presStyleCnt="0"/>
      <dgm:spPr/>
    </dgm:pt>
    <dgm:pt modelId="{E92ECC13-35D5-47A7-9366-61657ECB34D5}" type="pres">
      <dgm:prSet presAssocID="{E699E806-B64B-4159-9200-5533A18A9D06}" presName="cycle" presStyleCnt="0"/>
      <dgm:spPr/>
    </dgm:pt>
    <dgm:pt modelId="{9FF0DEC8-EF8B-4731-8FC0-543DAFA96FFF}" type="pres">
      <dgm:prSet presAssocID="{E699E806-B64B-4159-9200-5533A18A9D06}" presName="srcNode" presStyleLbl="node1" presStyleIdx="0" presStyleCnt="5"/>
      <dgm:spPr/>
    </dgm:pt>
    <dgm:pt modelId="{7E57F284-9169-4862-84F3-84EBCD49F8C5}" type="pres">
      <dgm:prSet presAssocID="{E699E806-B64B-4159-9200-5533A18A9D06}" presName="conn" presStyleLbl="parChTrans1D2" presStyleIdx="0" presStyleCnt="1"/>
      <dgm:spPr/>
      <dgm:t>
        <a:bodyPr/>
        <a:lstStyle/>
        <a:p>
          <a:endParaRPr lang="zh-CN" altLang="en-US"/>
        </a:p>
      </dgm:t>
    </dgm:pt>
    <dgm:pt modelId="{093A8CAE-934C-4784-9751-FA0CE5B4776B}" type="pres">
      <dgm:prSet presAssocID="{E699E806-B64B-4159-9200-5533A18A9D06}" presName="extraNode" presStyleLbl="node1" presStyleIdx="0" presStyleCnt="5"/>
      <dgm:spPr/>
    </dgm:pt>
    <dgm:pt modelId="{74B16192-A4A5-4991-AE70-A5EE8AC9A031}" type="pres">
      <dgm:prSet presAssocID="{E699E806-B64B-4159-9200-5533A18A9D06}" presName="dstNode" presStyleLbl="node1" presStyleIdx="0" presStyleCnt="5"/>
      <dgm:spPr/>
    </dgm:pt>
    <dgm:pt modelId="{1A5316A5-9B38-4645-ABBF-C739FAA98639}" type="pres">
      <dgm:prSet presAssocID="{7D41FE97-D010-4DF2-816A-AEA7BEAC6ED2}" presName="text_1" presStyleLbl="node1" presStyleIdx="0" presStyleCnt="5">
        <dgm:presLayoutVars>
          <dgm:bulletEnabled val="1"/>
        </dgm:presLayoutVars>
      </dgm:prSet>
      <dgm:spPr/>
      <dgm:t>
        <a:bodyPr/>
        <a:lstStyle/>
        <a:p>
          <a:endParaRPr lang="zh-CN" altLang="en-US"/>
        </a:p>
      </dgm:t>
    </dgm:pt>
    <dgm:pt modelId="{67300D5A-A748-4093-84AE-274A7EEACFA8}" type="pres">
      <dgm:prSet presAssocID="{7D41FE97-D010-4DF2-816A-AEA7BEAC6ED2}" presName="accent_1" presStyleCnt="0"/>
      <dgm:spPr/>
    </dgm:pt>
    <dgm:pt modelId="{8AB2C483-CBA5-4D25-8F25-5D120CEDB92B}" type="pres">
      <dgm:prSet presAssocID="{7D41FE97-D010-4DF2-816A-AEA7BEAC6ED2}" presName="accentRepeatNode" presStyleLbl="solidFgAcc1" presStyleIdx="0" presStyleCnt="5"/>
      <dgm:spPr>
        <a:xfrm>
          <a:off x="61391" y="162871"/>
          <a:ext cx="542629" cy="542629"/>
        </a:xfrm>
        <a:prstGeom prst="ellipse">
          <a:avLst/>
        </a:prstGeom>
        <a:solidFill>
          <a:srgbClr val="FFFFFF">
            <a:hueOff val="0"/>
            <a:satOff val="0"/>
            <a:lumOff val="0"/>
            <a:alphaOff val="0"/>
          </a:srgbClr>
        </a:solidFill>
        <a:ln w="25400" cap="flat" cmpd="sng" algn="ctr">
          <a:solidFill>
            <a:srgbClr val="00AEEE">
              <a:hueOff val="0"/>
              <a:satOff val="0"/>
              <a:lumOff val="0"/>
              <a:alphaOff val="0"/>
            </a:srgbClr>
          </a:solidFill>
          <a:prstDash val="solid"/>
        </a:ln>
        <a:effectLst/>
      </dgm:spPr>
      <dgm:t>
        <a:bodyPr/>
        <a:lstStyle/>
        <a:p>
          <a:endParaRPr lang="zh-CN" altLang="en-US"/>
        </a:p>
      </dgm:t>
    </dgm:pt>
    <dgm:pt modelId="{5F164E72-5B3C-49AF-B3A0-DA983604CEB8}" type="pres">
      <dgm:prSet presAssocID="{313751A6-978F-4242-83E2-21B55EFDBD02}" presName="text_2" presStyleLbl="node1" presStyleIdx="1" presStyleCnt="5">
        <dgm:presLayoutVars>
          <dgm:bulletEnabled val="1"/>
        </dgm:presLayoutVars>
      </dgm:prSet>
      <dgm:spPr/>
      <dgm:t>
        <a:bodyPr/>
        <a:lstStyle/>
        <a:p>
          <a:endParaRPr lang="zh-CN" altLang="en-US"/>
        </a:p>
      </dgm:t>
    </dgm:pt>
    <dgm:pt modelId="{A797BD3C-8AC5-4E23-BF5C-5765E0E24B98}" type="pres">
      <dgm:prSet presAssocID="{313751A6-978F-4242-83E2-21B55EFDBD02}" presName="accent_2" presStyleCnt="0"/>
      <dgm:spPr/>
    </dgm:pt>
    <dgm:pt modelId="{C44CA428-5E0C-4D2F-A1BF-866E406431BA}" type="pres">
      <dgm:prSet presAssocID="{313751A6-978F-4242-83E2-21B55EFDBD02}" presName="accentRepeatNode" presStyleLbl="solidFgAcc1" presStyleIdx="1" presStyleCnt="5" custLinFactNeighborX="295" custLinFactNeighborY="2792"/>
      <dgm:spPr>
        <a:xfrm>
          <a:off x="418471" y="813944"/>
          <a:ext cx="542629" cy="542629"/>
        </a:xfrm>
        <a:prstGeom prst="ellipse">
          <a:avLst/>
        </a:prstGeom>
        <a:ln w="25400" cap="flat" cmpd="sng" algn="ctr">
          <a:solidFill>
            <a:srgbClr val="00AEEE">
              <a:hueOff val="0"/>
              <a:satOff val="0"/>
              <a:lumOff val="0"/>
              <a:alphaOff val="0"/>
            </a:srgbClr>
          </a:solidFill>
          <a:prstDash val="solid"/>
        </a:ln>
        <a:effectLst/>
      </dgm:spPr>
      <dgm:t>
        <a:bodyPr/>
        <a:lstStyle/>
        <a:p>
          <a:endParaRPr lang="zh-CN" altLang="en-US"/>
        </a:p>
      </dgm:t>
    </dgm:pt>
    <dgm:pt modelId="{7C9112A8-A068-4B6E-AFFD-9DBB25A52B7D}" type="pres">
      <dgm:prSet presAssocID="{0939F180-DC2B-4F6F-AB45-AD35F82517D7}" presName="text_3" presStyleLbl="node1" presStyleIdx="2" presStyleCnt="5">
        <dgm:presLayoutVars>
          <dgm:bulletEnabled val="1"/>
        </dgm:presLayoutVars>
      </dgm:prSet>
      <dgm:spPr/>
      <dgm:t>
        <a:bodyPr/>
        <a:lstStyle/>
        <a:p>
          <a:endParaRPr lang="zh-CN" altLang="en-US"/>
        </a:p>
      </dgm:t>
    </dgm:pt>
    <dgm:pt modelId="{FF23DBE7-50C8-46AF-899C-3CEBCCBE8796}" type="pres">
      <dgm:prSet presAssocID="{0939F180-DC2B-4F6F-AB45-AD35F82517D7}" presName="accent_3" presStyleCnt="0"/>
      <dgm:spPr/>
    </dgm:pt>
    <dgm:pt modelId="{37AE4585-326C-426E-BE5F-346AD33F7C9A}" type="pres">
      <dgm:prSet presAssocID="{0939F180-DC2B-4F6F-AB45-AD35F82517D7}" presName="accentRepeatNode" presStyleLbl="solidFgAcc1" presStyleIdx="2" presStyleCnt="5"/>
      <dgm:spPr>
        <a:xfrm>
          <a:off x="581755" y="1465018"/>
          <a:ext cx="542629" cy="542629"/>
        </a:xfrm>
        <a:prstGeom prst="ellipse">
          <a:avLst/>
        </a:prstGeom>
        <a:solidFill>
          <a:srgbClr val="FFFFFF">
            <a:hueOff val="0"/>
            <a:satOff val="0"/>
            <a:lumOff val="0"/>
            <a:alphaOff val="0"/>
          </a:srgbClr>
        </a:solidFill>
        <a:ln w="25400" cap="flat" cmpd="sng" algn="ctr">
          <a:solidFill>
            <a:srgbClr val="00AEEE">
              <a:hueOff val="0"/>
              <a:satOff val="0"/>
              <a:lumOff val="0"/>
              <a:alphaOff val="0"/>
            </a:srgbClr>
          </a:solidFill>
          <a:prstDash val="solid"/>
        </a:ln>
        <a:effectLst/>
      </dgm:spPr>
      <dgm:t>
        <a:bodyPr/>
        <a:lstStyle/>
        <a:p>
          <a:endParaRPr lang="zh-CN" altLang="en-US"/>
        </a:p>
      </dgm:t>
    </dgm:pt>
    <dgm:pt modelId="{48D0D35C-05F3-4AF7-AD0B-E45B529149B1}" type="pres">
      <dgm:prSet presAssocID="{FF9CB410-FCB1-46F7-AC37-085B7650A888}" presName="text_4" presStyleLbl="node1" presStyleIdx="3" presStyleCnt="5">
        <dgm:presLayoutVars>
          <dgm:bulletEnabled val="1"/>
        </dgm:presLayoutVars>
      </dgm:prSet>
      <dgm:spPr/>
      <dgm:t>
        <a:bodyPr/>
        <a:lstStyle/>
        <a:p>
          <a:endParaRPr lang="zh-CN" altLang="en-US"/>
        </a:p>
      </dgm:t>
    </dgm:pt>
    <dgm:pt modelId="{D61038C0-CEED-4B9A-8F64-0842BB6ECE84}" type="pres">
      <dgm:prSet presAssocID="{FF9CB410-FCB1-46F7-AC37-085B7650A888}" presName="accent_4" presStyleCnt="0"/>
      <dgm:spPr/>
    </dgm:pt>
    <dgm:pt modelId="{DC01C760-21D9-4638-A2A5-0CFAACFE0F2E}" type="pres">
      <dgm:prSet presAssocID="{FF9CB410-FCB1-46F7-AC37-085B7650A888}" presName="accentRepeatNode" presStyleLbl="solidFgAcc1" presStyleIdx="3" presStyleCnt="5"/>
      <dgm:spPr>
        <a:xfrm>
          <a:off x="581755" y="2115679"/>
          <a:ext cx="542629" cy="542629"/>
        </a:xfrm>
        <a:prstGeom prst="ellipse">
          <a:avLst/>
        </a:prstGeom>
        <a:solidFill>
          <a:srgbClr val="FFFFFF">
            <a:hueOff val="0"/>
            <a:satOff val="0"/>
            <a:lumOff val="0"/>
            <a:alphaOff val="0"/>
          </a:srgbClr>
        </a:solidFill>
        <a:ln w="25400" cap="flat" cmpd="sng" algn="ctr">
          <a:solidFill>
            <a:srgbClr val="00AEEE">
              <a:hueOff val="0"/>
              <a:satOff val="0"/>
              <a:lumOff val="0"/>
              <a:alphaOff val="0"/>
            </a:srgbClr>
          </a:solidFill>
          <a:prstDash val="solid"/>
        </a:ln>
        <a:effectLst/>
      </dgm:spPr>
      <dgm:t>
        <a:bodyPr/>
        <a:lstStyle/>
        <a:p>
          <a:endParaRPr lang="zh-CN" altLang="en-US"/>
        </a:p>
      </dgm:t>
    </dgm:pt>
    <dgm:pt modelId="{0078C854-CC2F-4DCA-96BD-E4C8FEE733AB}" type="pres">
      <dgm:prSet presAssocID="{FB7F1E2B-490D-4E85-ACFD-75DDD756DD3F}" presName="text_5" presStyleLbl="node1" presStyleIdx="4" presStyleCnt="5">
        <dgm:presLayoutVars>
          <dgm:bulletEnabled val="1"/>
        </dgm:presLayoutVars>
      </dgm:prSet>
      <dgm:spPr/>
      <dgm:t>
        <a:bodyPr/>
        <a:lstStyle/>
        <a:p>
          <a:endParaRPr lang="zh-CN" altLang="en-US"/>
        </a:p>
      </dgm:t>
    </dgm:pt>
    <dgm:pt modelId="{EEBE666E-299B-4E4A-972F-774D3E1B37D9}" type="pres">
      <dgm:prSet presAssocID="{FB7F1E2B-490D-4E85-ACFD-75DDD756DD3F}" presName="accent_5" presStyleCnt="0"/>
      <dgm:spPr/>
    </dgm:pt>
    <dgm:pt modelId="{C5BDD0AC-1C9E-440E-AEFF-3E1BFC693173}" type="pres">
      <dgm:prSet presAssocID="{FB7F1E2B-490D-4E85-ACFD-75DDD756DD3F}" presName="accentRepeatNode" presStyleLbl="solidFgAcc1" presStyleIdx="4" presStyleCnt="5"/>
      <dgm:spPr>
        <a:xfrm>
          <a:off x="418471" y="2766753"/>
          <a:ext cx="542629" cy="542629"/>
        </a:xfrm>
        <a:prstGeom prst="ellipse">
          <a:avLst/>
        </a:prstGeom>
        <a:solidFill>
          <a:srgbClr val="FFFFFF">
            <a:hueOff val="0"/>
            <a:satOff val="0"/>
            <a:lumOff val="0"/>
            <a:alphaOff val="0"/>
          </a:srgbClr>
        </a:solidFill>
        <a:ln w="25400" cap="flat" cmpd="sng" algn="ctr">
          <a:solidFill>
            <a:srgbClr val="00AEEE">
              <a:hueOff val="0"/>
              <a:satOff val="0"/>
              <a:lumOff val="0"/>
              <a:alphaOff val="0"/>
            </a:srgbClr>
          </a:solidFill>
          <a:prstDash val="solid"/>
        </a:ln>
        <a:effectLst/>
      </dgm:spPr>
      <dgm:t>
        <a:bodyPr/>
        <a:lstStyle/>
        <a:p>
          <a:endParaRPr lang="zh-CN" altLang="en-US"/>
        </a:p>
      </dgm:t>
    </dgm:pt>
  </dgm:ptLst>
  <dgm:cxnLst>
    <dgm:cxn modelId="{678EF73F-288D-4230-87F1-EA7823C1450A}" type="presOf" srcId="{7D41FE97-D010-4DF2-816A-AEA7BEAC6ED2}" destId="{1A5316A5-9B38-4645-ABBF-C739FAA98639}" srcOrd="0" destOrd="0" presId="urn:microsoft.com/office/officeart/2008/layout/VerticalCurvedList"/>
    <dgm:cxn modelId="{C191B4D4-84B4-4697-A8E2-28F71563E79F}" srcId="{E699E806-B64B-4159-9200-5533A18A9D06}" destId="{FF9CB410-FCB1-46F7-AC37-085B7650A888}" srcOrd="3" destOrd="0" parTransId="{6672BD3F-502D-466C-A557-A833F6B25E3B}" sibTransId="{7BD2D8AC-3FF5-43BC-B917-D0164A05CDC8}"/>
    <dgm:cxn modelId="{7BB3DFFE-2905-49A8-9218-DD028E9B0D80}" srcId="{E699E806-B64B-4159-9200-5533A18A9D06}" destId="{313751A6-978F-4242-83E2-21B55EFDBD02}" srcOrd="1" destOrd="0" parTransId="{A5642A0E-FA87-4560-B3B3-78E2B6293272}" sibTransId="{04A9BC46-51F1-491A-A8B7-C2A506341366}"/>
    <dgm:cxn modelId="{CE4392E1-3854-4985-A147-B9DCADFC8816}" type="presOf" srcId="{FB7F1E2B-490D-4E85-ACFD-75DDD756DD3F}" destId="{0078C854-CC2F-4DCA-96BD-E4C8FEE733AB}" srcOrd="0" destOrd="0" presId="urn:microsoft.com/office/officeart/2008/layout/VerticalCurvedList"/>
    <dgm:cxn modelId="{62CD80ED-E1AF-4491-A64E-97A89B4D110B}" type="presOf" srcId="{0939F180-DC2B-4F6F-AB45-AD35F82517D7}" destId="{7C9112A8-A068-4B6E-AFFD-9DBB25A52B7D}" srcOrd="0" destOrd="0" presId="urn:microsoft.com/office/officeart/2008/layout/VerticalCurvedList"/>
    <dgm:cxn modelId="{9DEA73B4-4BEB-4728-842C-B02CA3EB3C9E}" srcId="{E699E806-B64B-4159-9200-5533A18A9D06}" destId="{7D41FE97-D010-4DF2-816A-AEA7BEAC6ED2}" srcOrd="0" destOrd="0" parTransId="{7CFBCBB1-99C3-40C4-AD93-284EF045D79E}" sibTransId="{CDAF7932-0E2E-48D0-BE85-E2CA10A966D5}"/>
    <dgm:cxn modelId="{82CAC351-7B7D-4764-AA0B-1B2AB6658E20}" type="presOf" srcId="{FF9CB410-FCB1-46F7-AC37-085B7650A888}" destId="{48D0D35C-05F3-4AF7-AD0B-E45B529149B1}" srcOrd="0" destOrd="0" presId="urn:microsoft.com/office/officeart/2008/layout/VerticalCurvedList"/>
    <dgm:cxn modelId="{42AC348C-E18F-43BE-96CC-95DB9FD492DE}" srcId="{E699E806-B64B-4159-9200-5533A18A9D06}" destId="{FB7F1E2B-490D-4E85-ACFD-75DDD756DD3F}" srcOrd="4" destOrd="0" parTransId="{6D14E92B-568C-4E4E-AD01-F9F3744923B4}" sibTransId="{6429891F-921F-4892-9BBC-EAC404F8B791}"/>
    <dgm:cxn modelId="{DB826452-93E6-43A1-9DAD-B2F853E67880}" type="presOf" srcId="{E699E806-B64B-4159-9200-5533A18A9D06}" destId="{962446DF-723B-4862-83A6-55CCF7506AD6}" srcOrd="0" destOrd="0" presId="urn:microsoft.com/office/officeart/2008/layout/VerticalCurvedList"/>
    <dgm:cxn modelId="{0B012DF7-607F-406F-BADF-EC4451A41C78}" type="presOf" srcId="{CDAF7932-0E2E-48D0-BE85-E2CA10A966D5}" destId="{7E57F284-9169-4862-84F3-84EBCD49F8C5}" srcOrd="0" destOrd="0" presId="urn:microsoft.com/office/officeart/2008/layout/VerticalCurvedList"/>
    <dgm:cxn modelId="{941163EA-21E0-461F-87F3-D87C95AA9F97}" type="presOf" srcId="{313751A6-978F-4242-83E2-21B55EFDBD02}" destId="{5F164E72-5B3C-49AF-B3A0-DA983604CEB8}" srcOrd="0" destOrd="0" presId="urn:microsoft.com/office/officeart/2008/layout/VerticalCurvedList"/>
    <dgm:cxn modelId="{400A52F5-A900-4FC1-B639-719C516B3DB0}" srcId="{E699E806-B64B-4159-9200-5533A18A9D06}" destId="{0939F180-DC2B-4F6F-AB45-AD35F82517D7}" srcOrd="2" destOrd="0" parTransId="{096431D1-A361-4BA7-9A64-A396A93C7D61}" sibTransId="{AC198E3A-7B01-4D87-AB8D-AE4A57980D35}"/>
    <dgm:cxn modelId="{8EA6DD9D-986C-4683-8C0D-2521F89F9649}" type="presParOf" srcId="{962446DF-723B-4862-83A6-55CCF7506AD6}" destId="{33BDCE59-840C-4A73-9A14-061E07D38D29}" srcOrd="0" destOrd="0" presId="urn:microsoft.com/office/officeart/2008/layout/VerticalCurvedList"/>
    <dgm:cxn modelId="{9FDF1577-A6B9-4EF2-9183-D9C90C8A35A6}" type="presParOf" srcId="{33BDCE59-840C-4A73-9A14-061E07D38D29}" destId="{E92ECC13-35D5-47A7-9366-61657ECB34D5}" srcOrd="0" destOrd="0" presId="urn:microsoft.com/office/officeart/2008/layout/VerticalCurvedList"/>
    <dgm:cxn modelId="{B125138E-93C3-4FA2-9D60-7BBDAE371036}" type="presParOf" srcId="{E92ECC13-35D5-47A7-9366-61657ECB34D5}" destId="{9FF0DEC8-EF8B-4731-8FC0-543DAFA96FFF}" srcOrd="0" destOrd="0" presId="urn:microsoft.com/office/officeart/2008/layout/VerticalCurvedList"/>
    <dgm:cxn modelId="{2AADAFC0-E9F2-43C9-A125-9852462D6A5F}" type="presParOf" srcId="{E92ECC13-35D5-47A7-9366-61657ECB34D5}" destId="{7E57F284-9169-4862-84F3-84EBCD49F8C5}" srcOrd="1" destOrd="0" presId="urn:microsoft.com/office/officeart/2008/layout/VerticalCurvedList"/>
    <dgm:cxn modelId="{F496148B-C813-40C5-971F-B94BDD6BA8FF}" type="presParOf" srcId="{E92ECC13-35D5-47A7-9366-61657ECB34D5}" destId="{093A8CAE-934C-4784-9751-FA0CE5B4776B}" srcOrd="2" destOrd="0" presId="urn:microsoft.com/office/officeart/2008/layout/VerticalCurvedList"/>
    <dgm:cxn modelId="{916BC413-EAA8-4B75-93C4-930030A68944}" type="presParOf" srcId="{E92ECC13-35D5-47A7-9366-61657ECB34D5}" destId="{74B16192-A4A5-4991-AE70-A5EE8AC9A031}" srcOrd="3" destOrd="0" presId="urn:microsoft.com/office/officeart/2008/layout/VerticalCurvedList"/>
    <dgm:cxn modelId="{928A2D57-583F-49AE-9483-01EC2B456B86}" type="presParOf" srcId="{33BDCE59-840C-4A73-9A14-061E07D38D29}" destId="{1A5316A5-9B38-4645-ABBF-C739FAA98639}" srcOrd="1" destOrd="0" presId="urn:microsoft.com/office/officeart/2008/layout/VerticalCurvedList"/>
    <dgm:cxn modelId="{F8BF7165-1298-4BAF-92BF-0F4C3C13BFD1}" type="presParOf" srcId="{33BDCE59-840C-4A73-9A14-061E07D38D29}" destId="{67300D5A-A748-4093-84AE-274A7EEACFA8}" srcOrd="2" destOrd="0" presId="urn:microsoft.com/office/officeart/2008/layout/VerticalCurvedList"/>
    <dgm:cxn modelId="{3E553E11-C7DC-4C0D-BA6D-DD70BA0D3D9D}" type="presParOf" srcId="{67300D5A-A748-4093-84AE-274A7EEACFA8}" destId="{8AB2C483-CBA5-4D25-8F25-5D120CEDB92B}" srcOrd="0" destOrd="0" presId="urn:microsoft.com/office/officeart/2008/layout/VerticalCurvedList"/>
    <dgm:cxn modelId="{EAF189DB-C78C-4A68-B727-6FAE661A72DF}" type="presParOf" srcId="{33BDCE59-840C-4A73-9A14-061E07D38D29}" destId="{5F164E72-5B3C-49AF-B3A0-DA983604CEB8}" srcOrd="3" destOrd="0" presId="urn:microsoft.com/office/officeart/2008/layout/VerticalCurvedList"/>
    <dgm:cxn modelId="{2BB75BAF-9F35-4007-84EE-3241EAF40FDF}" type="presParOf" srcId="{33BDCE59-840C-4A73-9A14-061E07D38D29}" destId="{A797BD3C-8AC5-4E23-BF5C-5765E0E24B98}" srcOrd="4" destOrd="0" presId="urn:microsoft.com/office/officeart/2008/layout/VerticalCurvedList"/>
    <dgm:cxn modelId="{BC40F0E9-F3FA-44C1-A517-EB881A6B02D4}" type="presParOf" srcId="{A797BD3C-8AC5-4E23-BF5C-5765E0E24B98}" destId="{C44CA428-5E0C-4D2F-A1BF-866E406431BA}" srcOrd="0" destOrd="0" presId="urn:microsoft.com/office/officeart/2008/layout/VerticalCurvedList"/>
    <dgm:cxn modelId="{0BB4D50D-DD45-4A50-A175-970DA6AE7852}" type="presParOf" srcId="{33BDCE59-840C-4A73-9A14-061E07D38D29}" destId="{7C9112A8-A068-4B6E-AFFD-9DBB25A52B7D}" srcOrd="5" destOrd="0" presId="urn:microsoft.com/office/officeart/2008/layout/VerticalCurvedList"/>
    <dgm:cxn modelId="{4E925091-6935-45C3-8BEB-D959908F6282}" type="presParOf" srcId="{33BDCE59-840C-4A73-9A14-061E07D38D29}" destId="{FF23DBE7-50C8-46AF-899C-3CEBCCBE8796}" srcOrd="6" destOrd="0" presId="urn:microsoft.com/office/officeart/2008/layout/VerticalCurvedList"/>
    <dgm:cxn modelId="{74FD6815-8A82-4A73-B4EC-577E85F02716}" type="presParOf" srcId="{FF23DBE7-50C8-46AF-899C-3CEBCCBE8796}" destId="{37AE4585-326C-426E-BE5F-346AD33F7C9A}" srcOrd="0" destOrd="0" presId="urn:microsoft.com/office/officeart/2008/layout/VerticalCurvedList"/>
    <dgm:cxn modelId="{9A1F9C37-043F-49DB-80B3-5C789A40EF78}" type="presParOf" srcId="{33BDCE59-840C-4A73-9A14-061E07D38D29}" destId="{48D0D35C-05F3-4AF7-AD0B-E45B529149B1}" srcOrd="7" destOrd="0" presId="urn:microsoft.com/office/officeart/2008/layout/VerticalCurvedList"/>
    <dgm:cxn modelId="{718B2573-9D11-4463-BCE0-31D991A02665}" type="presParOf" srcId="{33BDCE59-840C-4A73-9A14-061E07D38D29}" destId="{D61038C0-CEED-4B9A-8F64-0842BB6ECE84}" srcOrd="8" destOrd="0" presId="urn:microsoft.com/office/officeart/2008/layout/VerticalCurvedList"/>
    <dgm:cxn modelId="{2F4F8A90-2763-42A9-9832-D81F9BE7400A}" type="presParOf" srcId="{D61038C0-CEED-4B9A-8F64-0842BB6ECE84}" destId="{DC01C760-21D9-4638-A2A5-0CFAACFE0F2E}" srcOrd="0" destOrd="0" presId="urn:microsoft.com/office/officeart/2008/layout/VerticalCurvedList"/>
    <dgm:cxn modelId="{C64A13C9-D362-4EE8-AEA0-C99981299703}" type="presParOf" srcId="{33BDCE59-840C-4A73-9A14-061E07D38D29}" destId="{0078C854-CC2F-4DCA-96BD-E4C8FEE733AB}" srcOrd="9" destOrd="0" presId="urn:microsoft.com/office/officeart/2008/layout/VerticalCurvedList"/>
    <dgm:cxn modelId="{CD0F3307-AA00-41E5-B0CC-83E92568FB5F}" type="presParOf" srcId="{33BDCE59-840C-4A73-9A14-061E07D38D29}" destId="{EEBE666E-299B-4E4A-972F-774D3E1B37D9}" srcOrd="10" destOrd="0" presId="urn:microsoft.com/office/officeart/2008/layout/VerticalCurvedList"/>
    <dgm:cxn modelId="{9409E6F1-CB8B-4CD9-87C7-5EDCA720D95B}" type="presParOf" srcId="{EEBE666E-299B-4E4A-972F-774D3E1B37D9}" destId="{C5BDD0AC-1C9E-440E-AEFF-3E1BFC69317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CB2CBD-BE1F-44AC-9E5E-CAB68643F0A7}" type="doc">
      <dgm:prSet loTypeId="urn:microsoft.com/office/officeart/2005/8/layout/lProcess2" loCatId="list" qsTypeId="urn:microsoft.com/office/officeart/2005/8/quickstyle/simple1" qsCatId="simple" csTypeId="urn:microsoft.com/office/officeart/2005/8/colors/accent2_4" csCatId="accent2" phldr="1"/>
      <dgm:spPr/>
    </dgm:pt>
    <dgm:pt modelId="{F9F61D44-0BF7-41D6-B45C-7E57055D3A4F}">
      <dgm:prSet phldrT="[文本]" custT="1"/>
      <dgm:spPr/>
      <dgm:t>
        <a:bodyPr/>
        <a:lstStyle/>
        <a:p>
          <a:r>
            <a:rPr lang="zh-CN" altLang="en-US" sz="1600" dirty="0" smtClean="0"/>
            <a:t>国内房地产企业的普遍问题</a:t>
          </a:r>
          <a:endParaRPr lang="zh-CN" altLang="en-US" sz="1600" dirty="0"/>
        </a:p>
      </dgm:t>
    </dgm:pt>
    <dgm:pt modelId="{47F4A301-A912-4BB8-B1FF-0CFEB5C030F9}" type="parTrans" cxnId="{B9F075F4-1333-40D9-82D4-9159F1018778}">
      <dgm:prSet/>
      <dgm:spPr/>
      <dgm:t>
        <a:bodyPr/>
        <a:lstStyle/>
        <a:p>
          <a:endParaRPr lang="zh-CN" altLang="en-US" sz="1600"/>
        </a:p>
      </dgm:t>
    </dgm:pt>
    <dgm:pt modelId="{EF1C7D0E-BDC9-4D31-8CD4-80C9C54E4F31}" type="sibTrans" cxnId="{B9F075F4-1333-40D9-82D4-9159F1018778}">
      <dgm:prSet/>
      <dgm:spPr/>
      <dgm:t>
        <a:bodyPr/>
        <a:lstStyle/>
        <a:p>
          <a:endParaRPr lang="zh-CN" altLang="en-US" sz="1600"/>
        </a:p>
      </dgm:t>
    </dgm:pt>
    <dgm:pt modelId="{6A0F15C5-3D8A-4F4B-8A29-C083A641C321}">
      <dgm:prSet custT="1"/>
      <dgm:spPr/>
      <dgm:t>
        <a:bodyPr/>
        <a:lstStyle/>
        <a:p>
          <a:r>
            <a:rPr lang="zh-CN" altLang="en-US" sz="1600" b="1" dirty="0" smtClean="0"/>
            <a:t>税收是合规体系中的弱点</a:t>
          </a:r>
          <a:endParaRPr lang="zh-CN" altLang="en-US" sz="1600" b="1" dirty="0"/>
        </a:p>
      </dgm:t>
    </dgm:pt>
    <dgm:pt modelId="{3DA7A3D7-4D8A-4177-AD10-035C11A4BE70}" type="parTrans" cxnId="{60BEE0B5-CEE8-46D6-A298-6D5273F1C2A8}">
      <dgm:prSet/>
      <dgm:spPr/>
      <dgm:t>
        <a:bodyPr/>
        <a:lstStyle/>
        <a:p>
          <a:endParaRPr lang="zh-CN" altLang="en-US" sz="1600"/>
        </a:p>
      </dgm:t>
    </dgm:pt>
    <dgm:pt modelId="{9B5C55B4-AF68-4550-BFFE-E40F70E741F3}" type="sibTrans" cxnId="{60BEE0B5-CEE8-46D6-A298-6D5273F1C2A8}">
      <dgm:prSet/>
      <dgm:spPr/>
      <dgm:t>
        <a:bodyPr/>
        <a:lstStyle/>
        <a:p>
          <a:endParaRPr lang="zh-CN" altLang="en-US" sz="1600"/>
        </a:p>
      </dgm:t>
    </dgm:pt>
    <dgm:pt modelId="{1CA783A4-F8E0-4FD7-95E3-3905CDDB938E}">
      <dgm:prSet phldrT="[文本]" custT="1"/>
      <dgm:spPr/>
      <dgm:t>
        <a:bodyPr/>
        <a:lstStyle/>
        <a:p>
          <a:r>
            <a:rPr lang="zh-CN" altLang="en-US" sz="1600" b="1" dirty="0" smtClean="0"/>
            <a:t>除了土地，税收是最大的成本，税种最多且最繁琐的行业</a:t>
          </a:r>
          <a:endParaRPr lang="zh-CN" altLang="en-US" sz="1600" b="1" dirty="0"/>
        </a:p>
      </dgm:t>
    </dgm:pt>
    <dgm:pt modelId="{E7D06743-84AD-4E64-AFE9-A683C6CCCB2C}" type="parTrans" cxnId="{F9D59924-D81D-4382-BC1B-B66107141BAF}">
      <dgm:prSet/>
      <dgm:spPr/>
      <dgm:t>
        <a:bodyPr/>
        <a:lstStyle/>
        <a:p>
          <a:endParaRPr lang="zh-CN" altLang="en-US" sz="1600"/>
        </a:p>
      </dgm:t>
    </dgm:pt>
    <dgm:pt modelId="{5FCBF8C3-CB9C-420E-8486-E82BE4F9CBBD}" type="sibTrans" cxnId="{F9D59924-D81D-4382-BC1B-B66107141BAF}">
      <dgm:prSet/>
      <dgm:spPr/>
      <dgm:t>
        <a:bodyPr/>
        <a:lstStyle/>
        <a:p>
          <a:endParaRPr lang="zh-CN" altLang="en-US" sz="1600"/>
        </a:p>
      </dgm:t>
    </dgm:pt>
    <dgm:pt modelId="{D8AF45B3-8875-428B-9C72-9833D96D76C8}">
      <dgm:prSet custT="1"/>
      <dgm:spPr/>
      <dgm:t>
        <a:bodyPr/>
        <a:lstStyle/>
        <a:p>
          <a:r>
            <a:rPr lang="zh-CN" altLang="en-US" sz="1600" dirty="0" smtClean="0"/>
            <a:t>房地产税收规划的历史问题</a:t>
          </a:r>
          <a:endParaRPr lang="zh-CN" altLang="en-US" sz="1600" dirty="0"/>
        </a:p>
      </dgm:t>
    </dgm:pt>
    <dgm:pt modelId="{F6C1E2F1-9896-4038-AA14-2C86F3F1A794}" type="parTrans" cxnId="{81BCD5B3-AC6C-4B94-8B41-DC741A92D1EE}">
      <dgm:prSet/>
      <dgm:spPr/>
      <dgm:t>
        <a:bodyPr/>
        <a:lstStyle/>
        <a:p>
          <a:endParaRPr lang="zh-CN" altLang="en-US" sz="1600"/>
        </a:p>
      </dgm:t>
    </dgm:pt>
    <dgm:pt modelId="{D1EE0D7D-EA2F-4325-8419-96107A7A032A}" type="sibTrans" cxnId="{81BCD5B3-AC6C-4B94-8B41-DC741A92D1EE}">
      <dgm:prSet/>
      <dgm:spPr/>
      <dgm:t>
        <a:bodyPr/>
        <a:lstStyle/>
        <a:p>
          <a:endParaRPr lang="zh-CN" altLang="en-US" sz="1600"/>
        </a:p>
      </dgm:t>
    </dgm:pt>
    <dgm:pt modelId="{4441E0AC-5BA1-4ED9-B0C3-E56A9B3B421C}">
      <dgm:prSet custT="1"/>
      <dgm:spPr/>
      <dgm:t>
        <a:bodyPr/>
        <a:lstStyle/>
        <a:p>
          <a:r>
            <a:rPr lang="zh-CN" altLang="en-US" sz="1600" b="1" dirty="0" smtClean="0"/>
            <a:t>简单粗暴的筹划方式</a:t>
          </a:r>
          <a:endParaRPr lang="zh-CN" altLang="en-US" sz="1600" b="1" dirty="0"/>
        </a:p>
      </dgm:t>
    </dgm:pt>
    <dgm:pt modelId="{6795BFCE-AB6D-4AEC-8BB0-1CD09C7B630E}" type="parTrans" cxnId="{B13CCD96-CD89-4645-96D5-B1D835891312}">
      <dgm:prSet/>
      <dgm:spPr/>
      <dgm:t>
        <a:bodyPr/>
        <a:lstStyle/>
        <a:p>
          <a:endParaRPr lang="zh-CN" altLang="en-US" sz="1600"/>
        </a:p>
      </dgm:t>
    </dgm:pt>
    <dgm:pt modelId="{C4686F62-0996-4C48-8CED-B6FEF23EE75D}" type="sibTrans" cxnId="{B13CCD96-CD89-4645-96D5-B1D835891312}">
      <dgm:prSet/>
      <dgm:spPr/>
      <dgm:t>
        <a:bodyPr/>
        <a:lstStyle/>
        <a:p>
          <a:endParaRPr lang="zh-CN" altLang="en-US" sz="1600"/>
        </a:p>
      </dgm:t>
    </dgm:pt>
    <dgm:pt modelId="{2B98C9D0-8359-4422-A769-6948242833FF}">
      <dgm:prSet custT="1"/>
      <dgm:spPr>
        <a:solidFill>
          <a:srgbClr val="92D050"/>
        </a:solidFill>
      </dgm:spPr>
      <dgm:t>
        <a:bodyPr/>
        <a:lstStyle/>
        <a:p>
          <a:r>
            <a:rPr lang="zh-CN" altLang="en-US" sz="1600" b="1" dirty="0" smtClean="0"/>
            <a:t>对证据意识的单薄</a:t>
          </a:r>
          <a:endParaRPr lang="zh-CN" altLang="en-US" sz="1600" b="1" dirty="0"/>
        </a:p>
      </dgm:t>
    </dgm:pt>
    <dgm:pt modelId="{C093CC43-5C99-4651-90B4-6980690E3410}" type="parTrans" cxnId="{5704099D-5FF3-4C1B-BB48-7F113B40BBFC}">
      <dgm:prSet/>
      <dgm:spPr/>
      <dgm:t>
        <a:bodyPr/>
        <a:lstStyle/>
        <a:p>
          <a:endParaRPr lang="zh-CN" altLang="en-US" sz="1600"/>
        </a:p>
      </dgm:t>
    </dgm:pt>
    <dgm:pt modelId="{A52364BF-AF77-46EF-9BFA-3B32CEC70D75}" type="sibTrans" cxnId="{5704099D-5FF3-4C1B-BB48-7F113B40BBFC}">
      <dgm:prSet/>
      <dgm:spPr/>
      <dgm:t>
        <a:bodyPr/>
        <a:lstStyle/>
        <a:p>
          <a:endParaRPr lang="zh-CN" altLang="en-US" sz="1600"/>
        </a:p>
      </dgm:t>
    </dgm:pt>
    <dgm:pt modelId="{6FAAB871-6899-4FB7-892E-60AF2DE6C15E}">
      <dgm:prSet custT="1"/>
      <dgm:spPr>
        <a:solidFill>
          <a:srgbClr val="00AEEE"/>
        </a:solidFill>
      </dgm:spPr>
      <dgm:t>
        <a:bodyPr/>
        <a:lstStyle/>
        <a:p>
          <a:r>
            <a:rPr lang="zh-CN" altLang="en-US" sz="1600" b="1" dirty="0" smtClean="0"/>
            <a:t>难以适应信息化征管方式</a:t>
          </a:r>
          <a:endParaRPr lang="zh-CN" altLang="en-US" sz="1600" b="1" dirty="0"/>
        </a:p>
      </dgm:t>
    </dgm:pt>
    <dgm:pt modelId="{DFEAD8C5-3461-4C83-9E16-7276D95D1359}" type="parTrans" cxnId="{34406B93-480D-4414-9178-E2636F3B5BD0}">
      <dgm:prSet/>
      <dgm:spPr/>
      <dgm:t>
        <a:bodyPr/>
        <a:lstStyle/>
        <a:p>
          <a:endParaRPr lang="zh-CN" altLang="en-US" sz="1600"/>
        </a:p>
      </dgm:t>
    </dgm:pt>
    <dgm:pt modelId="{1054519E-EF93-404E-9AC3-019784806980}" type="sibTrans" cxnId="{34406B93-480D-4414-9178-E2636F3B5BD0}">
      <dgm:prSet/>
      <dgm:spPr/>
      <dgm:t>
        <a:bodyPr/>
        <a:lstStyle/>
        <a:p>
          <a:endParaRPr lang="zh-CN" altLang="en-US" sz="1600"/>
        </a:p>
      </dgm:t>
    </dgm:pt>
    <dgm:pt modelId="{BE824C87-6C4E-4C2E-A4F5-6A4B750975DE}">
      <dgm:prSet custT="1"/>
      <dgm:spPr/>
      <dgm:t>
        <a:bodyPr/>
        <a:lstStyle/>
        <a:p>
          <a:r>
            <a:rPr lang="zh-CN" altLang="en-US" sz="1600" b="1" dirty="0" smtClean="0"/>
            <a:t>不适应征纳关系的调整</a:t>
          </a:r>
          <a:endParaRPr lang="zh-CN" altLang="en-US" sz="1600" b="1" dirty="0"/>
        </a:p>
      </dgm:t>
    </dgm:pt>
    <dgm:pt modelId="{E4D14105-5D26-42FC-9BB3-CD83BF4826F8}" type="parTrans" cxnId="{5F9D6B98-6928-4ED6-B543-A6585E0BDD36}">
      <dgm:prSet/>
      <dgm:spPr/>
      <dgm:t>
        <a:bodyPr/>
        <a:lstStyle/>
        <a:p>
          <a:endParaRPr lang="zh-CN" altLang="en-US"/>
        </a:p>
      </dgm:t>
    </dgm:pt>
    <dgm:pt modelId="{F52872C3-CA92-47C2-B194-17DEC971E074}" type="sibTrans" cxnId="{5F9D6B98-6928-4ED6-B543-A6585E0BDD36}">
      <dgm:prSet/>
      <dgm:spPr/>
      <dgm:t>
        <a:bodyPr/>
        <a:lstStyle/>
        <a:p>
          <a:endParaRPr lang="zh-CN" altLang="en-US"/>
        </a:p>
      </dgm:t>
    </dgm:pt>
    <dgm:pt modelId="{FE933904-C9E3-442F-B46F-2FF445F4986B}" type="pres">
      <dgm:prSet presAssocID="{46CB2CBD-BE1F-44AC-9E5E-CAB68643F0A7}" presName="theList" presStyleCnt="0">
        <dgm:presLayoutVars>
          <dgm:dir/>
          <dgm:animLvl val="lvl"/>
          <dgm:resizeHandles val="exact"/>
        </dgm:presLayoutVars>
      </dgm:prSet>
      <dgm:spPr/>
    </dgm:pt>
    <dgm:pt modelId="{815EA517-4428-44B8-BD46-E30091C82D87}" type="pres">
      <dgm:prSet presAssocID="{F9F61D44-0BF7-41D6-B45C-7E57055D3A4F}" presName="compNode" presStyleCnt="0"/>
      <dgm:spPr/>
    </dgm:pt>
    <dgm:pt modelId="{0DD8236D-5FC7-49BD-9EBC-49E381F7C587}" type="pres">
      <dgm:prSet presAssocID="{F9F61D44-0BF7-41D6-B45C-7E57055D3A4F}" presName="aNode" presStyleLbl="bgShp" presStyleIdx="0" presStyleCnt="2"/>
      <dgm:spPr/>
      <dgm:t>
        <a:bodyPr/>
        <a:lstStyle/>
        <a:p>
          <a:endParaRPr lang="zh-CN" altLang="en-US"/>
        </a:p>
      </dgm:t>
    </dgm:pt>
    <dgm:pt modelId="{739D3A5A-D0FD-4E11-9A81-ABF830BE68A4}" type="pres">
      <dgm:prSet presAssocID="{F9F61D44-0BF7-41D6-B45C-7E57055D3A4F}" presName="textNode" presStyleLbl="bgShp" presStyleIdx="0" presStyleCnt="2"/>
      <dgm:spPr/>
      <dgm:t>
        <a:bodyPr/>
        <a:lstStyle/>
        <a:p>
          <a:endParaRPr lang="zh-CN" altLang="en-US"/>
        </a:p>
      </dgm:t>
    </dgm:pt>
    <dgm:pt modelId="{AA9E8972-0016-4949-A686-F575938106AC}" type="pres">
      <dgm:prSet presAssocID="{F9F61D44-0BF7-41D6-B45C-7E57055D3A4F}" presName="compChildNode" presStyleCnt="0"/>
      <dgm:spPr/>
    </dgm:pt>
    <dgm:pt modelId="{742111A4-107A-47BB-AC99-52804A55D1B3}" type="pres">
      <dgm:prSet presAssocID="{F9F61D44-0BF7-41D6-B45C-7E57055D3A4F}" presName="theInnerList" presStyleCnt="0"/>
      <dgm:spPr/>
    </dgm:pt>
    <dgm:pt modelId="{7E5A0641-E99E-4B55-9013-61E6069DD4A3}" type="pres">
      <dgm:prSet presAssocID="{6A0F15C5-3D8A-4F4B-8A29-C083A641C321}" presName="childNode" presStyleLbl="node1" presStyleIdx="0" presStyleCnt="6">
        <dgm:presLayoutVars>
          <dgm:bulletEnabled val="1"/>
        </dgm:presLayoutVars>
      </dgm:prSet>
      <dgm:spPr/>
      <dgm:t>
        <a:bodyPr/>
        <a:lstStyle/>
        <a:p>
          <a:endParaRPr lang="zh-CN" altLang="en-US"/>
        </a:p>
      </dgm:t>
    </dgm:pt>
    <dgm:pt modelId="{BDD3F8A9-43F7-45E0-B39E-DD022E7F052C}" type="pres">
      <dgm:prSet presAssocID="{6A0F15C5-3D8A-4F4B-8A29-C083A641C321}" presName="aSpace2" presStyleCnt="0"/>
      <dgm:spPr/>
    </dgm:pt>
    <dgm:pt modelId="{B7EE5E41-38F4-488F-BE57-0DBFE1273847}" type="pres">
      <dgm:prSet presAssocID="{1CA783A4-F8E0-4FD7-95E3-3905CDDB938E}" presName="childNode" presStyleLbl="node1" presStyleIdx="1" presStyleCnt="6">
        <dgm:presLayoutVars>
          <dgm:bulletEnabled val="1"/>
        </dgm:presLayoutVars>
      </dgm:prSet>
      <dgm:spPr/>
      <dgm:t>
        <a:bodyPr/>
        <a:lstStyle/>
        <a:p>
          <a:endParaRPr lang="zh-CN" altLang="en-US"/>
        </a:p>
      </dgm:t>
    </dgm:pt>
    <dgm:pt modelId="{FDF6076F-67FB-4E3B-9E5C-090DF841DB84}" type="pres">
      <dgm:prSet presAssocID="{F9F61D44-0BF7-41D6-B45C-7E57055D3A4F}" presName="aSpace" presStyleCnt="0"/>
      <dgm:spPr/>
    </dgm:pt>
    <dgm:pt modelId="{1DD366AD-EEFC-49DC-864F-21D7390487DF}" type="pres">
      <dgm:prSet presAssocID="{D8AF45B3-8875-428B-9C72-9833D96D76C8}" presName="compNode" presStyleCnt="0"/>
      <dgm:spPr/>
    </dgm:pt>
    <dgm:pt modelId="{3AFDB526-CE19-430E-9759-327BE4349FFA}" type="pres">
      <dgm:prSet presAssocID="{D8AF45B3-8875-428B-9C72-9833D96D76C8}" presName="aNode" presStyleLbl="bgShp" presStyleIdx="1" presStyleCnt="2"/>
      <dgm:spPr/>
      <dgm:t>
        <a:bodyPr/>
        <a:lstStyle/>
        <a:p>
          <a:endParaRPr lang="zh-CN" altLang="en-US"/>
        </a:p>
      </dgm:t>
    </dgm:pt>
    <dgm:pt modelId="{42B6C1EB-AA47-4628-9FB7-AB4CE3DB6C26}" type="pres">
      <dgm:prSet presAssocID="{D8AF45B3-8875-428B-9C72-9833D96D76C8}" presName="textNode" presStyleLbl="bgShp" presStyleIdx="1" presStyleCnt="2"/>
      <dgm:spPr/>
      <dgm:t>
        <a:bodyPr/>
        <a:lstStyle/>
        <a:p>
          <a:endParaRPr lang="zh-CN" altLang="en-US"/>
        </a:p>
      </dgm:t>
    </dgm:pt>
    <dgm:pt modelId="{B0AF613A-8D8D-4EAC-A192-FE6331BE8A67}" type="pres">
      <dgm:prSet presAssocID="{D8AF45B3-8875-428B-9C72-9833D96D76C8}" presName="compChildNode" presStyleCnt="0"/>
      <dgm:spPr/>
    </dgm:pt>
    <dgm:pt modelId="{D36CFF51-92B5-479B-BFDA-12A8FA63ABC1}" type="pres">
      <dgm:prSet presAssocID="{D8AF45B3-8875-428B-9C72-9833D96D76C8}" presName="theInnerList" presStyleCnt="0"/>
      <dgm:spPr/>
    </dgm:pt>
    <dgm:pt modelId="{B7F83117-29D9-4EFA-88F1-3A169C7AE66B}" type="pres">
      <dgm:prSet presAssocID="{4441E0AC-5BA1-4ED9-B0C3-E56A9B3B421C}" presName="childNode" presStyleLbl="node1" presStyleIdx="2" presStyleCnt="6" custLinFactY="-33274" custLinFactNeighborX="462" custLinFactNeighborY="-100000">
        <dgm:presLayoutVars>
          <dgm:bulletEnabled val="1"/>
        </dgm:presLayoutVars>
      </dgm:prSet>
      <dgm:spPr/>
      <dgm:t>
        <a:bodyPr/>
        <a:lstStyle/>
        <a:p>
          <a:endParaRPr lang="zh-CN" altLang="en-US"/>
        </a:p>
      </dgm:t>
    </dgm:pt>
    <dgm:pt modelId="{867999D7-5472-4F8A-B95A-A203A5518910}" type="pres">
      <dgm:prSet presAssocID="{4441E0AC-5BA1-4ED9-B0C3-E56A9B3B421C}" presName="aSpace2" presStyleCnt="0"/>
      <dgm:spPr/>
    </dgm:pt>
    <dgm:pt modelId="{FB977269-1A77-4AE5-805B-5BDC6E4B5FE4}" type="pres">
      <dgm:prSet presAssocID="{2B98C9D0-8359-4422-A769-6948242833FF}" presName="childNode" presStyleLbl="node1" presStyleIdx="3" presStyleCnt="6" custLinFactY="-25078" custLinFactNeighborX="1154" custLinFactNeighborY="-100000">
        <dgm:presLayoutVars>
          <dgm:bulletEnabled val="1"/>
        </dgm:presLayoutVars>
      </dgm:prSet>
      <dgm:spPr/>
      <dgm:t>
        <a:bodyPr/>
        <a:lstStyle/>
        <a:p>
          <a:endParaRPr lang="zh-CN" altLang="en-US"/>
        </a:p>
      </dgm:t>
    </dgm:pt>
    <dgm:pt modelId="{E1CF40EA-B45E-4568-AB39-DCBE0C3875A8}" type="pres">
      <dgm:prSet presAssocID="{2B98C9D0-8359-4422-A769-6948242833FF}" presName="aSpace2" presStyleCnt="0"/>
      <dgm:spPr/>
    </dgm:pt>
    <dgm:pt modelId="{7E840460-592E-4B9F-9B9D-867E749D90CD}" type="pres">
      <dgm:prSet presAssocID="{6FAAB871-6899-4FB7-892E-60AF2DE6C15E}" presName="childNode" presStyleLbl="node1" presStyleIdx="4" presStyleCnt="6" custLinFactY="-14730" custLinFactNeighborX="1845" custLinFactNeighborY="-100000">
        <dgm:presLayoutVars>
          <dgm:bulletEnabled val="1"/>
        </dgm:presLayoutVars>
      </dgm:prSet>
      <dgm:spPr/>
      <dgm:t>
        <a:bodyPr/>
        <a:lstStyle/>
        <a:p>
          <a:endParaRPr lang="zh-CN" altLang="en-US"/>
        </a:p>
      </dgm:t>
    </dgm:pt>
    <dgm:pt modelId="{BD2F7D8B-C732-4475-A225-799559F5CF9B}" type="pres">
      <dgm:prSet presAssocID="{6FAAB871-6899-4FB7-892E-60AF2DE6C15E}" presName="aSpace2" presStyleCnt="0"/>
      <dgm:spPr/>
    </dgm:pt>
    <dgm:pt modelId="{68E8E51F-8999-4A42-A86C-50F8570D8B56}" type="pres">
      <dgm:prSet presAssocID="{BE824C87-6C4E-4C2E-A4F5-6A4B750975DE}" presName="childNode" presStyleLbl="node1" presStyleIdx="5" presStyleCnt="6" custLinFactY="-1821" custLinFactNeighborX="1845" custLinFactNeighborY="-100000">
        <dgm:presLayoutVars>
          <dgm:bulletEnabled val="1"/>
        </dgm:presLayoutVars>
      </dgm:prSet>
      <dgm:spPr/>
      <dgm:t>
        <a:bodyPr/>
        <a:lstStyle/>
        <a:p>
          <a:endParaRPr lang="zh-CN" altLang="en-US"/>
        </a:p>
      </dgm:t>
    </dgm:pt>
  </dgm:ptLst>
  <dgm:cxnLst>
    <dgm:cxn modelId="{363DE050-DE4A-40F0-B45A-A8F23EB9ED6B}" type="presOf" srcId="{46CB2CBD-BE1F-44AC-9E5E-CAB68643F0A7}" destId="{FE933904-C9E3-442F-B46F-2FF445F4986B}" srcOrd="0" destOrd="0" presId="urn:microsoft.com/office/officeart/2005/8/layout/lProcess2"/>
    <dgm:cxn modelId="{B9F075F4-1333-40D9-82D4-9159F1018778}" srcId="{46CB2CBD-BE1F-44AC-9E5E-CAB68643F0A7}" destId="{F9F61D44-0BF7-41D6-B45C-7E57055D3A4F}" srcOrd="0" destOrd="0" parTransId="{47F4A301-A912-4BB8-B1FF-0CFEB5C030F9}" sibTransId="{EF1C7D0E-BDC9-4D31-8CD4-80C9C54E4F31}"/>
    <dgm:cxn modelId="{10DD3C91-C8CB-4307-8376-0BB6668926FB}" type="presOf" srcId="{6FAAB871-6899-4FB7-892E-60AF2DE6C15E}" destId="{7E840460-592E-4B9F-9B9D-867E749D90CD}" srcOrd="0" destOrd="0" presId="urn:microsoft.com/office/officeart/2005/8/layout/lProcess2"/>
    <dgm:cxn modelId="{F9D59924-D81D-4382-BC1B-B66107141BAF}" srcId="{F9F61D44-0BF7-41D6-B45C-7E57055D3A4F}" destId="{1CA783A4-F8E0-4FD7-95E3-3905CDDB938E}" srcOrd="1" destOrd="0" parTransId="{E7D06743-84AD-4E64-AFE9-A683C6CCCB2C}" sibTransId="{5FCBF8C3-CB9C-420E-8486-E82BE4F9CBBD}"/>
    <dgm:cxn modelId="{CAEB547B-405B-4B7E-9F23-F105428137C1}" type="presOf" srcId="{2B98C9D0-8359-4422-A769-6948242833FF}" destId="{FB977269-1A77-4AE5-805B-5BDC6E4B5FE4}" srcOrd="0" destOrd="0" presId="urn:microsoft.com/office/officeart/2005/8/layout/lProcess2"/>
    <dgm:cxn modelId="{2C90BF54-B6FC-46AE-A8DC-920A4958D2EE}" type="presOf" srcId="{D8AF45B3-8875-428B-9C72-9833D96D76C8}" destId="{3AFDB526-CE19-430E-9759-327BE4349FFA}" srcOrd="0" destOrd="0" presId="urn:microsoft.com/office/officeart/2005/8/layout/lProcess2"/>
    <dgm:cxn modelId="{0EF5B747-1CC5-4AAB-A0F2-7A918FD539F5}" type="presOf" srcId="{BE824C87-6C4E-4C2E-A4F5-6A4B750975DE}" destId="{68E8E51F-8999-4A42-A86C-50F8570D8B56}" srcOrd="0" destOrd="0" presId="urn:microsoft.com/office/officeart/2005/8/layout/lProcess2"/>
    <dgm:cxn modelId="{5704099D-5FF3-4C1B-BB48-7F113B40BBFC}" srcId="{D8AF45B3-8875-428B-9C72-9833D96D76C8}" destId="{2B98C9D0-8359-4422-A769-6948242833FF}" srcOrd="1" destOrd="0" parTransId="{C093CC43-5C99-4651-90B4-6980690E3410}" sibTransId="{A52364BF-AF77-46EF-9BFA-3B32CEC70D75}"/>
    <dgm:cxn modelId="{004B4D84-96C4-4532-86FA-B464BFB014C0}" type="presOf" srcId="{F9F61D44-0BF7-41D6-B45C-7E57055D3A4F}" destId="{0DD8236D-5FC7-49BD-9EBC-49E381F7C587}" srcOrd="0" destOrd="0" presId="urn:microsoft.com/office/officeart/2005/8/layout/lProcess2"/>
    <dgm:cxn modelId="{5F9D6B98-6928-4ED6-B543-A6585E0BDD36}" srcId="{D8AF45B3-8875-428B-9C72-9833D96D76C8}" destId="{BE824C87-6C4E-4C2E-A4F5-6A4B750975DE}" srcOrd="3" destOrd="0" parTransId="{E4D14105-5D26-42FC-9BB3-CD83BF4826F8}" sibTransId="{F52872C3-CA92-47C2-B194-17DEC971E074}"/>
    <dgm:cxn modelId="{F1F23563-DE1A-41ED-875F-E01A574FAD6E}" type="presOf" srcId="{1CA783A4-F8E0-4FD7-95E3-3905CDDB938E}" destId="{B7EE5E41-38F4-488F-BE57-0DBFE1273847}" srcOrd="0" destOrd="0" presId="urn:microsoft.com/office/officeart/2005/8/layout/lProcess2"/>
    <dgm:cxn modelId="{B13CCD96-CD89-4645-96D5-B1D835891312}" srcId="{D8AF45B3-8875-428B-9C72-9833D96D76C8}" destId="{4441E0AC-5BA1-4ED9-B0C3-E56A9B3B421C}" srcOrd="0" destOrd="0" parTransId="{6795BFCE-AB6D-4AEC-8BB0-1CD09C7B630E}" sibTransId="{C4686F62-0996-4C48-8CED-B6FEF23EE75D}"/>
    <dgm:cxn modelId="{60BEE0B5-CEE8-46D6-A298-6D5273F1C2A8}" srcId="{F9F61D44-0BF7-41D6-B45C-7E57055D3A4F}" destId="{6A0F15C5-3D8A-4F4B-8A29-C083A641C321}" srcOrd="0" destOrd="0" parTransId="{3DA7A3D7-4D8A-4177-AD10-035C11A4BE70}" sibTransId="{9B5C55B4-AF68-4550-BFFE-E40F70E741F3}"/>
    <dgm:cxn modelId="{52117CDC-F3AF-4C7C-AF3D-302617EAEE09}" type="presOf" srcId="{6A0F15C5-3D8A-4F4B-8A29-C083A641C321}" destId="{7E5A0641-E99E-4B55-9013-61E6069DD4A3}" srcOrd="0" destOrd="0" presId="urn:microsoft.com/office/officeart/2005/8/layout/lProcess2"/>
    <dgm:cxn modelId="{F0A1690A-2AC1-4053-BE4F-1374F5B03FC7}" type="presOf" srcId="{D8AF45B3-8875-428B-9C72-9833D96D76C8}" destId="{42B6C1EB-AA47-4628-9FB7-AB4CE3DB6C26}" srcOrd="1" destOrd="0" presId="urn:microsoft.com/office/officeart/2005/8/layout/lProcess2"/>
    <dgm:cxn modelId="{D8E1AED9-4F4F-419B-AB38-514B6B318953}" type="presOf" srcId="{F9F61D44-0BF7-41D6-B45C-7E57055D3A4F}" destId="{739D3A5A-D0FD-4E11-9A81-ABF830BE68A4}" srcOrd="1" destOrd="0" presId="urn:microsoft.com/office/officeart/2005/8/layout/lProcess2"/>
    <dgm:cxn modelId="{34406B93-480D-4414-9178-E2636F3B5BD0}" srcId="{D8AF45B3-8875-428B-9C72-9833D96D76C8}" destId="{6FAAB871-6899-4FB7-892E-60AF2DE6C15E}" srcOrd="2" destOrd="0" parTransId="{DFEAD8C5-3461-4C83-9E16-7276D95D1359}" sibTransId="{1054519E-EF93-404E-9AC3-019784806980}"/>
    <dgm:cxn modelId="{07639FE1-643A-4B1B-9DED-583D8DA7F0EE}" type="presOf" srcId="{4441E0AC-5BA1-4ED9-B0C3-E56A9B3B421C}" destId="{B7F83117-29D9-4EFA-88F1-3A169C7AE66B}" srcOrd="0" destOrd="0" presId="urn:microsoft.com/office/officeart/2005/8/layout/lProcess2"/>
    <dgm:cxn modelId="{81BCD5B3-AC6C-4B94-8B41-DC741A92D1EE}" srcId="{46CB2CBD-BE1F-44AC-9E5E-CAB68643F0A7}" destId="{D8AF45B3-8875-428B-9C72-9833D96D76C8}" srcOrd="1" destOrd="0" parTransId="{F6C1E2F1-9896-4038-AA14-2C86F3F1A794}" sibTransId="{D1EE0D7D-EA2F-4325-8419-96107A7A032A}"/>
    <dgm:cxn modelId="{C03D1FBF-63C5-4C1A-ABA7-12BC640A1940}" type="presParOf" srcId="{FE933904-C9E3-442F-B46F-2FF445F4986B}" destId="{815EA517-4428-44B8-BD46-E30091C82D87}" srcOrd="0" destOrd="0" presId="urn:microsoft.com/office/officeart/2005/8/layout/lProcess2"/>
    <dgm:cxn modelId="{A12FE99F-C295-477D-878C-3AE2B55C65BA}" type="presParOf" srcId="{815EA517-4428-44B8-BD46-E30091C82D87}" destId="{0DD8236D-5FC7-49BD-9EBC-49E381F7C587}" srcOrd="0" destOrd="0" presId="urn:microsoft.com/office/officeart/2005/8/layout/lProcess2"/>
    <dgm:cxn modelId="{C92EABA7-4EB3-486E-A4F5-870EC16EEF8D}" type="presParOf" srcId="{815EA517-4428-44B8-BD46-E30091C82D87}" destId="{739D3A5A-D0FD-4E11-9A81-ABF830BE68A4}" srcOrd="1" destOrd="0" presId="urn:microsoft.com/office/officeart/2005/8/layout/lProcess2"/>
    <dgm:cxn modelId="{8DFEBF0C-A226-471F-8947-51E03EB3D3E5}" type="presParOf" srcId="{815EA517-4428-44B8-BD46-E30091C82D87}" destId="{AA9E8972-0016-4949-A686-F575938106AC}" srcOrd="2" destOrd="0" presId="urn:microsoft.com/office/officeart/2005/8/layout/lProcess2"/>
    <dgm:cxn modelId="{1791C75E-BEB2-4F0D-BC81-E4FCF0C1A688}" type="presParOf" srcId="{AA9E8972-0016-4949-A686-F575938106AC}" destId="{742111A4-107A-47BB-AC99-52804A55D1B3}" srcOrd="0" destOrd="0" presId="urn:microsoft.com/office/officeart/2005/8/layout/lProcess2"/>
    <dgm:cxn modelId="{F2426F98-B2DD-48BE-9FF6-4DE6830C3896}" type="presParOf" srcId="{742111A4-107A-47BB-AC99-52804A55D1B3}" destId="{7E5A0641-E99E-4B55-9013-61E6069DD4A3}" srcOrd="0" destOrd="0" presId="urn:microsoft.com/office/officeart/2005/8/layout/lProcess2"/>
    <dgm:cxn modelId="{757365D3-1648-4A67-B38B-A7A1C224968C}" type="presParOf" srcId="{742111A4-107A-47BB-AC99-52804A55D1B3}" destId="{BDD3F8A9-43F7-45E0-B39E-DD022E7F052C}" srcOrd="1" destOrd="0" presId="urn:microsoft.com/office/officeart/2005/8/layout/lProcess2"/>
    <dgm:cxn modelId="{DAA91A9E-D575-4B79-A264-B85EC85D570B}" type="presParOf" srcId="{742111A4-107A-47BB-AC99-52804A55D1B3}" destId="{B7EE5E41-38F4-488F-BE57-0DBFE1273847}" srcOrd="2" destOrd="0" presId="urn:microsoft.com/office/officeart/2005/8/layout/lProcess2"/>
    <dgm:cxn modelId="{7E934258-1171-4E84-A923-F5C9E3336857}" type="presParOf" srcId="{FE933904-C9E3-442F-B46F-2FF445F4986B}" destId="{FDF6076F-67FB-4E3B-9E5C-090DF841DB84}" srcOrd="1" destOrd="0" presId="urn:microsoft.com/office/officeart/2005/8/layout/lProcess2"/>
    <dgm:cxn modelId="{7D597DC5-3B4D-495C-9721-716E5C0208A1}" type="presParOf" srcId="{FE933904-C9E3-442F-B46F-2FF445F4986B}" destId="{1DD366AD-EEFC-49DC-864F-21D7390487DF}" srcOrd="2" destOrd="0" presId="urn:microsoft.com/office/officeart/2005/8/layout/lProcess2"/>
    <dgm:cxn modelId="{35A8E90E-F61E-41CD-9320-012B5BA1C5B8}" type="presParOf" srcId="{1DD366AD-EEFC-49DC-864F-21D7390487DF}" destId="{3AFDB526-CE19-430E-9759-327BE4349FFA}" srcOrd="0" destOrd="0" presId="urn:microsoft.com/office/officeart/2005/8/layout/lProcess2"/>
    <dgm:cxn modelId="{7D0B9D8F-C12A-4E83-9B32-53D8F7037BEE}" type="presParOf" srcId="{1DD366AD-EEFC-49DC-864F-21D7390487DF}" destId="{42B6C1EB-AA47-4628-9FB7-AB4CE3DB6C26}" srcOrd="1" destOrd="0" presId="urn:microsoft.com/office/officeart/2005/8/layout/lProcess2"/>
    <dgm:cxn modelId="{8DB44DBA-CA0E-4F39-9F70-0F183FD773E3}" type="presParOf" srcId="{1DD366AD-EEFC-49DC-864F-21D7390487DF}" destId="{B0AF613A-8D8D-4EAC-A192-FE6331BE8A67}" srcOrd="2" destOrd="0" presId="urn:microsoft.com/office/officeart/2005/8/layout/lProcess2"/>
    <dgm:cxn modelId="{F2DFB011-BF8C-422E-A9CA-159D37C41FE5}" type="presParOf" srcId="{B0AF613A-8D8D-4EAC-A192-FE6331BE8A67}" destId="{D36CFF51-92B5-479B-BFDA-12A8FA63ABC1}" srcOrd="0" destOrd="0" presId="urn:microsoft.com/office/officeart/2005/8/layout/lProcess2"/>
    <dgm:cxn modelId="{6924FAC9-9259-4BEB-89F7-811A44D81441}" type="presParOf" srcId="{D36CFF51-92B5-479B-BFDA-12A8FA63ABC1}" destId="{B7F83117-29D9-4EFA-88F1-3A169C7AE66B}" srcOrd="0" destOrd="0" presId="urn:microsoft.com/office/officeart/2005/8/layout/lProcess2"/>
    <dgm:cxn modelId="{B5006D75-DAEC-4021-A6B3-5A7409C24268}" type="presParOf" srcId="{D36CFF51-92B5-479B-BFDA-12A8FA63ABC1}" destId="{867999D7-5472-4F8A-B95A-A203A5518910}" srcOrd="1" destOrd="0" presId="urn:microsoft.com/office/officeart/2005/8/layout/lProcess2"/>
    <dgm:cxn modelId="{E251F5A0-7BAD-418F-86A8-96E43B4166E6}" type="presParOf" srcId="{D36CFF51-92B5-479B-BFDA-12A8FA63ABC1}" destId="{FB977269-1A77-4AE5-805B-5BDC6E4B5FE4}" srcOrd="2" destOrd="0" presId="urn:microsoft.com/office/officeart/2005/8/layout/lProcess2"/>
    <dgm:cxn modelId="{747982C5-3D49-4C85-8BF4-C02D55C79177}" type="presParOf" srcId="{D36CFF51-92B5-479B-BFDA-12A8FA63ABC1}" destId="{E1CF40EA-B45E-4568-AB39-DCBE0C3875A8}" srcOrd="3" destOrd="0" presId="urn:microsoft.com/office/officeart/2005/8/layout/lProcess2"/>
    <dgm:cxn modelId="{ED66255A-638D-4CF2-ADE0-0E82C5269374}" type="presParOf" srcId="{D36CFF51-92B5-479B-BFDA-12A8FA63ABC1}" destId="{7E840460-592E-4B9F-9B9D-867E749D90CD}" srcOrd="4" destOrd="0" presId="urn:microsoft.com/office/officeart/2005/8/layout/lProcess2"/>
    <dgm:cxn modelId="{123C206A-109E-4D24-90FD-FBEF6CB2E814}" type="presParOf" srcId="{D36CFF51-92B5-479B-BFDA-12A8FA63ABC1}" destId="{BD2F7D8B-C732-4475-A225-799559F5CF9B}" srcOrd="5" destOrd="0" presId="urn:microsoft.com/office/officeart/2005/8/layout/lProcess2"/>
    <dgm:cxn modelId="{E5250C16-2B2A-4557-8861-21DEE84B731A}" type="presParOf" srcId="{D36CFF51-92B5-479B-BFDA-12A8FA63ABC1}" destId="{68E8E51F-8999-4A42-A86C-50F8570D8B56}"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CB2CBD-BE1F-44AC-9E5E-CAB68643F0A7}" type="doc">
      <dgm:prSet loTypeId="urn:microsoft.com/office/officeart/2005/8/layout/lProcess2" loCatId="list" qsTypeId="urn:microsoft.com/office/officeart/2005/8/quickstyle/simple1" qsCatId="simple" csTypeId="urn:microsoft.com/office/officeart/2005/8/colors/accent2_4" csCatId="accent2" phldr="1"/>
      <dgm:spPr/>
    </dgm:pt>
    <dgm:pt modelId="{F9F61D44-0BF7-41D6-B45C-7E57055D3A4F}">
      <dgm:prSet phldrT="[文本]" custT="1"/>
      <dgm:spPr/>
      <dgm:t>
        <a:bodyPr/>
        <a:lstStyle/>
        <a:p>
          <a:r>
            <a:rPr lang="zh-CN" altLang="en-US" sz="1600" dirty="0" smtClean="0"/>
            <a:t>国内房地产相关行业破产重组</a:t>
          </a:r>
          <a:endParaRPr lang="en-US" altLang="zh-CN" sz="1600" dirty="0" smtClean="0"/>
        </a:p>
        <a:p>
          <a:r>
            <a:rPr lang="zh-CN" altLang="en-US" sz="1600" dirty="0" smtClean="0"/>
            <a:t>的税务问题</a:t>
          </a:r>
          <a:endParaRPr lang="zh-CN" altLang="en-US" sz="1600" dirty="0"/>
        </a:p>
      </dgm:t>
    </dgm:pt>
    <dgm:pt modelId="{47F4A301-A912-4BB8-B1FF-0CFEB5C030F9}" type="parTrans" cxnId="{B9F075F4-1333-40D9-82D4-9159F1018778}">
      <dgm:prSet/>
      <dgm:spPr/>
      <dgm:t>
        <a:bodyPr/>
        <a:lstStyle/>
        <a:p>
          <a:endParaRPr lang="zh-CN" altLang="en-US" sz="1600"/>
        </a:p>
      </dgm:t>
    </dgm:pt>
    <dgm:pt modelId="{EF1C7D0E-BDC9-4D31-8CD4-80C9C54E4F31}" type="sibTrans" cxnId="{B9F075F4-1333-40D9-82D4-9159F1018778}">
      <dgm:prSet/>
      <dgm:spPr/>
      <dgm:t>
        <a:bodyPr/>
        <a:lstStyle/>
        <a:p>
          <a:endParaRPr lang="zh-CN" altLang="en-US" sz="1600"/>
        </a:p>
      </dgm:t>
    </dgm:pt>
    <dgm:pt modelId="{6A0F15C5-3D8A-4F4B-8A29-C083A641C321}">
      <dgm:prSet custT="1"/>
      <dgm:spPr/>
      <dgm:t>
        <a:bodyPr/>
        <a:lstStyle/>
        <a:p>
          <a:r>
            <a:rPr lang="zh-CN" altLang="en-US" sz="1600" b="1" dirty="0" smtClean="0"/>
            <a:t>历史税负问题复杂</a:t>
          </a:r>
          <a:endParaRPr lang="zh-CN" altLang="en-US" sz="1600" b="1" dirty="0"/>
        </a:p>
      </dgm:t>
    </dgm:pt>
    <dgm:pt modelId="{3DA7A3D7-4D8A-4177-AD10-035C11A4BE70}" type="parTrans" cxnId="{60BEE0B5-CEE8-46D6-A298-6D5273F1C2A8}">
      <dgm:prSet/>
      <dgm:spPr/>
      <dgm:t>
        <a:bodyPr/>
        <a:lstStyle/>
        <a:p>
          <a:endParaRPr lang="zh-CN" altLang="en-US" sz="1600"/>
        </a:p>
      </dgm:t>
    </dgm:pt>
    <dgm:pt modelId="{9B5C55B4-AF68-4550-BFFE-E40F70E741F3}" type="sibTrans" cxnId="{60BEE0B5-CEE8-46D6-A298-6D5273F1C2A8}">
      <dgm:prSet/>
      <dgm:spPr/>
      <dgm:t>
        <a:bodyPr/>
        <a:lstStyle/>
        <a:p>
          <a:endParaRPr lang="zh-CN" altLang="en-US" sz="1600"/>
        </a:p>
      </dgm:t>
    </dgm:pt>
    <dgm:pt modelId="{1CA783A4-F8E0-4FD7-95E3-3905CDDB938E}">
      <dgm:prSet phldrT="[文本]" custT="1"/>
      <dgm:spPr/>
      <dgm:t>
        <a:bodyPr/>
        <a:lstStyle/>
        <a:p>
          <a:r>
            <a:rPr lang="zh-CN" altLang="en-US" sz="1600" b="1" dirty="0" smtClean="0"/>
            <a:t>交易中的税费承担规则</a:t>
          </a:r>
          <a:endParaRPr lang="en-US" altLang="zh-CN" sz="1600" b="1" dirty="0" smtClean="0"/>
        </a:p>
        <a:p>
          <a:r>
            <a:rPr lang="zh-CN" altLang="en-US" sz="1600" b="1" dirty="0" smtClean="0"/>
            <a:t>不断改变</a:t>
          </a:r>
          <a:endParaRPr lang="zh-CN" altLang="en-US" sz="1600" b="1" dirty="0"/>
        </a:p>
      </dgm:t>
    </dgm:pt>
    <dgm:pt modelId="{E7D06743-84AD-4E64-AFE9-A683C6CCCB2C}" type="parTrans" cxnId="{F9D59924-D81D-4382-BC1B-B66107141BAF}">
      <dgm:prSet/>
      <dgm:spPr/>
      <dgm:t>
        <a:bodyPr/>
        <a:lstStyle/>
        <a:p>
          <a:endParaRPr lang="zh-CN" altLang="en-US" sz="1600"/>
        </a:p>
      </dgm:t>
    </dgm:pt>
    <dgm:pt modelId="{5FCBF8C3-CB9C-420E-8486-E82BE4F9CBBD}" type="sibTrans" cxnId="{F9D59924-D81D-4382-BC1B-B66107141BAF}">
      <dgm:prSet/>
      <dgm:spPr/>
      <dgm:t>
        <a:bodyPr/>
        <a:lstStyle/>
        <a:p>
          <a:endParaRPr lang="zh-CN" altLang="en-US" sz="1600"/>
        </a:p>
      </dgm:t>
    </dgm:pt>
    <dgm:pt modelId="{D8AF45B3-8875-428B-9C72-9833D96D76C8}">
      <dgm:prSet custT="1"/>
      <dgm:spPr/>
      <dgm:t>
        <a:bodyPr/>
        <a:lstStyle/>
        <a:p>
          <a:r>
            <a:rPr lang="zh-CN" altLang="en-US" sz="1600" dirty="0" smtClean="0"/>
            <a:t>破产重整的税负考量</a:t>
          </a:r>
          <a:endParaRPr lang="zh-CN" altLang="en-US" sz="1600" dirty="0"/>
        </a:p>
      </dgm:t>
    </dgm:pt>
    <dgm:pt modelId="{F6C1E2F1-9896-4038-AA14-2C86F3F1A794}" type="parTrans" cxnId="{81BCD5B3-AC6C-4B94-8B41-DC741A92D1EE}">
      <dgm:prSet/>
      <dgm:spPr/>
      <dgm:t>
        <a:bodyPr/>
        <a:lstStyle/>
        <a:p>
          <a:endParaRPr lang="zh-CN" altLang="en-US" sz="1600"/>
        </a:p>
      </dgm:t>
    </dgm:pt>
    <dgm:pt modelId="{D1EE0D7D-EA2F-4325-8419-96107A7A032A}" type="sibTrans" cxnId="{81BCD5B3-AC6C-4B94-8B41-DC741A92D1EE}">
      <dgm:prSet/>
      <dgm:spPr/>
      <dgm:t>
        <a:bodyPr/>
        <a:lstStyle/>
        <a:p>
          <a:endParaRPr lang="zh-CN" altLang="en-US" sz="1600"/>
        </a:p>
      </dgm:t>
    </dgm:pt>
    <dgm:pt modelId="{4441E0AC-5BA1-4ED9-B0C3-E56A9B3B421C}">
      <dgm:prSet custT="1"/>
      <dgm:spPr/>
      <dgm:t>
        <a:bodyPr/>
        <a:lstStyle/>
        <a:p>
          <a:r>
            <a:rPr lang="zh-CN" altLang="en-US" sz="1600" b="1" dirty="0" smtClean="0"/>
            <a:t>重整前税负和信用的解决</a:t>
          </a:r>
          <a:endParaRPr lang="zh-CN" altLang="en-US" sz="1600" b="1" dirty="0"/>
        </a:p>
      </dgm:t>
    </dgm:pt>
    <dgm:pt modelId="{6795BFCE-AB6D-4AEC-8BB0-1CD09C7B630E}" type="parTrans" cxnId="{B13CCD96-CD89-4645-96D5-B1D835891312}">
      <dgm:prSet/>
      <dgm:spPr/>
      <dgm:t>
        <a:bodyPr/>
        <a:lstStyle/>
        <a:p>
          <a:endParaRPr lang="zh-CN" altLang="en-US" sz="1600"/>
        </a:p>
      </dgm:t>
    </dgm:pt>
    <dgm:pt modelId="{C4686F62-0996-4C48-8CED-B6FEF23EE75D}" type="sibTrans" cxnId="{B13CCD96-CD89-4645-96D5-B1D835891312}">
      <dgm:prSet/>
      <dgm:spPr/>
      <dgm:t>
        <a:bodyPr/>
        <a:lstStyle/>
        <a:p>
          <a:endParaRPr lang="zh-CN" altLang="en-US" sz="1600"/>
        </a:p>
      </dgm:t>
    </dgm:pt>
    <dgm:pt modelId="{2B98C9D0-8359-4422-A769-6948242833FF}">
      <dgm:prSet custT="1"/>
      <dgm:spPr>
        <a:solidFill>
          <a:srgbClr val="92D050"/>
        </a:solidFill>
      </dgm:spPr>
      <dgm:t>
        <a:bodyPr/>
        <a:lstStyle/>
        <a:p>
          <a:r>
            <a:rPr lang="zh-CN" altLang="en-US" sz="1600" b="1" dirty="0" smtClean="0"/>
            <a:t>重整中的税负优化和分摊</a:t>
          </a:r>
          <a:endParaRPr lang="zh-CN" altLang="en-US" sz="1600" b="1" dirty="0"/>
        </a:p>
      </dgm:t>
    </dgm:pt>
    <dgm:pt modelId="{C093CC43-5C99-4651-90B4-6980690E3410}" type="parTrans" cxnId="{5704099D-5FF3-4C1B-BB48-7F113B40BBFC}">
      <dgm:prSet/>
      <dgm:spPr/>
      <dgm:t>
        <a:bodyPr/>
        <a:lstStyle/>
        <a:p>
          <a:endParaRPr lang="zh-CN" altLang="en-US" sz="1600"/>
        </a:p>
      </dgm:t>
    </dgm:pt>
    <dgm:pt modelId="{A52364BF-AF77-46EF-9BFA-3B32CEC70D75}" type="sibTrans" cxnId="{5704099D-5FF3-4C1B-BB48-7F113B40BBFC}">
      <dgm:prSet/>
      <dgm:spPr/>
      <dgm:t>
        <a:bodyPr/>
        <a:lstStyle/>
        <a:p>
          <a:endParaRPr lang="zh-CN" altLang="en-US" sz="1600"/>
        </a:p>
      </dgm:t>
    </dgm:pt>
    <dgm:pt modelId="{6FAAB871-6899-4FB7-892E-60AF2DE6C15E}">
      <dgm:prSet custT="1"/>
      <dgm:spPr>
        <a:solidFill>
          <a:srgbClr val="00AEEE"/>
        </a:solidFill>
      </dgm:spPr>
      <dgm:t>
        <a:bodyPr/>
        <a:lstStyle/>
        <a:p>
          <a:r>
            <a:rPr lang="zh-CN" altLang="en-US" sz="1600" b="1" dirty="0" smtClean="0"/>
            <a:t>重整后经营的税务安排</a:t>
          </a:r>
          <a:endParaRPr lang="zh-CN" altLang="en-US" sz="1600" b="1" dirty="0"/>
        </a:p>
      </dgm:t>
    </dgm:pt>
    <dgm:pt modelId="{DFEAD8C5-3461-4C83-9E16-7276D95D1359}" type="parTrans" cxnId="{34406B93-480D-4414-9178-E2636F3B5BD0}">
      <dgm:prSet/>
      <dgm:spPr/>
      <dgm:t>
        <a:bodyPr/>
        <a:lstStyle/>
        <a:p>
          <a:endParaRPr lang="zh-CN" altLang="en-US" sz="1600"/>
        </a:p>
      </dgm:t>
    </dgm:pt>
    <dgm:pt modelId="{1054519E-EF93-404E-9AC3-019784806980}" type="sibTrans" cxnId="{34406B93-480D-4414-9178-E2636F3B5BD0}">
      <dgm:prSet/>
      <dgm:spPr/>
      <dgm:t>
        <a:bodyPr/>
        <a:lstStyle/>
        <a:p>
          <a:endParaRPr lang="zh-CN" altLang="en-US" sz="1600"/>
        </a:p>
      </dgm:t>
    </dgm:pt>
    <dgm:pt modelId="{BE824C87-6C4E-4C2E-A4F5-6A4B750975DE}">
      <dgm:prSet custT="1"/>
      <dgm:spPr/>
      <dgm:t>
        <a:bodyPr/>
        <a:lstStyle/>
        <a:p>
          <a:r>
            <a:rPr lang="zh-CN" altLang="en-US" sz="1600" b="1" dirty="0" smtClean="0"/>
            <a:t>征管行政行为的法律效力</a:t>
          </a:r>
          <a:endParaRPr lang="zh-CN" altLang="en-US" sz="1600" b="1" dirty="0"/>
        </a:p>
      </dgm:t>
    </dgm:pt>
    <dgm:pt modelId="{E4D14105-5D26-42FC-9BB3-CD83BF4826F8}" type="parTrans" cxnId="{5F9D6B98-6928-4ED6-B543-A6585E0BDD36}">
      <dgm:prSet/>
      <dgm:spPr/>
      <dgm:t>
        <a:bodyPr/>
        <a:lstStyle/>
        <a:p>
          <a:endParaRPr lang="zh-CN" altLang="en-US"/>
        </a:p>
      </dgm:t>
    </dgm:pt>
    <dgm:pt modelId="{F52872C3-CA92-47C2-B194-17DEC971E074}" type="sibTrans" cxnId="{5F9D6B98-6928-4ED6-B543-A6585E0BDD36}">
      <dgm:prSet/>
      <dgm:spPr/>
      <dgm:t>
        <a:bodyPr/>
        <a:lstStyle/>
        <a:p>
          <a:endParaRPr lang="zh-CN" altLang="en-US"/>
        </a:p>
      </dgm:t>
    </dgm:pt>
    <dgm:pt modelId="{FE933904-C9E3-442F-B46F-2FF445F4986B}" type="pres">
      <dgm:prSet presAssocID="{46CB2CBD-BE1F-44AC-9E5E-CAB68643F0A7}" presName="theList" presStyleCnt="0">
        <dgm:presLayoutVars>
          <dgm:dir/>
          <dgm:animLvl val="lvl"/>
          <dgm:resizeHandles val="exact"/>
        </dgm:presLayoutVars>
      </dgm:prSet>
      <dgm:spPr/>
    </dgm:pt>
    <dgm:pt modelId="{815EA517-4428-44B8-BD46-E30091C82D87}" type="pres">
      <dgm:prSet presAssocID="{F9F61D44-0BF7-41D6-B45C-7E57055D3A4F}" presName="compNode" presStyleCnt="0"/>
      <dgm:spPr/>
    </dgm:pt>
    <dgm:pt modelId="{0DD8236D-5FC7-49BD-9EBC-49E381F7C587}" type="pres">
      <dgm:prSet presAssocID="{F9F61D44-0BF7-41D6-B45C-7E57055D3A4F}" presName="aNode" presStyleLbl="bgShp" presStyleIdx="0" presStyleCnt="2"/>
      <dgm:spPr/>
      <dgm:t>
        <a:bodyPr/>
        <a:lstStyle/>
        <a:p>
          <a:endParaRPr lang="zh-CN" altLang="en-US"/>
        </a:p>
      </dgm:t>
    </dgm:pt>
    <dgm:pt modelId="{739D3A5A-D0FD-4E11-9A81-ABF830BE68A4}" type="pres">
      <dgm:prSet presAssocID="{F9F61D44-0BF7-41D6-B45C-7E57055D3A4F}" presName="textNode" presStyleLbl="bgShp" presStyleIdx="0" presStyleCnt="2"/>
      <dgm:spPr/>
      <dgm:t>
        <a:bodyPr/>
        <a:lstStyle/>
        <a:p>
          <a:endParaRPr lang="zh-CN" altLang="en-US"/>
        </a:p>
      </dgm:t>
    </dgm:pt>
    <dgm:pt modelId="{AA9E8972-0016-4949-A686-F575938106AC}" type="pres">
      <dgm:prSet presAssocID="{F9F61D44-0BF7-41D6-B45C-7E57055D3A4F}" presName="compChildNode" presStyleCnt="0"/>
      <dgm:spPr/>
    </dgm:pt>
    <dgm:pt modelId="{742111A4-107A-47BB-AC99-52804A55D1B3}" type="pres">
      <dgm:prSet presAssocID="{F9F61D44-0BF7-41D6-B45C-7E57055D3A4F}" presName="theInnerList" presStyleCnt="0"/>
      <dgm:spPr/>
    </dgm:pt>
    <dgm:pt modelId="{7E5A0641-E99E-4B55-9013-61E6069DD4A3}" type="pres">
      <dgm:prSet presAssocID="{6A0F15C5-3D8A-4F4B-8A29-C083A641C321}" presName="childNode" presStyleLbl="node1" presStyleIdx="0" presStyleCnt="6">
        <dgm:presLayoutVars>
          <dgm:bulletEnabled val="1"/>
        </dgm:presLayoutVars>
      </dgm:prSet>
      <dgm:spPr/>
      <dgm:t>
        <a:bodyPr/>
        <a:lstStyle/>
        <a:p>
          <a:endParaRPr lang="zh-CN" altLang="en-US"/>
        </a:p>
      </dgm:t>
    </dgm:pt>
    <dgm:pt modelId="{BDD3F8A9-43F7-45E0-B39E-DD022E7F052C}" type="pres">
      <dgm:prSet presAssocID="{6A0F15C5-3D8A-4F4B-8A29-C083A641C321}" presName="aSpace2" presStyleCnt="0"/>
      <dgm:spPr/>
    </dgm:pt>
    <dgm:pt modelId="{B7EE5E41-38F4-488F-BE57-0DBFE1273847}" type="pres">
      <dgm:prSet presAssocID="{1CA783A4-F8E0-4FD7-95E3-3905CDDB938E}" presName="childNode" presStyleLbl="node1" presStyleIdx="1" presStyleCnt="6">
        <dgm:presLayoutVars>
          <dgm:bulletEnabled val="1"/>
        </dgm:presLayoutVars>
      </dgm:prSet>
      <dgm:spPr/>
      <dgm:t>
        <a:bodyPr/>
        <a:lstStyle/>
        <a:p>
          <a:endParaRPr lang="zh-CN" altLang="en-US"/>
        </a:p>
      </dgm:t>
    </dgm:pt>
    <dgm:pt modelId="{FDF6076F-67FB-4E3B-9E5C-090DF841DB84}" type="pres">
      <dgm:prSet presAssocID="{F9F61D44-0BF7-41D6-B45C-7E57055D3A4F}" presName="aSpace" presStyleCnt="0"/>
      <dgm:spPr/>
    </dgm:pt>
    <dgm:pt modelId="{1DD366AD-EEFC-49DC-864F-21D7390487DF}" type="pres">
      <dgm:prSet presAssocID="{D8AF45B3-8875-428B-9C72-9833D96D76C8}" presName="compNode" presStyleCnt="0"/>
      <dgm:spPr/>
    </dgm:pt>
    <dgm:pt modelId="{3AFDB526-CE19-430E-9759-327BE4349FFA}" type="pres">
      <dgm:prSet presAssocID="{D8AF45B3-8875-428B-9C72-9833D96D76C8}" presName="aNode" presStyleLbl="bgShp" presStyleIdx="1" presStyleCnt="2"/>
      <dgm:spPr/>
      <dgm:t>
        <a:bodyPr/>
        <a:lstStyle/>
        <a:p>
          <a:endParaRPr lang="zh-CN" altLang="en-US"/>
        </a:p>
      </dgm:t>
    </dgm:pt>
    <dgm:pt modelId="{42B6C1EB-AA47-4628-9FB7-AB4CE3DB6C26}" type="pres">
      <dgm:prSet presAssocID="{D8AF45B3-8875-428B-9C72-9833D96D76C8}" presName="textNode" presStyleLbl="bgShp" presStyleIdx="1" presStyleCnt="2"/>
      <dgm:spPr/>
      <dgm:t>
        <a:bodyPr/>
        <a:lstStyle/>
        <a:p>
          <a:endParaRPr lang="zh-CN" altLang="en-US"/>
        </a:p>
      </dgm:t>
    </dgm:pt>
    <dgm:pt modelId="{B0AF613A-8D8D-4EAC-A192-FE6331BE8A67}" type="pres">
      <dgm:prSet presAssocID="{D8AF45B3-8875-428B-9C72-9833D96D76C8}" presName="compChildNode" presStyleCnt="0"/>
      <dgm:spPr/>
    </dgm:pt>
    <dgm:pt modelId="{D36CFF51-92B5-479B-BFDA-12A8FA63ABC1}" type="pres">
      <dgm:prSet presAssocID="{D8AF45B3-8875-428B-9C72-9833D96D76C8}" presName="theInnerList" presStyleCnt="0"/>
      <dgm:spPr/>
    </dgm:pt>
    <dgm:pt modelId="{B7F83117-29D9-4EFA-88F1-3A169C7AE66B}" type="pres">
      <dgm:prSet presAssocID="{4441E0AC-5BA1-4ED9-B0C3-E56A9B3B421C}" presName="childNode" presStyleLbl="node1" presStyleIdx="2" presStyleCnt="6" custLinFactY="-33274" custLinFactNeighborX="462" custLinFactNeighborY="-100000">
        <dgm:presLayoutVars>
          <dgm:bulletEnabled val="1"/>
        </dgm:presLayoutVars>
      </dgm:prSet>
      <dgm:spPr/>
      <dgm:t>
        <a:bodyPr/>
        <a:lstStyle/>
        <a:p>
          <a:endParaRPr lang="zh-CN" altLang="en-US"/>
        </a:p>
      </dgm:t>
    </dgm:pt>
    <dgm:pt modelId="{867999D7-5472-4F8A-B95A-A203A5518910}" type="pres">
      <dgm:prSet presAssocID="{4441E0AC-5BA1-4ED9-B0C3-E56A9B3B421C}" presName="aSpace2" presStyleCnt="0"/>
      <dgm:spPr/>
    </dgm:pt>
    <dgm:pt modelId="{FB977269-1A77-4AE5-805B-5BDC6E4B5FE4}" type="pres">
      <dgm:prSet presAssocID="{2B98C9D0-8359-4422-A769-6948242833FF}" presName="childNode" presStyleLbl="node1" presStyleIdx="3" presStyleCnt="6" custLinFactY="-25078" custLinFactNeighborX="1154" custLinFactNeighborY="-100000">
        <dgm:presLayoutVars>
          <dgm:bulletEnabled val="1"/>
        </dgm:presLayoutVars>
      </dgm:prSet>
      <dgm:spPr/>
      <dgm:t>
        <a:bodyPr/>
        <a:lstStyle/>
        <a:p>
          <a:endParaRPr lang="zh-CN" altLang="en-US"/>
        </a:p>
      </dgm:t>
    </dgm:pt>
    <dgm:pt modelId="{E1CF40EA-B45E-4568-AB39-DCBE0C3875A8}" type="pres">
      <dgm:prSet presAssocID="{2B98C9D0-8359-4422-A769-6948242833FF}" presName="aSpace2" presStyleCnt="0"/>
      <dgm:spPr/>
    </dgm:pt>
    <dgm:pt modelId="{7E840460-592E-4B9F-9B9D-867E749D90CD}" type="pres">
      <dgm:prSet presAssocID="{6FAAB871-6899-4FB7-892E-60AF2DE6C15E}" presName="childNode" presStyleLbl="node1" presStyleIdx="4" presStyleCnt="6" custLinFactY="-14730" custLinFactNeighborX="1845" custLinFactNeighborY="-100000">
        <dgm:presLayoutVars>
          <dgm:bulletEnabled val="1"/>
        </dgm:presLayoutVars>
      </dgm:prSet>
      <dgm:spPr/>
      <dgm:t>
        <a:bodyPr/>
        <a:lstStyle/>
        <a:p>
          <a:endParaRPr lang="zh-CN" altLang="en-US"/>
        </a:p>
      </dgm:t>
    </dgm:pt>
    <dgm:pt modelId="{BD2F7D8B-C732-4475-A225-799559F5CF9B}" type="pres">
      <dgm:prSet presAssocID="{6FAAB871-6899-4FB7-892E-60AF2DE6C15E}" presName="aSpace2" presStyleCnt="0"/>
      <dgm:spPr/>
    </dgm:pt>
    <dgm:pt modelId="{68E8E51F-8999-4A42-A86C-50F8570D8B56}" type="pres">
      <dgm:prSet presAssocID="{BE824C87-6C4E-4C2E-A4F5-6A4B750975DE}" presName="childNode" presStyleLbl="node1" presStyleIdx="5" presStyleCnt="6" custLinFactY="-1821" custLinFactNeighborX="1845" custLinFactNeighborY="-100000">
        <dgm:presLayoutVars>
          <dgm:bulletEnabled val="1"/>
        </dgm:presLayoutVars>
      </dgm:prSet>
      <dgm:spPr/>
      <dgm:t>
        <a:bodyPr/>
        <a:lstStyle/>
        <a:p>
          <a:endParaRPr lang="zh-CN" altLang="en-US"/>
        </a:p>
      </dgm:t>
    </dgm:pt>
  </dgm:ptLst>
  <dgm:cxnLst>
    <dgm:cxn modelId="{363DE050-DE4A-40F0-B45A-A8F23EB9ED6B}" type="presOf" srcId="{46CB2CBD-BE1F-44AC-9E5E-CAB68643F0A7}" destId="{FE933904-C9E3-442F-B46F-2FF445F4986B}" srcOrd="0" destOrd="0" presId="urn:microsoft.com/office/officeart/2005/8/layout/lProcess2"/>
    <dgm:cxn modelId="{B9F075F4-1333-40D9-82D4-9159F1018778}" srcId="{46CB2CBD-BE1F-44AC-9E5E-CAB68643F0A7}" destId="{F9F61D44-0BF7-41D6-B45C-7E57055D3A4F}" srcOrd="0" destOrd="0" parTransId="{47F4A301-A912-4BB8-B1FF-0CFEB5C030F9}" sibTransId="{EF1C7D0E-BDC9-4D31-8CD4-80C9C54E4F31}"/>
    <dgm:cxn modelId="{10DD3C91-C8CB-4307-8376-0BB6668926FB}" type="presOf" srcId="{6FAAB871-6899-4FB7-892E-60AF2DE6C15E}" destId="{7E840460-592E-4B9F-9B9D-867E749D90CD}" srcOrd="0" destOrd="0" presId="urn:microsoft.com/office/officeart/2005/8/layout/lProcess2"/>
    <dgm:cxn modelId="{F9D59924-D81D-4382-BC1B-B66107141BAF}" srcId="{F9F61D44-0BF7-41D6-B45C-7E57055D3A4F}" destId="{1CA783A4-F8E0-4FD7-95E3-3905CDDB938E}" srcOrd="1" destOrd="0" parTransId="{E7D06743-84AD-4E64-AFE9-A683C6CCCB2C}" sibTransId="{5FCBF8C3-CB9C-420E-8486-E82BE4F9CBBD}"/>
    <dgm:cxn modelId="{CAEB547B-405B-4B7E-9F23-F105428137C1}" type="presOf" srcId="{2B98C9D0-8359-4422-A769-6948242833FF}" destId="{FB977269-1A77-4AE5-805B-5BDC6E4B5FE4}" srcOrd="0" destOrd="0" presId="urn:microsoft.com/office/officeart/2005/8/layout/lProcess2"/>
    <dgm:cxn modelId="{2C90BF54-B6FC-46AE-A8DC-920A4958D2EE}" type="presOf" srcId="{D8AF45B3-8875-428B-9C72-9833D96D76C8}" destId="{3AFDB526-CE19-430E-9759-327BE4349FFA}" srcOrd="0" destOrd="0" presId="urn:microsoft.com/office/officeart/2005/8/layout/lProcess2"/>
    <dgm:cxn modelId="{0EF5B747-1CC5-4AAB-A0F2-7A918FD539F5}" type="presOf" srcId="{BE824C87-6C4E-4C2E-A4F5-6A4B750975DE}" destId="{68E8E51F-8999-4A42-A86C-50F8570D8B56}" srcOrd="0" destOrd="0" presId="urn:microsoft.com/office/officeart/2005/8/layout/lProcess2"/>
    <dgm:cxn modelId="{5704099D-5FF3-4C1B-BB48-7F113B40BBFC}" srcId="{D8AF45B3-8875-428B-9C72-9833D96D76C8}" destId="{2B98C9D0-8359-4422-A769-6948242833FF}" srcOrd="1" destOrd="0" parTransId="{C093CC43-5C99-4651-90B4-6980690E3410}" sibTransId="{A52364BF-AF77-46EF-9BFA-3B32CEC70D75}"/>
    <dgm:cxn modelId="{004B4D84-96C4-4532-86FA-B464BFB014C0}" type="presOf" srcId="{F9F61D44-0BF7-41D6-B45C-7E57055D3A4F}" destId="{0DD8236D-5FC7-49BD-9EBC-49E381F7C587}" srcOrd="0" destOrd="0" presId="urn:microsoft.com/office/officeart/2005/8/layout/lProcess2"/>
    <dgm:cxn modelId="{5F9D6B98-6928-4ED6-B543-A6585E0BDD36}" srcId="{D8AF45B3-8875-428B-9C72-9833D96D76C8}" destId="{BE824C87-6C4E-4C2E-A4F5-6A4B750975DE}" srcOrd="3" destOrd="0" parTransId="{E4D14105-5D26-42FC-9BB3-CD83BF4826F8}" sibTransId="{F52872C3-CA92-47C2-B194-17DEC971E074}"/>
    <dgm:cxn modelId="{F1F23563-DE1A-41ED-875F-E01A574FAD6E}" type="presOf" srcId="{1CA783A4-F8E0-4FD7-95E3-3905CDDB938E}" destId="{B7EE5E41-38F4-488F-BE57-0DBFE1273847}" srcOrd="0" destOrd="0" presId="urn:microsoft.com/office/officeart/2005/8/layout/lProcess2"/>
    <dgm:cxn modelId="{B13CCD96-CD89-4645-96D5-B1D835891312}" srcId="{D8AF45B3-8875-428B-9C72-9833D96D76C8}" destId="{4441E0AC-5BA1-4ED9-B0C3-E56A9B3B421C}" srcOrd="0" destOrd="0" parTransId="{6795BFCE-AB6D-4AEC-8BB0-1CD09C7B630E}" sibTransId="{C4686F62-0996-4C48-8CED-B6FEF23EE75D}"/>
    <dgm:cxn modelId="{60BEE0B5-CEE8-46D6-A298-6D5273F1C2A8}" srcId="{F9F61D44-0BF7-41D6-B45C-7E57055D3A4F}" destId="{6A0F15C5-3D8A-4F4B-8A29-C083A641C321}" srcOrd="0" destOrd="0" parTransId="{3DA7A3D7-4D8A-4177-AD10-035C11A4BE70}" sibTransId="{9B5C55B4-AF68-4550-BFFE-E40F70E741F3}"/>
    <dgm:cxn modelId="{52117CDC-F3AF-4C7C-AF3D-302617EAEE09}" type="presOf" srcId="{6A0F15C5-3D8A-4F4B-8A29-C083A641C321}" destId="{7E5A0641-E99E-4B55-9013-61E6069DD4A3}" srcOrd="0" destOrd="0" presId="urn:microsoft.com/office/officeart/2005/8/layout/lProcess2"/>
    <dgm:cxn modelId="{F0A1690A-2AC1-4053-BE4F-1374F5B03FC7}" type="presOf" srcId="{D8AF45B3-8875-428B-9C72-9833D96D76C8}" destId="{42B6C1EB-AA47-4628-9FB7-AB4CE3DB6C26}" srcOrd="1" destOrd="0" presId="urn:microsoft.com/office/officeart/2005/8/layout/lProcess2"/>
    <dgm:cxn modelId="{D8E1AED9-4F4F-419B-AB38-514B6B318953}" type="presOf" srcId="{F9F61D44-0BF7-41D6-B45C-7E57055D3A4F}" destId="{739D3A5A-D0FD-4E11-9A81-ABF830BE68A4}" srcOrd="1" destOrd="0" presId="urn:microsoft.com/office/officeart/2005/8/layout/lProcess2"/>
    <dgm:cxn modelId="{34406B93-480D-4414-9178-E2636F3B5BD0}" srcId="{D8AF45B3-8875-428B-9C72-9833D96D76C8}" destId="{6FAAB871-6899-4FB7-892E-60AF2DE6C15E}" srcOrd="2" destOrd="0" parTransId="{DFEAD8C5-3461-4C83-9E16-7276D95D1359}" sibTransId="{1054519E-EF93-404E-9AC3-019784806980}"/>
    <dgm:cxn modelId="{07639FE1-643A-4B1B-9DED-583D8DA7F0EE}" type="presOf" srcId="{4441E0AC-5BA1-4ED9-B0C3-E56A9B3B421C}" destId="{B7F83117-29D9-4EFA-88F1-3A169C7AE66B}" srcOrd="0" destOrd="0" presId="urn:microsoft.com/office/officeart/2005/8/layout/lProcess2"/>
    <dgm:cxn modelId="{81BCD5B3-AC6C-4B94-8B41-DC741A92D1EE}" srcId="{46CB2CBD-BE1F-44AC-9E5E-CAB68643F0A7}" destId="{D8AF45B3-8875-428B-9C72-9833D96D76C8}" srcOrd="1" destOrd="0" parTransId="{F6C1E2F1-9896-4038-AA14-2C86F3F1A794}" sibTransId="{D1EE0D7D-EA2F-4325-8419-96107A7A032A}"/>
    <dgm:cxn modelId="{C03D1FBF-63C5-4C1A-ABA7-12BC640A1940}" type="presParOf" srcId="{FE933904-C9E3-442F-B46F-2FF445F4986B}" destId="{815EA517-4428-44B8-BD46-E30091C82D87}" srcOrd="0" destOrd="0" presId="urn:microsoft.com/office/officeart/2005/8/layout/lProcess2"/>
    <dgm:cxn modelId="{A12FE99F-C295-477D-878C-3AE2B55C65BA}" type="presParOf" srcId="{815EA517-4428-44B8-BD46-E30091C82D87}" destId="{0DD8236D-5FC7-49BD-9EBC-49E381F7C587}" srcOrd="0" destOrd="0" presId="urn:microsoft.com/office/officeart/2005/8/layout/lProcess2"/>
    <dgm:cxn modelId="{C92EABA7-4EB3-486E-A4F5-870EC16EEF8D}" type="presParOf" srcId="{815EA517-4428-44B8-BD46-E30091C82D87}" destId="{739D3A5A-D0FD-4E11-9A81-ABF830BE68A4}" srcOrd="1" destOrd="0" presId="urn:microsoft.com/office/officeart/2005/8/layout/lProcess2"/>
    <dgm:cxn modelId="{8DFEBF0C-A226-471F-8947-51E03EB3D3E5}" type="presParOf" srcId="{815EA517-4428-44B8-BD46-E30091C82D87}" destId="{AA9E8972-0016-4949-A686-F575938106AC}" srcOrd="2" destOrd="0" presId="urn:microsoft.com/office/officeart/2005/8/layout/lProcess2"/>
    <dgm:cxn modelId="{1791C75E-BEB2-4F0D-BC81-E4FCF0C1A688}" type="presParOf" srcId="{AA9E8972-0016-4949-A686-F575938106AC}" destId="{742111A4-107A-47BB-AC99-52804A55D1B3}" srcOrd="0" destOrd="0" presId="urn:microsoft.com/office/officeart/2005/8/layout/lProcess2"/>
    <dgm:cxn modelId="{F2426F98-B2DD-48BE-9FF6-4DE6830C3896}" type="presParOf" srcId="{742111A4-107A-47BB-AC99-52804A55D1B3}" destId="{7E5A0641-E99E-4B55-9013-61E6069DD4A3}" srcOrd="0" destOrd="0" presId="urn:microsoft.com/office/officeart/2005/8/layout/lProcess2"/>
    <dgm:cxn modelId="{757365D3-1648-4A67-B38B-A7A1C224968C}" type="presParOf" srcId="{742111A4-107A-47BB-AC99-52804A55D1B3}" destId="{BDD3F8A9-43F7-45E0-B39E-DD022E7F052C}" srcOrd="1" destOrd="0" presId="urn:microsoft.com/office/officeart/2005/8/layout/lProcess2"/>
    <dgm:cxn modelId="{DAA91A9E-D575-4B79-A264-B85EC85D570B}" type="presParOf" srcId="{742111A4-107A-47BB-AC99-52804A55D1B3}" destId="{B7EE5E41-38F4-488F-BE57-0DBFE1273847}" srcOrd="2" destOrd="0" presId="urn:microsoft.com/office/officeart/2005/8/layout/lProcess2"/>
    <dgm:cxn modelId="{7E934258-1171-4E84-A923-F5C9E3336857}" type="presParOf" srcId="{FE933904-C9E3-442F-B46F-2FF445F4986B}" destId="{FDF6076F-67FB-4E3B-9E5C-090DF841DB84}" srcOrd="1" destOrd="0" presId="urn:microsoft.com/office/officeart/2005/8/layout/lProcess2"/>
    <dgm:cxn modelId="{7D597DC5-3B4D-495C-9721-716E5C0208A1}" type="presParOf" srcId="{FE933904-C9E3-442F-B46F-2FF445F4986B}" destId="{1DD366AD-EEFC-49DC-864F-21D7390487DF}" srcOrd="2" destOrd="0" presId="urn:microsoft.com/office/officeart/2005/8/layout/lProcess2"/>
    <dgm:cxn modelId="{35A8E90E-F61E-41CD-9320-012B5BA1C5B8}" type="presParOf" srcId="{1DD366AD-EEFC-49DC-864F-21D7390487DF}" destId="{3AFDB526-CE19-430E-9759-327BE4349FFA}" srcOrd="0" destOrd="0" presId="urn:microsoft.com/office/officeart/2005/8/layout/lProcess2"/>
    <dgm:cxn modelId="{7D0B9D8F-C12A-4E83-9B32-53D8F7037BEE}" type="presParOf" srcId="{1DD366AD-EEFC-49DC-864F-21D7390487DF}" destId="{42B6C1EB-AA47-4628-9FB7-AB4CE3DB6C26}" srcOrd="1" destOrd="0" presId="urn:microsoft.com/office/officeart/2005/8/layout/lProcess2"/>
    <dgm:cxn modelId="{8DB44DBA-CA0E-4F39-9F70-0F183FD773E3}" type="presParOf" srcId="{1DD366AD-EEFC-49DC-864F-21D7390487DF}" destId="{B0AF613A-8D8D-4EAC-A192-FE6331BE8A67}" srcOrd="2" destOrd="0" presId="urn:microsoft.com/office/officeart/2005/8/layout/lProcess2"/>
    <dgm:cxn modelId="{F2DFB011-BF8C-422E-A9CA-159D37C41FE5}" type="presParOf" srcId="{B0AF613A-8D8D-4EAC-A192-FE6331BE8A67}" destId="{D36CFF51-92B5-479B-BFDA-12A8FA63ABC1}" srcOrd="0" destOrd="0" presId="urn:microsoft.com/office/officeart/2005/8/layout/lProcess2"/>
    <dgm:cxn modelId="{6924FAC9-9259-4BEB-89F7-811A44D81441}" type="presParOf" srcId="{D36CFF51-92B5-479B-BFDA-12A8FA63ABC1}" destId="{B7F83117-29D9-4EFA-88F1-3A169C7AE66B}" srcOrd="0" destOrd="0" presId="urn:microsoft.com/office/officeart/2005/8/layout/lProcess2"/>
    <dgm:cxn modelId="{B5006D75-DAEC-4021-A6B3-5A7409C24268}" type="presParOf" srcId="{D36CFF51-92B5-479B-BFDA-12A8FA63ABC1}" destId="{867999D7-5472-4F8A-B95A-A203A5518910}" srcOrd="1" destOrd="0" presId="urn:microsoft.com/office/officeart/2005/8/layout/lProcess2"/>
    <dgm:cxn modelId="{E251F5A0-7BAD-418F-86A8-96E43B4166E6}" type="presParOf" srcId="{D36CFF51-92B5-479B-BFDA-12A8FA63ABC1}" destId="{FB977269-1A77-4AE5-805B-5BDC6E4B5FE4}" srcOrd="2" destOrd="0" presId="urn:microsoft.com/office/officeart/2005/8/layout/lProcess2"/>
    <dgm:cxn modelId="{747982C5-3D49-4C85-8BF4-C02D55C79177}" type="presParOf" srcId="{D36CFF51-92B5-479B-BFDA-12A8FA63ABC1}" destId="{E1CF40EA-B45E-4568-AB39-DCBE0C3875A8}" srcOrd="3" destOrd="0" presId="urn:microsoft.com/office/officeart/2005/8/layout/lProcess2"/>
    <dgm:cxn modelId="{ED66255A-638D-4CF2-ADE0-0E82C5269374}" type="presParOf" srcId="{D36CFF51-92B5-479B-BFDA-12A8FA63ABC1}" destId="{7E840460-592E-4B9F-9B9D-867E749D90CD}" srcOrd="4" destOrd="0" presId="urn:microsoft.com/office/officeart/2005/8/layout/lProcess2"/>
    <dgm:cxn modelId="{123C206A-109E-4D24-90FD-FBEF6CB2E814}" type="presParOf" srcId="{D36CFF51-92B5-479B-BFDA-12A8FA63ABC1}" destId="{BD2F7D8B-C732-4475-A225-799559F5CF9B}" srcOrd="5" destOrd="0" presId="urn:microsoft.com/office/officeart/2005/8/layout/lProcess2"/>
    <dgm:cxn modelId="{E5250C16-2B2A-4557-8861-21DEE84B731A}" type="presParOf" srcId="{D36CFF51-92B5-479B-BFDA-12A8FA63ABC1}" destId="{68E8E51F-8999-4A42-A86C-50F8570D8B56}"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6471ED-91AA-48A8-BFF5-53BC7F83B995}" type="doc">
      <dgm:prSet loTypeId="urn:microsoft.com/office/officeart/2005/8/layout/matrix3" loCatId="matrix" qsTypeId="urn:microsoft.com/office/officeart/2005/8/quickstyle/simple1#2" qsCatId="simple" csTypeId="urn:microsoft.com/office/officeart/2005/8/colors/accent2_3#1" csCatId="accent2" phldr="1"/>
      <dgm:spPr/>
      <dgm:t>
        <a:bodyPr/>
        <a:lstStyle/>
        <a:p>
          <a:endParaRPr lang="zh-CN" altLang="en-US"/>
        </a:p>
      </dgm:t>
    </dgm:pt>
    <dgm:pt modelId="{EA977F5D-395F-4562-9E48-FA709DF3B96E}">
      <dgm:prSet phldrT="[文本]" custT="1"/>
      <dgm:spPr/>
      <dgm:t>
        <a:bodyPr/>
        <a:lstStyle/>
        <a:p>
          <a:r>
            <a:rPr lang="zh-CN" altLang="en-US" sz="1800" b="1" dirty="0">
              <a:latin typeface="微软雅黑" panose="020B0503020204020204" pitchFamily="34" charset="-122"/>
              <a:ea typeface="微软雅黑" panose="020B0503020204020204" pitchFamily="34" charset="-122"/>
            </a:rPr>
            <a:t>契税</a:t>
          </a:r>
        </a:p>
      </dgm:t>
    </dgm:pt>
    <dgm:pt modelId="{3DC5E9E4-1A81-435B-BEE6-92C14ED3AB08}" type="parTrans" cxnId="{451F34D3-05BD-4C0C-B443-6B477195AC9F}">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EAC11503-F2AE-4D9A-8F4C-2F17B2226086}" type="sibTrans" cxnId="{451F34D3-05BD-4C0C-B443-6B477195AC9F}">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0DA2C051-52AC-4274-ADA8-8E5573DEA62A}">
      <dgm:prSet phldrT="[文本]" custT="1"/>
      <dgm:spPr/>
      <dgm:t>
        <a:bodyPr/>
        <a:lstStyle/>
        <a:p>
          <a:r>
            <a:rPr lang="zh-CN" altLang="en-US" sz="1800" b="1" dirty="0">
              <a:latin typeface="微软雅黑" panose="020B0503020204020204" pitchFamily="34" charset="-122"/>
              <a:ea typeface="微软雅黑" panose="020B0503020204020204" pitchFamily="34" charset="-122"/>
            </a:rPr>
            <a:t>土地增值税</a:t>
          </a:r>
        </a:p>
      </dgm:t>
    </dgm:pt>
    <dgm:pt modelId="{0F171EDF-55EB-41D2-9B7D-4167CEECFDE3}" type="parTrans" cxnId="{B71CED18-1F79-4307-89BA-621513184121}">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150B815B-0A80-4571-865E-EF84E9E4A976}" type="sibTrans" cxnId="{B71CED18-1F79-4307-89BA-621513184121}">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5299501D-1C40-4B5C-8607-D30458D49C15}">
      <dgm:prSet phldrT="[文本]" custT="1"/>
      <dgm:spPr/>
      <dgm:t>
        <a:bodyPr/>
        <a:lstStyle/>
        <a:p>
          <a:pPr algn="ctr"/>
          <a:r>
            <a:rPr lang="zh-CN" altLang="en-US" sz="1800" b="1" dirty="0">
              <a:latin typeface="微软雅黑" panose="020B0503020204020204" pitchFamily="34" charset="-122"/>
              <a:ea typeface="微软雅黑" panose="020B0503020204020204" pitchFamily="34" charset="-122"/>
            </a:rPr>
            <a:t>所得税</a:t>
          </a:r>
          <a:endParaRPr lang="en-US" altLang="zh-CN" sz="1800" b="1" dirty="0">
            <a:latin typeface="微软雅黑" panose="020B0503020204020204" pitchFamily="34" charset="-122"/>
            <a:ea typeface="微软雅黑" panose="020B0503020204020204" pitchFamily="34" charset="-122"/>
          </a:endParaRPr>
        </a:p>
      </dgm:t>
    </dgm:pt>
    <dgm:pt modelId="{117F8457-C6B8-4871-92B3-18BCEF8C3AB1}" type="parTrans" cxnId="{53455449-45E9-4BF6-9ECE-A04A14D23FA0}">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AED90AFF-89F7-40AE-A7D3-BBE267DD6C6B}" type="sibTrans" cxnId="{53455449-45E9-4BF6-9ECE-A04A14D23FA0}">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9EB5C14C-1807-4284-B082-25225CA2C972}">
      <dgm:prSet phldrT="[文本]" custT="1"/>
      <dgm:spPr/>
      <dgm:t>
        <a:bodyPr/>
        <a:lstStyle/>
        <a:p>
          <a:r>
            <a:rPr lang="zh-CN" altLang="en-US" sz="1800" b="1" dirty="0">
              <a:latin typeface="微软雅黑" panose="020B0503020204020204" pitchFamily="34" charset="-122"/>
              <a:ea typeface="微软雅黑" panose="020B0503020204020204" pitchFamily="34" charset="-122"/>
            </a:rPr>
            <a:t>增值税</a:t>
          </a:r>
        </a:p>
      </dgm:t>
    </dgm:pt>
    <dgm:pt modelId="{FDCD66C4-1328-4E97-81DE-54D338E2944D}" type="sibTrans" cxnId="{54D2AAAC-26BC-4BED-A5CC-89FDC5454344}">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08C35423-EFA3-4FF3-8158-D46921340711}" type="parTrans" cxnId="{54D2AAAC-26BC-4BED-A5CC-89FDC5454344}">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3E29ACCB-2A64-4B86-A090-1A9870AF809C}" type="pres">
      <dgm:prSet presAssocID="{506471ED-91AA-48A8-BFF5-53BC7F83B995}" presName="matrix" presStyleCnt="0">
        <dgm:presLayoutVars>
          <dgm:chMax val="1"/>
          <dgm:dir/>
          <dgm:resizeHandles val="exact"/>
        </dgm:presLayoutVars>
      </dgm:prSet>
      <dgm:spPr/>
      <dgm:t>
        <a:bodyPr/>
        <a:lstStyle/>
        <a:p>
          <a:endParaRPr lang="zh-CN" altLang="en-US"/>
        </a:p>
      </dgm:t>
    </dgm:pt>
    <dgm:pt modelId="{5275D46A-CC65-408D-95CF-15026797B7A2}" type="pres">
      <dgm:prSet presAssocID="{506471ED-91AA-48A8-BFF5-53BC7F83B995}" presName="diamond" presStyleLbl="bgShp" presStyleIdx="0" presStyleCnt="1"/>
      <dgm:spPr>
        <a:blipFill rotWithShape="0">
          <a:blip xmlns:r="http://schemas.openxmlformats.org/officeDocument/2006/relationships" r:embed="rId1"/>
          <a:stretch>
            <a:fillRect/>
          </a:stretch>
        </a:blipFill>
      </dgm:spPr>
    </dgm:pt>
    <dgm:pt modelId="{83D9C1B3-FAD0-4EE2-BEBA-080426EAF19C}" type="pres">
      <dgm:prSet presAssocID="{506471ED-91AA-48A8-BFF5-53BC7F83B995}" presName="quad1" presStyleLbl="node1" presStyleIdx="0" presStyleCnt="4" custLinFactNeighborX="-72520" custLinFactNeighborY="-18208">
        <dgm:presLayoutVars>
          <dgm:chMax val="0"/>
          <dgm:chPref val="0"/>
          <dgm:bulletEnabled val="1"/>
        </dgm:presLayoutVars>
      </dgm:prSet>
      <dgm:spPr/>
      <dgm:t>
        <a:bodyPr/>
        <a:lstStyle/>
        <a:p>
          <a:endParaRPr lang="zh-CN" altLang="en-US"/>
        </a:p>
      </dgm:t>
    </dgm:pt>
    <dgm:pt modelId="{6AF0796A-0D8D-456D-8C00-0373BF9F846E}" type="pres">
      <dgm:prSet presAssocID="{506471ED-91AA-48A8-BFF5-53BC7F83B995}" presName="quad2" presStyleLbl="node1" presStyleIdx="1" presStyleCnt="4" custLinFactNeighborX="68420" custLinFactNeighborY="-21141">
        <dgm:presLayoutVars>
          <dgm:chMax val="0"/>
          <dgm:chPref val="0"/>
          <dgm:bulletEnabled val="1"/>
        </dgm:presLayoutVars>
      </dgm:prSet>
      <dgm:spPr/>
      <dgm:t>
        <a:bodyPr/>
        <a:lstStyle/>
        <a:p>
          <a:endParaRPr lang="zh-CN" altLang="en-US"/>
        </a:p>
      </dgm:t>
    </dgm:pt>
    <dgm:pt modelId="{FB9F462F-911F-4ACD-B763-FD1E03E4D7F9}" type="pres">
      <dgm:prSet presAssocID="{506471ED-91AA-48A8-BFF5-53BC7F83B995}" presName="quad3" presStyleLbl="node1" presStyleIdx="2" presStyleCnt="4" custLinFactNeighborX="-70272" custLinFactNeighborY="10618">
        <dgm:presLayoutVars>
          <dgm:chMax val="0"/>
          <dgm:chPref val="0"/>
          <dgm:bulletEnabled val="1"/>
        </dgm:presLayoutVars>
      </dgm:prSet>
      <dgm:spPr/>
      <dgm:t>
        <a:bodyPr/>
        <a:lstStyle/>
        <a:p>
          <a:endParaRPr lang="zh-CN" altLang="en-US"/>
        </a:p>
      </dgm:t>
    </dgm:pt>
    <dgm:pt modelId="{874D9E6E-6B37-45DB-B515-5012BB0C5703}" type="pres">
      <dgm:prSet presAssocID="{506471ED-91AA-48A8-BFF5-53BC7F83B995}" presName="quad4" presStyleLbl="node1" presStyleIdx="3" presStyleCnt="4" custLinFactNeighborX="64493" custLinFactNeighborY="31749">
        <dgm:presLayoutVars>
          <dgm:chMax val="0"/>
          <dgm:chPref val="0"/>
          <dgm:bulletEnabled val="1"/>
        </dgm:presLayoutVars>
      </dgm:prSet>
      <dgm:spPr/>
      <dgm:t>
        <a:bodyPr/>
        <a:lstStyle/>
        <a:p>
          <a:endParaRPr lang="zh-CN" altLang="en-US"/>
        </a:p>
      </dgm:t>
    </dgm:pt>
  </dgm:ptLst>
  <dgm:cxnLst>
    <dgm:cxn modelId="{B71CED18-1F79-4307-89BA-621513184121}" srcId="{506471ED-91AA-48A8-BFF5-53BC7F83B995}" destId="{0DA2C051-52AC-4274-ADA8-8E5573DEA62A}" srcOrd="2" destOrd="0" parTransId="{0F171EDF-55EB-41D2-9B7D-4167CEECFDE3}" sibTransId="{150B815B-0A80-4571-865E-EF84E9E4A976}"/>
    <dgm:cxn modelId="{93FEF5F1-379B-4F19-925B-B234ADB05B82}" type="presOf" srcId="{506471ED-91AA-48A8-BFF5-53BC7F83B995}" destId="{3E29ACCB-2A64-4B86-A090-1A9870AF809C}" srcOrd="0" destOrd="0" presId="urn:microsoft.com/office/officeart/2005/8/layout/matrix3"/>
    <dgm:cxn modelId="{F26E8E79-9E80-4955-8F0F-37AD68E18E4E}" type="presOf" srcId="{EA977F5D-395F-4562-9E48-FA709DF3B96E}" destId="{83D9C1B3-FAD0-4EE2-BEBA-080426EAF19C}" srcOrd="0" destOrd="0" presId="urn:microsoft.com/office/officeart/2005/8/layout/matrix3"/>
    <dgm:cxn modelId="{54D2AAAC-26BC-4BED-A5CC-89FDC5454344}" srcId="{506471ED-91AA-48A8-BFF5-53BC7F83B995}" destId="{9EB5C14C-1807-4284-B082-25225CA2C972}" srcOrd="1" destOrd="0" parTransId="{08C35423-EFA3-4FF3-8158-D46921340711}" sibTransId="{FDCD66C4-1328-4E97-81DE-54D338E2944D}"/>
    <dgm:cxn modelId="{451F34D3-05BD-4C0C-B443-6B477195AC9F}" srcId="{506471ED-91AA-48A8-BFF5-53BC7F83B995}" destId="{EA977F5D-395F-4562-9E48-FA709DF3B96E}" srcOrd="0" destOrd="0" parTransId="{3DC5E9E4-1A81-435B-BEE6-92C14ED3AB08}" sibTransId="{EAC11503-F2AE-4D9A-8F4C-2F17B2226086}"/>
    <dgm:cxn modelId="{D90E9E04-1CD8-4378-A506-61F95C01FB36}" type="presOf" srcId="{9EB5C14C-1807-4284-B082-25225CA2C972}" destId="{6AF0796A-0D8D-456D-8C00-0373BF9F846E}" srcOrd="0" destOrd="0" presId="urn:microsoft.com/office/officeart/2005/8/layout/matrix3"/>
    <dgm:cxn modelId="{53455449-45E9-4BF6-9ECE-A04A14D23FA0}" srcId="{506471ED-91AA-48A8-BFF5-53BC7F83B995}" destId="{5299501D-1C40-4B5C-8607-D30458D49C15}" srcOrd="3" destOrd="0" parTransId="{117F8457-C6B8-4871-92B3-18BCEF8C3AB1}" sibTransId="{AED90AFF-89F7-40AE-A7D3-BBE267DD6C6B}"/>
    <dgm:cxn modelId="{89CD6B96-0171-48AD-A60E-9C9E7357ED29}" type="presOf" srcId="{0DA2C051-52AC-4274-ADA8-8E5573DEA62A}" destId="{FB9F462F-911F-4ACD-B763-FD1E03E4D7F9}" srcOrd="0" destOrd="0" presId="urn:microsoft.com/office/officeart/2005/8/layout/matrix3"/>
    <dgm:cxn modelId="{D27E3DAE-9275-4647-8662-D48135B3BA15}" type="presOf" srcId="{5299501D-1C40-4B5C-8607-D30458D49C15}" destId="{874D9E6E-6B37-45DB-B515-5012BB0C5703}" srcOrd="0" destOrd="0" presId="urn:microsoft.com/office/officeart/2005/8/layout/matrix3"/>
    <dgm:cxn modelId="{4B89E590-186C-47E7-ADF7-6FF0C544CBAA}" type="presParOf" srcId="{3E29ACCB-2A64-4B86-A090-1A9870AF809C}" destId="{5275D46A-CC65-408D-95CF-15026797B7A2}" srcOrd="0" destOrd="0" presId="urn:microsoft.com/office/officeart/2005/8/layout/matrix3"/>
    <dgm:cxn modelId="{DB68EEFB-5E4B-4382-A32D-9F1A9CD052B1}" type="presParOf" srcId="{3E29ACCB-2A64-4B86-A090-1A9870AF809C}" destId="{83D9C1B3-FAD0-4EE2-BEBA-080426EAF19C}" srcOrd="1" destOrd="0" presId="urn:microsoft.com/office/officeart/2005/8/layout/matrix3"/>
    <dgm:cxn modelId="{0F0A0727-2C2A-4C77-810B-26B671393578}" type="presParOf" srcId="{3E29ACCB-2A64-4B86-A090-1A9870AF809C}" destId="{6AF0796A-0D8D-456D-8C00-0373BF9F846E}" srcOrd="2" destOrd="0" presId="urn:microsoft.com/office/officeart/2005/8/layout/matrix3"/>
    <dgm:cxn modelId="{634B17E8-D37D-496F-9D1B-AFFF8F54C7CF}" type="presParOf" srcId="{3E29ACCB-2A64-4B86-A090-1A9870AF809C}" destId="{FB9F462F-911F-4ACD-B763-FD1E03E4D7F9}" srcOrd="3" destOrd="0" presId="urn:microsoft.com/office/officeart/2005/8/layout/matrix3"/>
    <dgm:cxn modelId="{3A5EAEFC-8B5B-4137-8D77-B2060C788E22}" type="presParOf" srcId="{3E29ACCB-2A64-4B86-A090-1A9870AF809C}" destId="{874D9E6E-6B37-45DB-B515-5012BB0C570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5D46A-CC65-408D-95CF-15026797B7A2}">
      <dsp:nvSpPr>
        <dsp:cNvPr id="0" name=""/>
        <dsp:cNvSpPr/>
      </dsp:nvSpPr>
      <dsp:spPr>
        <a:xfrm>
          <a:off x="2006146" y="0"/>
          <a:ext cx="4579259" cy="4579259"/>
        </a:xfrm>
        <a:prstGeom prst="diamond">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83D9C1B3-FAD0-4EE2-BEBA-080426EAF19C}">
      <dsp:nvSpPr>
        <dsp:cNvPr id="0" name=""/>
        <dsp:cNvSpPr/>
      </dsp:nvSpPr>
      <dsp:spPr>
        <a:xfrm>
          <a:off x="1146033" y="109850"/>
          <a:ext cx="1785911" cy="1785911"/>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商业考虑的综合性</a:t>
          </a:r>
          <a:endParaRPr lang="zh-CN" altLang="en-US" sz="1800" b="1" kern="1200" dirty="0">
            <a:latin typeface="微软雅黑" panose="020B0503020204020204" pitchFamily="34" charset="-122"/>
            <a:ea typeface="微软雅黑" panose="020B0503020204020204" pitchFamily="34" charset="-122"/>
          </a:endParaRPr>
        </a:p>
      </dsp:txBody>
      <dsp:txXfrm>
        <a:off x="1233214" y="197031"/>
        <a:ext cx="1611549" cy="1611549"/>
      </dsp:txXfrm>
    </dsp:sp>
    <dsp:sp modelId="{6AF0796A-0D8D-456D-8C00-0373BF9F846E}">
      <dsp:nvSpPr>
        <dsp:cNvPr id="0" name=""/>
        <dsp:cNvSpPr/>
      </dsp:nvSpPr>
      <dsp:spPr>
        <a:xfrm>
          <a:off x="5586385" y="57470"/>
          <a:ext cx="1785911" cy="1785911"/>
        </a:xfrm>
        <a:prstGeom prst="roundRect">
          <a:avLst/>
        </a:prstGeom>
        <a:solidFill>
          <a:schemeClr val="accent2">
            <a:shade val="80000"/>
            <a:hueOff val="189122"/>
            <a:satOff val="-6638"/>
            <a:lumOff val="11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法律冲突的争议性</a:t>
          </a:r>
          <a:endParaRPr lang="zh-CN" altLang="en-US" sz="1800" b="1" kern="1200" dirty="0">
            <a:latin typeface="微软雅黑" panose="020B0503020204020204" pitchFamily="34" charset="-122"/>
            <a:ea typeface="微软雅黑" panose="020B0503020204020204" pitchFamily="34" charset="-122"/>
          </a:endParaRPr>
        </a:p>
      </dsp:txBody>
      <dsp:txXfrm>
        <a:off x="5673566" y="144651"/>
        <a:ext cx="1611549" cy="1611549"/>
      </dsp:txXfrm>
    </dsp:sp>
    <dsp:sp modelId="{FB9F462F-911F-4ACD-B763-FD1E03E4D7F9}">
      <dsp:nvSpPr>
        <dsp:cNvPr id="0" name=""/>
        <dsp:cNvSpPr/>
      </dsp:nvSpPr>
      <dsp:spPr>
        <a:xfrm>
          <a:off x="1186180" y="2547946"/>
          <a:ext cx="1785911" cy="1785911"/>
        </a:xfrm>
        <a:prstGeom prst="roundRect">
          <a:avLst/>
        </a:prstGeom>
        <a:solidFill>
          <a:schemeClr val="accent2">
            <a:shade val="80000"/>
            <a:hueOff val="378245"/>
            <a:satOff val="-13276"/>
            <a:lumOff val="230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法律规则的复杂性</a:t>
          </a:r>
          <a:endParaRPr lang="zh-CN" altLang="en-US" sz="1800" b="1" kern="1200" dirty="0">
            <a:latin typeface="微软雅黑" panose="020B0503020204020204" pitchFamily="34" charset="-122"/>
            <a:ea typeface="微软雅黑" panose="020B0503020204020204" pitchFamily="34" charset="-122"/>
          </a:endParaRPr>
        </a:p>
      </dsp:txBody>
      <dsp:txXfrm>
        <a:off x="1273361" y="2635127"/>
        <a:ext cx="1611549" cy="1611549"/>
      </dsp:txXfrm>
    </dsp:sp>
    <dsp:sp modelId="{874D9E6E-6B37-45DB-B515-5012BB0C5703}">
      <dsp:nvSpPr>
        <dsp:cNvPr id="0" name=""/>
        <dsp:cNvSpPr/>
      </dsp:nvSpPr>
      <dsp:spPr>
        <a:xfrm>
          <a:off x="5516252" y="2793347"/>
          <a:ext cx="1785911" cy="1785911"/>
        </a:xfrm>
        <a:prstGeom prst="roundRect">
          <a:avLst/>
        </a:prstGeom>
        <a:solidFill>
          <a:schemeClr val="accent2">
            <a:shade val="80000"/>
            <a:hueOff val="567367"/>
            <a:satOff val="-19914"/>
            <a:lumOff val="346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市场发展的特殊性</a:t>
          </a:r>
          <a:endParaRPr lang="en-US" altLang="zh-CN" sz="1800" b="1" kern="1200" dirty="0">
            <a:latin typeface="微软雅黑" panose="020B0503020204020204" pitchFamily="34" charset="-122"/>
            <a:ea typeface="微软雅黑" panose="020B0503020204020204" pitchFamily="34" charset="-122"/>
          </a:endParaRPr>
        </a:p>
      </dsp:txBody>
      <dsp:txXfrm>
        <a:off x="5603433" y="2880528"/>
        <a:ext cx="1611549" cy="16115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5D46A-CC65-408D-95CF-15026797B7A2}">
      <dsp:nvSpPr>
        <dsp:cNvPr id="0" name=""/>
        <dsp:cNvSpPr/>
      </dsp:nvSpPr>
      <dsp:spPr>
        <a:xfrm>
          <a:off x="2006146" y="0"/>
          <a:ext cx="4579259" cy="4579259"/>
        </a:xfrm>
        <a:prstGeom prst="diamond">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83D9C1B3-FAD0-4EE2-BEBA-080426EAF19C}">
      <dsp:nvSpPr>
        <dsp:cNvPr id="0" name=""/>
        <dsp:cNvSpPr/>
      </dsp:nvSpPr>
      <dsp:spPr>
        <a:xfrm>
          <a:off x="1146033" y="109850"/>
          <a:ext cx="1785911" cy="1785911"/>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股权收购和资产收购</a:t>
          </a:r>
          <a:endParaRPr lang="zh-CN" altLang="en-US" sz="1800" b="1" kern="1200" dirty="0">
            <a:latin typeface="微软雅黑" panose="020B0503020204020204" pitchFamily="34" charset="-122"/>
            <a:ea typeface="微软雅黑" panose="020B0503020204020204" pitchFamily="34" charset="-122"/>
          </a:endParaRPr>
        </a:p>
      </dsp:txBody>
      <dsp:txXfrm>
        <a:off x="1233214" y="197031"/>
        <a:ext cx="1611549" cy="1611549"/>
      </dsp:txXfrm>
    </dsp:sp>
    <dsp:sp modelId="{6AF0796A-0D8D-456D-8C00-0373BF9F846E}">
      <dsp:nvSpPr>
        <dsp:cNvPr id="0" name=""/>
        <dsp:cNvSpPr/>
      </dsp:nvSpPr>
      <dsp:spPr>
        <a:xfrm>
          <a:off x="5586385" y="57470"/>
          <a:ext cx="1785911" cy="1785911"/>
        </a:xfrm>
        <a:prstGeom prst="roundRect">
          <a:avLst/>
        </a:prstGeom>
        <a:solidFill>
          <a:schemeClr val="accent2">
            <a:shade val="80000"/>
            <a:hueOff val="189122"/>
            <a:satOff val="-6638"/>
            <a:lumOff val="11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破产重整、拍卖中的房地产收购税收问题</a:t>
          </a:r>
          <a:endParaRPr lang="zh-CN" altLang="en-US" sz="1800" b="1" kern="1200" dirty="0">
            <a:latin typeface="微软雅黑" panose="020B0503020204020204" pitchFamily="34" charset="-122"/>
            <a:ea typeface="微软雅黑" panose="020B0503020204020204" pitchFamily="34" charset="-122"/>
          </a:endParaRPr>
        </a:p>
      </dsp:txBody>
      <dsp:txXfrm>
        <a:off x="5673566" y="144651"/>
        <a:ext cx="1611549" cy="1611549"/>
      </dsp:txXfrm>
    </dsp:sp>
    <dsp:sp modelId="{FB9F462F-911F-4ACD-B763-FD1E03E4D7F9}">
      <dsp:nvSpPr>
        <dsp:cNvPr id="0" name=""/>
        <dsp:cNvSpPr/>
      </dsp:nvSpPr>
      <dsp:spPr>
        <a:xfrm>
          <a:off x="1186180" y="2547946"/>
          <a:ext cx="1785911" cy="1785911"/>
        </a:xfrm>
        <a:prstGeom prst="roundRect">
          <a:avLst/>
        </a:prstGeom>
        <a:solidFill>
          <a:schemeClr val="accent2">
            <a:shade val="80000"/>
            <a:hueOff val="378245"/>
            <a:satOff val="-13276"/>
            <a:lumOff val="230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股、债相连和区分</a:t>
          </a:r>
          <a:endParaRPr lang="zh-CN" altLang="en-US" sz="1800" b="1" kern="1200" dirty="0">
            <a:latin typeface="微软雅黑" panose="020B0503020204020204" pitchFamily="34" charset="-122"/>
            <a:ea typeface="微软雅黑" panose="020B0503020204020204" pitchFamily="34" charset="-122"/>
          </a:endParaRPr>
        </a:p>
      </dsp:txBody>
      <dsp:txXfrm>
        <a:off x="1273361" y="2635127"/>
        <a:ext cx="1611549" cy="1611549"/>
      </dsp:txXfrm>
    </dsp:sp>
    <dsp:sp modelId="{874D9E6E-6B37-45DB-B515-5012BB0C5703}">
      <dsp:nvSpPr>
        <dsp:cNvPr id="0" name=""/>
        <dsp:cNvSpPr/>
      </dsp:nvSpPr>
      <dsp:spPr>
        <a:xfrm>
          <a:off x="5516252" y="2793347"/>
          <a:ext cx="1785911" cy="1785911"/>
        </a:xfrm>
        <a:prstGeom prst="roundRect">
          <a:avLst/>
        </a:prstGeom>
        <a:solidFill>
          <a:schemeClr val="accent2">
            <a:shade val="80000"/>
            <a:hueOff val="567367"/>
            <a:satOff val="-19914"/>
            <a:lumOff val="346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出资、划转和间接转让</a:t>
          </a:r>
          <a:endParaRPr lang="en-US" altLang="zh-CN" sz="1800" b="1" kern="1200" dirty="0">
            <a:latin typeface="微软雅黑" panose="020B0503020204020204" pitchFamily="34" charset="-122"/>
            <a:ea typeface="微软雅黑" panose="020B0503020204020204" pitchFamily="34" charset="-122"/>
          </a:endParaRPr>
        </a:p>
      </dsp:txBody>
      <dsp:txXfrm>
        <a:off x="5603433" y="2880528"/>
        <a:ext cx="1611549" cy="1611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5D46A-CC65-408D-95CF-15026797B7A2}">
      <dsp:nvSpPr>
        <dsp:cNvPr id="0" name=""/>
        <dsp:cNvSpPr/>
      </dsp:nvSpPr>
      <dsp:spPr>
        <a:xfrm>
          <a:off x="2006146" y="0"/>
          <a:ext cx="4579259" cy="4579259"/>
        </a:xfrm>
        <a:prstGeom prst="diamond">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83D9C1B3-FAD0-4EE2-BEBA-080426EAF19C}">
      <dsp:nvSpPr>
        <dsp:cNvPr id="0" name=""/>
        <dsp:cNvSpPr/>
      </dsp:nvSpPr>
      <dsp:spPr>
        <a:xfrm>
          <a:off x="1146033" y="109850"/>
          <a:ext cx="1785911" cy="1785911"/>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多方利益</a:t>
          </a:r>
          <a:endParaRPr lang="en-US" altLang="zh-CN" sz="1800" b="1" kern="1200" dirty="0" smtClean="0">
            <a:latin typeface="微软雅黑" panose="020B0503020204020204" pitchFamily="34" charset="-122"/>
            <a:ea typeface="微软雅黑" panose="020B0503020204020204" pitchFamily="34" charset="-122"/>
          </a:endParaRPr>
        </a:p>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多方视角</a:t>
          </a:r>
          <a:endParaRPr lang="zh-CN" altLang="en-US" sz="1800" b="1" kern="1200" dirty="0">
            <a:latin typeface="微软雅黑" panose="020B0503020204020204" pitchFamily="34" charset="-122"/>
            <a:ea typeface="微软雅黑" panose="020B0503020204020204" pitchFamily="34" charset="-122"/>
          </a:endParaRPr>
        </a:p>
      </dsp:txBody>
      <dsp:txXfrm>
        <a:off x="1233214" y="197031"/>
        <a:ext cx="1611549" cy="1611549"/>
      </dsp:txXfrm>
    </dsp:sp>
    <dsp:sp modelId="{6AF0796A-0D8D-456D-8C00-0373BF9F846E}">
      <dsp:nvSpPr>
        <dsp:cNvPr id="0" name=""/>
        <dsp:cNvSpPr/>
      </dsp:nvSpPr>
      <dsp:spPr>
        <a:xfrm>
          <a:off x="5617924" y="57470"/>
          <a:ext cx="1785911" cy="1785911"/>
        </a:xfrm>
        <a:prstGeom prst="roundRect">
          <a:avLst/>
        </a:prstGeom>
        <a:solidFill>
          <a:schemeClr val="accent2">
            <a:shade val="80000"/>
            <a:hueOff val="189122"/>
            <a:satOff val="-6638"/>
            <a:lumOff val="11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优惠和管制</a:t>
          </a:r>
          <a:endParaRPr lang="en-US" altLang="zh-CN" sz="1800" b="1" kern="1200" smtClean="0">
            <a:latin typeface="微软雅黑" panose="020B0503020204020204" pitchFamily="34" charset="-122"/>
            <a:ea typeface="微软雅黑" panose="020B0503020204020204" pitchFamily="34" charset="-122"/>
          </a:endParaRPr>
        </a:p>
        <a:p>
          <a:pPr lvl="0" algn="ctr" defTabSz="800100">
            <a:lnSpc>
              <a:spcPct val="90000"/>
            </a:lnSpc>
            <a:spcBef>
              <a:spcPct val="0"/>
            </a:spcBef>
            <a:spcAft>
              <a:spcPct val="35000"/>
            </a:spcAft>
          </a:pPr>
          <a:r>
            <a:rPr lang="zh-CN" altLang="en-US" sz="1800" b="1" kern="1200" smtClean="0">
              <a:latin typeface="微软雅黑" panose="020B0503020204020204" pitchFamily="34" charset="-122"/>
              <a:ea typeface="微软雅黑" panose="020B0503020204020204" pitchFamily="34" charset="-122"/>
            </a:rPr>
            <a:t>双重挑战</a:t>
          </a:r>
          <a:endParaRPr lang="zh-CN" altLang="en-US" sz="1800" b="1" kern="1200" dirty="0">
            <a:latin typeface="微软雅黑" panose="020B0503020204020204" pitchFamily="34" charset="-122"/>
            <a:ea typeface="微软雅黑" panose="020B0503020204020204" pitchFamily="34" charset="-122"/>
          </a:endParaRPr>
        </a:p>
      </dsp:txBody>
      <dsp:txXfrm>
        <a:off x="5705105" y="144651"/>
        <a:ext cx="1611549" cy="1611549"/>
      </dsp:txXfrm>
    </dsp:sp>
    <dsp:sp modelId="{FB9F462F-911F-4ACD-B763-FD1E03E4D7F9}">
      <dsp:nvSpPr>
        <dsp:cNvPr id="0" name=""/>
        <dsp:cNvSpPr/>
      </dsp:nvSpPr>
      <dsp:spPr>
        <a:xfrm>
          <a:off x="1186180" y="2547946"/>
          <a:ext cx="1785911" cy="1785911"/>
        </a:xfrm>
        <a:prstGeom prst="roundRect">
          <a:avLst/>
        </a:prstGeom>
        <a:solidFill>
          <a:schemeClr val="accent2">
            <a:shade val="80000"/>
            <a:hueOff val="378245"/>
            <a:satOff val="-13276"/>
            <a:lumOff val="230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实体和程序</a:t>
          </a:r>
          <a:endParaRPr lang="en-US" altLang="zh-CN" sz="1800" b="1" kern="1200" dirty="0" smtClean="0">
            <a:latin typeface="微软雅黑" panose="020B0503020204020204" pitchFamily="34" charset="-122"/>
            <a:ea typeface="微软雅黑" panose="020B0503020204020204" pitchFamily="34" charset="-122"/>
          </a:endParaRPr>
        </a:p>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交织</a:t>
          </a:r>
          <a:endParaRPr lang="zh-CN" altLang="en-US" sz="1800" b="1" kern="1200" dirty="0">
            <a:latin typeface="微软雅黑" panose="020B0503020204020204" pitchFamily="34" charset="-122"/>
            <a:ea typeface="微软雅黑" panose="020B0503020204020204" pitchFamily="34" charset="-122"/>
          </a:endParaRPr>
        </a:p>
      </dsp:txBody>
      <dsp:txXfrm>
        <a:off x="1273361" y="2635127"/>
        <a:ext cx="1611549" cy="1611549"/>
      </dsp:txXfrm>
    </dsp:sp>
    <dsp:sp modelId="{874D9E6E-6B37-45DB-B515-5012BB0C5703}">
      <dsp:nvSpPr>
        <dsp:cNvPr id="0" name=""/>
        <dsp:cNvSpPr/>
      </dsp:nvSpPr>
      <dsp:spPr>
        <a:xfrm>
          <a:off x="5516252" y="2793347"/>
          <a:ext cx="1785911" cy="1785911"/>
        </a:xfrm>
        <a:prstGeom prst="roundRect">
          <a:avLst/>
        </a:prstGeom>
        <a:solidFill>
          <a:schemeClr val="accent2">
            <a:shade val="80000"/>
            <a:hueOff val="567367"/>
            <a:satOff val="-19914"/>
            <a:lumOff val="346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规则和实践的冲突</a:t>
          </a:r>
          <a:endParaRPr lang="en-US" altLang="zh-CN" sz="1800" b="1" kern="1200" dirty="0">
            <a:latin typeface="微软雅黑" panose="020B0503020204020204" pitchFamily="34" charset="-122"/>
            <a:ea typeface="微软雅黑" panose="020B0503020204020204" pitchFamily="34" charset="-122"/>
          </a:endParaRPr>
        </a:p>
      </dsp:txBody>
      <dsp:txXfrm>
        <a:off x="5603433" y="2880528"/>
        <a:ext cx="1611549" cy="16115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8236D-5FC7-49BD-9EBC-49E381F7C587}">
      <dsp:nvSpPr>
        <dsp:cNvPr id="0" name=""/>
        <dsp:cNvSpPr/>
      </dsp:nvSpPr>
      <dsp:spPr>
        <a:xfrm>
          <a:off x="6320" y="0"/>
          <a:ext cx="3417050" cy="4024086"/>
        </a:xfrm>
        <a:prstGeom prst="roundRect">
          <a:avLst>
            <a:gd name="adj" fmla="val 1000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破产主体和程序的影响</a:t>
          </a:r>
          <a:endParaRPr lang="zh-CN" altLang="en-US" sz="1600" kern="1200" dirty="0"/>
        </a:p>
      </dsp:txBody>
      <dsp:txXfrm>
        <a:off x="6320" y="0"/>
        <a:ext cx="3417050" cy="1207225"/>
      </dsp:txXfrm>
    </dsp:sp>
    <dsp:sp modelId="{3AFDB526-CE19-430E-9759-327BE4349FFA}">
      <dsp:nvSpPr>
        <dsp:cNvPr id="0" name=""/>
        <dsp:cNvSpPr/>
      </dsp:nvSpPr>
      <dsp:spPr>
        <a:xfrm>
          <a:off x="3676881" y="0"/>
          <a:ext cx="3417050" cy="4024086"/>
        </a:xfrm>
        <a:prstGeom prst="roundRect">
          <a:avLst>
            <a:gd name="adj" fmla="val 1000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破产重整对税收征管的挑战</a:t>
          </a:r>
          <a:endParaRPr lang="zh-CN" altLang="en-US" sz="1600" kern="1200" dirty="0"/>
        </a:p>
      </dsp:txBody>
      <dsp:txXfrm>
        <a:off x="3676881" y="0"/>
        <a:ext cx="3417050" cy="1207225"/>
      </dsp:txXfrm>
    </dsp:sp>
    <dsp:sp modelId="{B7F83117-29D9-4EFA-88F1-3A169C7AE66B}">
      <dsp:nvSpPr>
        <dsp:cNvPr id="0" name=""/>
        <dsp:cNvSpPr/>
      </dsp:nvSpPr>
      <dsp:spPr>
        <a:xfrm>
          <a:off x="4031215" y="922075"/>
          <a:ext cx="2733640" cy="586223"/>
        </a:xfrm>
        <a:prstGeom prst="roundRect">
          <a:avLst>
            <a:gd name="adj" fmla="val 10000"/>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CN" altLang="en-US" sz="1600" b="1" kern="1200" dirty="0" smtClean="0"/>
            <a:t>特殊交易方式的挑战</a:t>
          </a:r>
          <a:endParaRPr lang="zh-CN" altLang="en-US" sz="1600" b="1" kern="1200" dirty="0"/>
        </a:p>
      </dsp:txBody>
      <dsp:txXfrm>
        <a:off x="4048385" y="939245"/>
        <a:ext cx="2699300" cy="551883"/>
      </dsp:txXfrm>
    </dsp:sp>
    <dsp:sp modelId="{FB977269-1A77-4AE5-805B-5BDC6E4B5FE4}">
      <dsp:nvSpPr>
        <dsp:cNvPr id="0" name=""/>
        <dsp:cNvSpPr/>
      </dsp:nvSpPr>
      <dsp:spPr>
        <a:xfrm>
          <a:off x="4050132" y="1646534"/>
          <a:ext cx="2733640" cy="586223"/>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CN" altLang="en-US" sz="1600" b="1" kern="1200" dirty="0" smtClean="0"/>
            <a:t>资产处置问题的挑战</a:t>
          </a:r>
          <a:endParaRPr lang="zh-CN" altLang="en-US" sz="1600" b="1" kern="1200" dirty="0"/>
        </a:p>
      </dsp:txBody>
      <dsp:txXfrm>
        <a:off x="4067302" y="1663704"/>
        <a:ext cx="2699300" cy="551883"/>
      </dsp:txXfrm>
    </dsp:sp>
    <dsp:sp modelId="{7E840460-592E-4B9F-9B9D-867E749D90CD}">
      <dsp:nvSpPr>
        <dsp:cNvPr id="0" name=""/>
        <dsp:cNvSpPr/>
      </dsp:nvSpPr>
      <dsp:spPr>
        <a:xfrm>
          <a:off x="4069022" y="2383608"/>
          <a:ext cx="2733640" cy="586223"/>
        </a:xfrm>
        <a:prstGeom prst="roundRect">
          <a:avLst>
            <a:gd name="adj" fmla="val 10000"/>
          </a:avLst>
        </a:prstGeom>
        <a:solidFill>
          <a:srgbClr val="00AE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CN" altLang="en-US" sz="1600" b="1" kern="1200" dirty="0" smtClean="0"/>
            <a:t>税收债权确认和延续的挑战</a:t>
          </a:r>
          <a:endParaRPr lang="zh-CN" altLang="en-US" sz="1600" b="1" kern="1200" dirty="0"/>
        </a:p>
      </dsp:txBody>
      <dsp:txXfrm>
        <a:off x="4086192" y="2400778"/>
        <a:ext cx="2699300" cy="551883"/>
      </dsp:txXfrm>
    </dsp:sp>
    <dsp:sp modelId="{68E8E51F-8999-4A42-A86C-50F8570D8B56}">
      <dsp:nvSpPr>
        <dsp:cNvPr id="0" name=""/>
        <dsp:cNvSpPr/>
      </dsp:nvSpPr>
      <dsp:spPr>
        <a:xfrm>
          <a:off x="4069022" y="3135696"/>
          <a:ext cx="2733640" cy="586223"/>
        </a:xfrm>
        <a:prstGeom prst="roundRect">
          <a:avLst>
            <a:gd name="adj" fmla="val 10000"/>
          </a:avLst>
        </a:prstGeom>
        <a:solidFill>
          <a:schemeClr val="accent2">
            <a:shade val="50000"/>
            <a:hueOff val="346128"/>
            <a:satOff val="-11169"/>
            <a:lumOff val="263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CN" altLang="en-US" sz="1600" b="1" kern="1200" dirty="0" smtClean="0"/>
            <a:t>税收优惠的处理挑战</a:t>
          </a:r>
          <a:endParaRPr lang="zh-CN" altLang="en-US" sz="1600" b="1" kern="1200" dirty="0"/>
        </a:p>
      </dsp:txBody>
      <dsp:txXfrm>
        <a:off x="4086192" y="3152866"/>
        <a:ext cx="2699300" cy="5518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8236D-5FC7-49BD-9EBC-49E381F7C587}">
      <dsp:nvSpPr>
        <dsp:cNvPr id="0" name=""/>
        <dsp:cNvSpPr/>
      </dsp:nvSpPr>
      <dsp:spPr>
        <a:xfrm>
          <a:off x="6320" y="0"/>
          <a:ext cx="3417050" cy="4024086"/>
        </a:xfrm>
        <a:prstGeom prst="roundRect">
          <a:avLst>
            <a:gd name="adj" fmla="val 1000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税收征管刚性的影响（公法之债）</a:t>
          </a:r>
          <a:endParaRPr lang="zh-CN" altLang="en-US" sz="1600" kern="1200" dirty="0"/>
        </a:p>
      </dsp:txBody>
      <dsp:txXfrm>
        <a:off x="6320" y="0"/>
        <a:ext cx="3417050" cy="1207225"/>
      </dsp:txXfrm>
    </dsp:sp>
    <dsp:sp modelId="{3AFDB526-CE19-430E-9759-327BE4349FFA}">
      <dsp:nvSpPr>
        <dsp:cNvPr id="0" name=""/>
        <dsp:cNvSpPr/>
      </dsp:nvSpPr>
      <dsp:spPr>
        <a:xfrm>
          <a:off x="3676881" y="0"/>
          <a:ext cx="3417050" cy="4024086"/>
        </a:xfrm>
        <a:prstGeom prst="roundRect">
          <a:avLst>
            <a:gd name="adj" fmla="val 1000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税收征管程序和实体的影响</a:t>
          </a:r>
          <a:endParaRPr lang="zh-CN" altLang="en-US" sz="1600" kern="1200" dirty="0"/>
        </a:p>
      </dsp:txBody>
      <dsp:txXfrm>
        <a:off x="3676881" y="0"/>
        <a:ext cx="3417050" cy="1207225"/>
      </dsp:txXfrm>
    </dsp:sp>
    <dsp:sp modelId="{B7F83117-29D9-4EFA-88F1-3A169C7AE66B}">
      <dsp:nvSpPr>
        <dsp:cNvPr id="0" name=""/>
        <dsp:cNvSpPr/>
      </dsp:nvSpPr>
      <dsp:spPr>
        <a:xfrm>
          <a:off x="4031215" y="922075"/>
          <a:ext cx="2733640" cy="586223"/>
        </a:xfrm>
        <a:prstGeom prst="roundRect">
          <a:avLst>
            <a:gd name="adj" fmla="val 10000"/>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CN" altLang="en-US" sz="1600" b="1" kern="1200" dirty="0" smtClean="0"/>
            <a:t>纳税人身份状态的影响</a:t>
          </a:r>
          <a:endParaRPr lang="zh-CN" altLang="en-US" sz="1600" b="1" kern="1200" dirty="0"/>
        </a:p>
      </dsp:txBody>
      <dsp:txXfrm>
        <a:off x="4048385" y="939245"/>
        <a:ext cx="2699300" cy="551883"/>
      </dsp:txXfrm>
    </dsp:sp>
    <dsp:sp modelId="{FB977269-1A77-4AE5-805B-5BDC6E4B5FE4}">
      <dsp:nvSpPr>
        <dsp:cNvPr id="0" name=""/>
        <dsp:cNvSpPr/>
      </dsp:nvSpPr>
      <dsp:spPr>
        <a:xfrm>
          <a:off x="4050132" y="1646534"/>
          <a:ext cx="2733640" cy="586223"/>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CN" altLang="en-US" sz="1600" b="1" kern="1200" dirty="0" smtClean="0"/>
            <a:t>税务调查调整程序的影响</a:t>
          </a:r>
          <a:endParaRPr lang="zh-CN" altLang="en-US" sz="1600" b="1" kern="1200" dirty="0"/>
        </a:p>
      </dsp:txBody>
      <dsp:txXfrm>
        <a:off x="4067302" y="1663704"/>
        <a:ext cx="2699300" cy="551883"/>
      </dsp:txXfrm>
    </dsp:sp>
    <dsp:sp modelId="{7E840460-592E-4B9F-9B9D-867E749D90CD}">
      <dsp:nvSpPr>
        <dsp:cNvPr id="0" name=""/>
        <dsp:cNvSpPr/>
      </dsp:nvSpPr>
      <dsp:spPr>
        <a:xfrm>
          <a:off x="4069022" y="2383608"/>
          <a:ext cx="2733640" cy="586223"/>
        </a:xfrm>
        <a:prstGeom prst="roundRect">
          <a:avLst>
            <a:gd name="adj" fmla="val 10000"/>
          </a:avLst>
        </a:prstGeom>
        <a:solidFill>
          <a:srgbClr val="00AE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CN" altLang="en-US" sz="1600" b="1" kern="1200" dirty="0" smtClean="0"/>
            <a:t>债务重组的税务处理问题</a:t>
          </a:r>
          <a:endParaRPr lang="zh-CN" altLang="en-US" sz="1600" b="1" kern="1200" dirty="0"/>
        </a:p>
      </dsp:txBody>
      <dsp:txXfrm>
        <a:off x="4086192" y="2400778"/>
        <a:ext cx="2699300" cy="551883"/>
      </dsp:txXfrm>
    </dsp:sp>
    <dsp:sp modelId="{68E8E51F-8999-4A42-A86C-50F8570D8B56}">
      <dsp:nvSpPr>
        <dsp:cNvPr id="0" name=""/>
        <dsp:cNvSpPr/>
      </dsp:nvSpPr>
      <dsp:spPr>
        <a:xfrm>
          <a:off x="4069022" y="3135696"/>
          <a:ext cx="2733640" cy="586223"/>
        </a:xfrm>
        <a:prstGeom prst="roundRect">
          <a:avLst>
            <a:gd name="adj" fmla="val 10000"/>
          </a:avLst>
        </a:prstGeom>
        <a:solidFill>
          <a:schemeClr val="accent2">
            <a:shade val="50000"/>
            <a:hueOff val="346128"/>
            <a:satOff val="-11169"/>
            <a:lumOff val="263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CN" altLang="en-US" sz="1600" b="1" kern="1200" dirty="0" smtClean="0"/>
            <a:t>纳税人权利义务的影响</a:t>
          </a:r>
          <a:endParaRPr lang="zh-CN" altLang="en-US" sz="1600" b="1" kern="1200" dirty="0"/>
        </a:p>
      </dsp:txBody>
      <dsp:txXfrm>
        <a:off x="4086192" y="3152866"/>
        <a:ext cx="2699300" cy="5518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7F284-9169-4862-84F3-84EBCD49F8C5}">
      <dsp:nvSpPr>
        <dsp:cNvPr id="0" name=""/>
        <dsp:cNvSpPr/>
      </dsp:nvSpPr>
      <dsp:spPr>
        <a:xfrm>
          <a:off x="-5225337" y="-800337"/>
          <a:ext cx="6222401" cy="6222401"/>
        </a:xfrm>
        <a:prstGeom prst="blockArc">
          <a:avLst>
            <a:gd name="adj1" fmla="val 18900000"/>
            <a:gd name="adj2" fmla="val 2700000"/>
            <a:gd name="adj3" fmla="val 389"/>
          </a:avLst>
        </a:prstGeom>
        <a:noFill/>
        <a:ln w="25400" cap="flat" cmpd="sng" algn="ctr">
          <a:solidFill>
            <a:srgbClr val="00AEEE">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1A5316A5-9B38-4645-ABBF-C739FAA98639}">
      <dsp:nvSpPr>
        <dsp:cNvPr id="0" name=""/>
        <dsp:cNvSpPr/>
      </dsp:nvSpPr>
      <dsp:spPr>
        <a:xfrm>
          <a:off x="436075" y="288765"/>
          <a:ext cx="7845241" cy="577900"/>
        </a:xfrm>
        <a:prstGeom prst="rect">
          <a:avLst/>
        </a:prstGeom>
        <a:solidFill>
          <a:srgbClr val="FFFFFF">
            <a:hueOff val="0"/>
            <a:satOff val="0"/>
            <a:lumOff val="0"/>
            <a:alphaOff val="0"/>
          </a:srgbClr>
        </a:solidFill>
        <a:ln w="25400" cap="flat" cmpd="sng" algn="ctr">
          <a:solidFill>
            <a:srgbClr val="00AEEE">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8709" tIns="60960" rIns="60960" bIns="60960" numCol="1" spcCol="1270" anchor="ctr" anchorCtr="0">
          <a:noAutofit/>
        </a:bodyPr>
        <a:lstStyle/>
        <a:p>
          <a:pPr lvl="0" algn="l" defTabSz="1066800">
            <a:lnSpc>
              <a:spcPct val="90000"/>
            </a:lnSpc>
            <a:spcBef>
              <a:spcPct val="0"/>
            </a:spcBef>
            <a:spcAft>
              <a:spcPct val="35000"/>
            </a:spcAft>
          </a:pPr>
          <a:r>
            <a:rPr lang="zh-CN" altLang="en-US" sz="2400" b="0" kern="1200" baseline="0" dirty="0" smtClean="0">
              <a:solidFill>
                <a:srgbClr val="404040"/>
              </a:solidFill>
              <a:latin typeface="微软雅黑" panose="020B0503020204020204" pitchFamily="34" charset="-122"/>
              <a:ea typeface="微软雅黑" panose="020B0503020204020204" pitchFamily="34" charset="-122"/>
              <a:cs typeface="+mn-cs"/>
            </a:rPr>
            <a:t>破产程序开始前成立的税收债权（“成立”？）</a:t>
          </a:r>
          <a:endParaRPr lang="zh-CN" altLang="en-US" sz="2400" b="0" kern="1200" baseline="0" dirty="0">
            <a:solidFill>
              <a:srgbClr val="404040"/>
            </a:solidFill>
            <a:latin typeface="微软雅黑" panose="020B0503020204020204" pitchFamily="34" charset="-122"/>
            <a:ea typeface="微软雅黑" panose="020B0503020204020204" pitchFamily="34" charset="-122"/>
            <a:cs typeface="+mn-cs"/>
          </a:endParaRPr>
        </a:p>
      </dsp:txBody>
      <dsp:txXfrm>
        <a:off x="436075" y="288765"/>
        <a:ext cx="7845241" cy="577900"/>
      </dsp:txXfrm>
    </dsp:sp>
    <dsp:sp modelId="{8AB2C483-CBA5-4D25-8F25-5D120CEDB92B}">
      <dsp:nvSpPr>
        <dsp:cNvPr id="0" name=""/>
        <dsp:cNvSpPr/>
      </dsp:nvSpPr>
      <dsp:spPr>
        <a:xfrm>
          <a:off x="74887" y="216527"/>
          <a:ext cx="722375" cy="722375"/>
        </a:xfrm>
        <a:prstGeom prst="ellipse">
          <a:avLst/>
        </a:prstGeom>
        <a:solidFill>
          <a:srgbClr val="FFFFFF">
            <a:hueOff val="0"/>
            <a:satOff val="0"/>
            <a:lumOff val="0"/>
            <a:alphaOff val="0"/>
          </a:srgbClr>
        </a:solidFill>
        <a:ln w="25400" cap="flat" cmpd="sng" algn="ctr">
          <a:solidFill>
            <a:srgbClr val="00AEEE">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5F164E72-5B3C-49AF-B3A0-DA983604CEB8}">
      <dsp:nvSpPr>
        <dsp:cNvPr id="0" name=""/>
        <dsp:cNvSpPr/>
      </dsp:nvSpPr>
      <dsp:spPr>
        <a:xfrm>
          <a:off x="850182" y="1155339"/>
          <a:ext cx="7431134" cy="577900"/>
        </a:xfrm>
        <a:prstGeom prst="rect">
          <a:avLst/>
        </a:prstGeom>
        <a:solidFill>
          <a:srgbClr val="FFFFFF">
            <a:hueOff val="0"/>
            <a:satOff val="0"/>
            <a:lumOff val="0"/>
            <a:alphaOff val="0"/>
          </a:srgbClr>
        </a:solidFill>
        <a:ln w="25400" cap="flat" cmpd="sng" algn="ctr">
          <a:solidFill>
            <a:srgbClr val="00AEEE">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8709" tIns="60960" rIns="60960" bIns="60960" numCol="1" spcCol="1270" anchor="ctr" anchorCtr="0">
          <a:noAutofit/>
        </a:bodyPr>
        <a:lstStyle/>
        <a:p>
          <a:pPr lvl="0" algn="l" defTabSz="1066800">
            <a:lnSpc>
              <a:spcPct val="90000"/>
            </a:lnSpc>
            <a:spcBef>
              <a:spcPct val="0"/>
            </a:spcBef>
            <a:spcAft>
              <a:spcPct val="35000"/>
            </a:spcAft>
          </a:pPr>
          <a:r>
            <a:rPr lang="zh-CN" altLang="en-US" sz="2400" b="0" kern="1200" baseline="0" dirty="0" smtClean="0">
              <a:solidFill>
                <a:srgbClr val="404040"/>
              </a:solidFill>
              <a:latin typeface="微软雅黑" panose="020B0503020204020204" pitchFamily="34" charset="-122"/>
              <a:ea typeface="微软雅黑" panose="020B0503020204020204" pitchFamily="34" charset="-122"/>
              <a:cs typeface="+mn-cs"/>
            </a:rPr>
            <a:t>破产程序开始前的滞纳金和罚款（延续的滞纳金？）</a:t>
          </a:r>
          <a:endParaRPr lang="zh-CN" altLang="en-US" sz="2400" b="1" kern="1200" baseline="0" dirty="0">
            <a:solidFill>
              <a:srgbClr val="FF0000"/>
            </a:solidFill>
            <a:latin typeface="微软雅黑" panose="020B0503020204020204" pitchFamily="34" charset="-122"/>
            <a:ea typeface="微软雅黑" panose="020B0503020204020204" pitchFamily="34" charset="-122"/>
            <a:cs typeface="+mn-cs"/>
          </a:endParaRPr>
        </a:p>
      </dsp:txBody>
      <dsp:txXfrm>
        <a:off x="850182" y="1155339"/>
        <a:ext cx="7431134" cy="577900"/>
      </dsp:txXfrm>
    </dsp:sp>
    <dsp:sp modelId="{C44CA428-5E0C-4D2F-A1BF-866E406431BA}">
      <dsp:nvSpPr>
        <dsp:cNvPr id="0" name=""/>
        <dsp:cNvSpPr/>
      </dsp:nvSpPr>
      <dsp:spPr>
        <a:xfrm>
          <a:off x="491125" y="1103270"/>
          <a:ext cx="722375" cy="722375"/>
        </a:xfrm>
        <a:prstGeom prst="ellipse">
          <a:avLst/>
        </a:prstGeom>
        <a:solidFill>
          <a:schemeClr val="lt1">
            <a:hueOff val="0"/>
            <a:satOff val="0"/>
            <a:lumOff val="0"/>
            <a:alphaOff val="0"/>
          </a:schemeClr>
        </a:solidFill>
        <a:ln w="25400" cap="flat" cmpd="sng" algn="ctr">
          <a:solidFill>
            <a:srgbClr val="00AEEE">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7C9112A8-A068-4B6E-AFFD-9DBB25A52B7D}">
      <dsp:nvSpPr>
        <dsp:cNvPr id="0" name=""/>
        <dsp:cNvSpPr/>
      </dsp:nvSpPr>
      <dsp:spPr>
        <a:xfrm>
          <a:off x="977279" y="2021913"/>
          <a:ext cx="7304036" cy="577900"/>
        </a:xfrm>
        <a:prstGeom prst="rect">
          <a:avLst/>
        </a:prstGeom>
        <a:solidFill>
          <a:srgbClr val="FFFFFF">
            <a:hueOff val="0"/>
            <a:satOff val="0"/>
            <a:lumOff val="0"/>
            <a:alphaOff val="0"/>
          </a:srgbClr>
        </a:solidFill>
        <a:ln w="25400" cap="flat" cmpd="sng" algn="ctr">
          <a:solidFill>
            <a:srgbClr val="00AEEE">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8709" tIns="60960" rIns="60960" bIns="60960" numCol="1" spcCol="1270" anchor="ctr" anchorCtr="0">
          <a:noAutofit/>
        </a:bodyPr>
        <a:lstStyle/>
        <a:p>
          <a:pPr lvl="0" algn="l" defTabSz="1066800">
            <a:lnSpc>
              <a:spcPct val="90000"/>
            </a:lnSpc>
            <a:spcBef>
              <a:spcPct val="0"/>
            </a:spcBef>
            <a:spcAft>
              <a:spcPct val="35000"/>
            </a:spcAft>
          </a:pPr>
          <a:r>
            <a:rPr lang="zh-CN" altLang="en-US" sz="2400" b="0" kern="1200" baseline="0" dirty="0" smtClean="0">
              <a:solidFill>
                <a:srgbClr val="404040"/>
              </a:solidFill>
              <a:latin typeface="微软雅黑" panose="020B0503020204020204" pitchFamily="34" charset="-122"/>
              <a:ea typeface="微软雅黑" panose="020B0503020204020204" pitchFamily="34" charset="-122"/>
              <a:cs typeface="+mn-cs"/>
            </a:rPr>
            <a:t>破产程序开始前发生但此后“成立“的税收债权</a:t>
          </a:r>
          <a:endParaRPr lang="zh-CN" altLang="en-US" sz="2400" b="0" kern="1200" baseline="0" dirty="0">
            <a:solidFill>
              <a:srgbClr val="404040"/>
            </a:solidFill>
            <a:latin typeface="微软雅黑" panose="020B0503020204020204" pitchFamily="34" charset="-122"/>
            <a:ea typeface="微软雅黑" panose="020B0503020204020204" pitchFamily="34" charset="-122"/>
            <a:cs typeface="+mn-cs"/>
          </a:endParaRPr>
        </a:p>
      </dsp:txBody>
      <dsp:txXfrm>
        <a:off x="977279" y="2021913"/>
        <a:ext cx="7304036" cy="577900"/>
      </dsp:txXfrm>
    </dsp:sp>
    <dsp:sp modelId="{37AE4585-326C-426E-BE5F-346AD33F7C9A}">
      <dsp:nvSpPr>
        <dsp:cNvPr id="0" name=""/>
        <dsp:cNvSpPr/>
      </dsp:nvSpPr>
      <dsp:spPr>
        <a:xfrm>
          <a:off x="616091" y="1949675"/>
          <a:ext cx="722375" cy="722375"/>
        </a:xfrm>
        <a:prstGeom prst="ellipse">
          <a:avLst/>
        </a:prstGeom>
        <a:solidFill>
          <a:srgbClr val="FFFFFF">
            <a:hueOff val="0"/>
            <a:satOff val="0"/>
            <a:lumOff val="0"/>
            <a:alphaOff val="0"/>
          </a:srgbClr>
        </a:solidFill>
        <a:ln w="25400" cap="flat" cmpd="sng" algn="ctr">
          <a:solidFill>
            <a:srgbClr val="00AEEE">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48D0D35C-05F3-4AF7-AD0B-E45B529149B1}">
      <dsp:nvSpPr>
        <dsp:cNvPr id="0" name=""/>
        <dsp:cNvSpPr/>
      </dsp:nvSpPr>
      <dsp:spPr>
        <a:xfrm>
          <a:off x="850182" y="2888486"/>
          <a:ext cx="7431134" cy="577900"/>
        </a:xfrm>
        <a:prstGeom prst="rect">
          <a:avLst/>
        </a:prstGeom>
        <a:solidFill>
          <a:srgbClr val="FFFFFF">
            <a:hueOff val="0"/>
            <a:satOff val="0"/>
            <a:lumOff val="0"/>
            <a:alphaOff val="0"/>
          </a:srgbClr>
        </a:solidFill>
        <a:ln w="25400" cap="flat" cmpd="sng" algn="ctr">
          <a:solidFill>
            <a:srgbClr val="00AEEE">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8709" tIns="60960" rIns="60960" bIns="60960" numCol="1" spcCol="1270" anchor="ctr" anchorCtr="0">
          <a:noAutofit/>
        </a:bodyPr>
        <a:lstStyle/>
        <a:p>
          <a:pPr lvl="0" algn="l" defTabSz="1066800">
            <a:lnSpc>
              <a:spcPct val="90000"/>
            </a:lnSpc>
            <a:spcBef>
              <a:spcPct val="0"/>
            </a:spcBef>
            <a:spcAft>
              <a:spcPct val="35000"/>
            </a:spcAft>
          </a:pPr>
          <a:r>
            <a:rPr lang="zh-CN" altLang="en-US" sz="2400" b="0" kern="1200" baseline="0" dirty="0" smtClean="0">
              <a:solidFill>
                <a:srgbClr val="404040"/>
              </a:solidFill>
              <a:latin typeface="微软雅黑" panose="020B0503020204020204" pitchFamily="34" charset="-122"/>
              <a:ea typeface="微软雅黑" panose="020B0503020204020204" pitchFamily="34" charset="-122"/>
              <a:cs typeface="+mn-cs"/>
            </a:rPr>
            <a:t>前述债权对应的滞纳金和罚款</a:t>
          </a:r>
          <a:endParaRPr lang="zh-CN" altLang="en-US" sz="2400" b="0" kern="1200" baseline="0" dirty="0">
            <a:solidFill>
              <a:srgbClr val="404040"/>
            </a:solidFill>
            <a:latin typeface="微软雅黑" panose="020B0503020204020204" pitchFamily="34" charset="-122"/>
            <a:ea typeface="微软雅黑" panose="020B0503020204020204" pitchFamily="34" charset="-122"/>
            <a:cs typeface="+mn-cs"/>
          </a:endParaRPr>
        </a:p>
      </dsp:txBody>
      <dsp:txXfrm>
        <a:off x="850182" y="2888486"/>
        <a:ext cx="7431134" cy="577900"/>
      </dsp:txXfrm>
    </dsp:sp>
    <dsp:sp modelId="{DC01C760-21D9-4638-A2A5-0CFAACFE0F2E}">
      <dsp:nvSpPr>
        <dsp:cNvPr id="0" name=""/>
        <dsp:cNvSpPr/>
      </dsp:nvSpPr>
      <dsp:spPr>
        <a:xfrm>
          <a:off x="488994" y="2816249"/>
          <a:ext cx="722375" cy="722375"/>
        </a:xfrm>
        <a:prstGeom prst="ellipse">
          <a:avLst/>
        </a:prstGeom>
        <a:solidFill>
          <a:srgbClr val="FFFFFF">
            <a:hueOff val="0"/>
            <a:satOff val="0"/>
            <a:lumOff val="0"/>
            <a:alphaOff val="0"/>
          </a:srgbClr>
        </a:solidFill>
        <a:ln w="25400" cap="flat" cmpd="sng" algn="ctr">
          <a:solidFill>
            <a:srgbClr val="00AEEE">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0078C854-CC2F-4DCA-96BD-E4C8FEE733AB}">
      <dsp:nvSpPr>
        <dsp:cNvPr id="0" name=""/>
        <dsp:cNvSpPr/>
      </dsp:nvSpPr>
      <dsp:spPr>
        <a:xfrm>
          <a:off x="436075" y="3755060"/>
          <a:ext cx="7845241" cy="577900"/>
        </a:xfrm>
        <a:prstGeom prst="rect">
          <a:avLst/>
        </a:prstGeom>
        <a:solidFill>
          <a:srgbClr val="FFFFFF">
            <a:hueOff val="0"/>
            <a:satOff val="0"/>
            <a:lumOff val="0"/>
            <a:alphaOff val="0"/>
          </a:srgbClr>
        </a:solidFill>
        <a:ln w="25400" cap="flat" cmpd="sng" algn="ctr">
          <a:solidFill>
            <a:srgbClr val="00AEEE">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8709" tIns="60960" rIns="60960" bIns="60960" numCol="1" spcCol="1270" anchor="ctr" anchorCtr="0">
          <a:noAutofit/>
        </a:bodyPr>
        <a:lstStyle/>
        <a:p>
          <a:pPr lvl="0" algn="l" defTabSz="1066800">
            <a:lnSpc>
              <a:spcPct val="90000"/>
            </a:lnSpc>
            <a:spcBef>
              <a:spcPct val="0"/>
            </a:spcBef>
            <a:spcAft>
              <a:spcPct val="35000"/>
            </a:spcAft>
          </a:pPr>
          <a:r>
            <a:rPr lang="zh-CN" altLang="en-US" sz="2400" b="0" kern="1200" baseline="0" dirty="0" smtClean="0">
              <a:solidFill>
                <a:srgbClr val="404040"/>
              </a:solidFill>
              <a:latin typeface="微软雅黑" panose="020B0503020204020204" pitchFamily="34" charset="-122"/>
              <a:ea typeface="微软雅黑" panose="020B0503020204020204" pitchFamily="34" charset="-122"/>
              <a:cs typeface="+mn-cs"/>
            </a:rPr>
            <a:t>破产程序中发生和“成立”的税收债权（土增清算？）</a:t>
          </a:r>
          <a:endParaRPr lang="zh-CN" altLang="en-US" sz="2400" b="0" kern="1200" baseline="0" dirty="0">
            <a:solidFill>
              <a:srgbClr val="404040"/>
            </a:solidFill>
            <a:latin typeface="微软雅黑" panose="020B0503020204020204" pitchFamily="34" charset="-122"/>
            <a:ea typeface="微软雅黑" panose="020B0503020204020204" pitchFamily="34" charset="-122"/>
            <a:cs typeface="+mn-cs"/>
          </a:endParaRPr>
        </a:p>
      </dsp:txBody>
      <dsp:txXfrm>
        <a:off x="436075" y="3755060"/>
        <a:ext cx="7845241" cy="577900"/>
      </dsp:txXfrm>
    </dsp:sp>
    <dsp:sp modelId="{C5BDD0AC-1C9E-440E-AEFF-3E1BFC693173}">
      <dsp:nvSpPr>
        <dsp:cNvPr id="0" name=""/>
        <dsp:cNvSpPr/>
      </dsp:nvSpPr>
      <dsp:spPr>
        <a:xfrm>
          <a:off x="74887" y="3682823"/>
          <a:ext cx="722375" cy="722375"/>
        </a:xfrm>
        <a:prstGeom prst="ellipse">
          <a:avLst/>
        </a:prstGeom>
        <a:solidFill>
          <a:srgbClr val="FFFFFF">
            <a:hueOff val="0"/>
            <a:satOff val="0"/>
            <a:lumOff val="0"/>
            <a:alphaOff val="0"/>
          </a:srgbClr>
        </a:solidFill>
        <a:ln w="25400" cap="flat" cmpd="sng" algn="ctr">
          <a:solidFill>
            <a:srgbClr val="00AEEE">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7F284-9169-4862-84F3-84EBCD49F8C5}">
      <dsp:nvSpPr>
        <dsp:cNvPr id="0" name=""/>
        <dsp:cNvSpPr/>
      </dsp:nvSpPr>
      <dsp:spPr>
        <a:xfrm>
          <a:off x="-5225337" y="-800337"/>
          <a:ext cx="6222401" cy="6222401"/>
        </a:xfrm>
        <a:prstGeom prst="blockArc">
          <a:avLst>
            <a:gd name="adj1" fmla="val 18900000"/>
            <a:gd name="adj2" fmla="val 2700000"/>
            <a:gd name="adj3" fmla="val 389"/>
          </a:avLst>
        </a:prstGeom>
        <a:noFill/>
        <a:ln w="25400" cap="flat" cmpd="sng" algn="ctr">
          <a:solidFill>
            <a:srgbClr val="00AEEE">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1A5316A5-9B38-4645-ABBF-C739FAA98639}">
      <dsp:nvSpPr>
        <dsp:cNvPr id="0" name=""/>
        <dsp:cNvSpPr/>
      </dsp:nvSpPr>
      <dsp:spPr>
        <a:xfrm>
          <a:off x="436075" y="288765"/>
          <a:ext cx="7845241" cy="577900"/>
        </a:xfrm>
        <a:prstGeom prst="rect">
          <a:avLst/>
        </a:prstGeom>
        <a:solidFill>
          <a:srgbClr val="FFFFFF">
            <a:hueOff val="0"/>
            <a:satOff val="0"/>
            <a:lumOff val="0"/>
            <a:alphaOff val="0"/>
          </a:srgbClr>
        </a:solidFill>
        <a:ln w="25400" cap="flat" cmpd="sng" algn="ctr">
          <a:solidFill>
            <a:srgbClr val="00AEEE">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8709" tIns="60960" rIns="60960" bIns="60960" numCol="1" spcCol="1270" anchor="ctr" anchorCtr="0">
          <a:noAutofit/>
        </a:bodyPr>
        <a:lstStyle/>
        <a:p>
          <a:pPr lvl="0" algn="l" defTabSz="1066800">
            <a:lnSpc>
              <a:spcPct val="90000"/>
            </a:lnSpc>
            <a:spcBef>
              <a:spcPct val="0"/>
            </a:spcBef>
            <a:spcAft>
              <a:spcPct val="35000"/>
            </a:spcAft>
          </a:pPr>
          <a:r>
            <a:rPr lang="zh-CN" altLang="en-US" sz="2400" b="0" kern="1200" baseline="0" dirty="0" smtClean="0">
              <a:solidFill>
                <a:srgbClr val="404040"/>
              </a:solidFill>
              <a:latin typeface="微软雅黑" panose="020B0503020204020204" pitchFamily="34" charset="-122"/>
              <a:ea typeface="微软雅黑" panose="020B0503020204020204" pitchFamily="34" charset="-122"/>
              <a:cs typeface="+mn-cs"/>
            </a:rPr>
            <a:t>税法与破产法潜在冲突的根源</a:t>
          </a:r>
          <a:endParaRPr lang="zh-CN" altLang="en-US" sz="2400" b="0" kern="1200" baseline="0" dirty="0">
            <a:solidFill>
              <a:srgbClr val="404040"/>
            </a:solidFill>
            <a:latin typeface="微软雅黑" panose="020B0503020204020204" pitchFamily="34" charset="-122"/>
            <a:ea typeface="微软雅黑" panose="020B0503020204020204" pitchFamily="34" charset="-122"/>
            <a:cs typeface="+mn-cs"/>
          </a:endParaRPr>
        </a:p>
      </dsp:txBody>
      <dsp:txXfrm>
        <a:off x="436075" y="288765"/>
        <a:ext cx="7845241" cy="577900"/>
      </dsp:txXfrm>
    </dsp:sp>
    <dsp:sp modelId="{8AB2C483-CBA5-4D25-8F25-5D120CEDB92B}">
      <dsp:nvSpPr>
        <dsp:cNvPr id="0" name=""/>
        <dsp:cNvSpPr/>
      </dsp:nvSpPr>
      <dsp:spPr>
        <a:xfrm>
          <a:off x="74887" y="216527"/>
          <a:ext cx="722375" cy="722375"/>
        </a:xfrm>
        <a:prstGeom prst="ellipse">
          <a:avLst/>
        </a:prstGeom>
        <a:solidFill>
          <a:srgbClr val="FFFFFF">
            <a:hueOff val="0"/>
            <a:satOff val="0"/>
            <a:lumOff val="0"/>
            <a:alphaOff val="0"/>
          </a:srgbClr>
        </a:solidFill>
        <a:ln w="25400" cap="flat" cmpd="sng" algn="ctr">
          <a:solidFill>
            <a:srgbClr val="00AEEE">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5F164E72-5B3C-49AF-B3A0-DA983604CEB8}">
      <dsp:nvSpPr>
        <dsp:cNvPr id="0" name=""/>
        <dsp:cNvSpPr/>
      </dsp:nvSpPr>
      <dsp:spPr>
        <a:xfrm>
          <a:off x="850182" y="1155339"/>
          <a:ext cx="7431134" cy="577900"/>
        </a:xfrm>
        <a:prstGeom prst="rect">
          <a:avLst/>
        </a:prstGeom>
        <a:solidFill>
          <a:srgbClr val="FFFFFF">
            <a:hueOff val="0"/>
            <a:satOff val="0"/>
            <a:lumOff val="0"/>
            <a:alphaOff val="0"/>
          </a:srgbClr>
        </a:solidFill>
        <a:ln w="25400" cap="flat" cmpd="sng" algn="ctr">
          <a:solidFill>
            <a:srgbClr val="00AEEE">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8709" tIns="60960" rIns="60960" bIns="60960" numCol="1" spcCol="1270" anchor="ctr" anchorCtr="0">
          <a:noAutofit/>
        </a:bodyPr>
        <a:lstStyle/>
        <a:p>
          <a:pPr lvl="0" algn="l" defTabSz="1066800">
            <a:lnSpc>
              <a:spcPct val="90000"/>
            </a:lnSpc>
            <a:spcBef>
              <a:spcPct val="0"/>
            </a:spcBef>
            <a:spcAft>
              <a:spcPct val="35000"/>
            </a:spcAft>
          </a:pPr>
          <a:r>
            <a:rPr lang="zh-CN" altLang="en-US" sz="2400" b="0" kern="1200" baseline="0" dirty="0" smtClean="0">
              <a:solidFill>
                <a:srgbClr val="404040"/>
              </a:solidFill>
              <a:latin typeface="微软雅黑" panose="020B0503020204020204" pitchFamily="34" charset="-122"/>
              <a:ea typeface="微软雅黑" panose="020B0503020204020204" pitchFamily="34" charset="-122"/>
              <a:cs typeface="+mn-cs"/>
            </a:rPr>
            <a:t>破产程序启动前的税收法律问题</a:t>
          </a:r>
          <a:endParaRPr lang="zh-CN" altLang="en-US" sz="2400" b="1" kern="1200" baseline="0" dirty="0">
            <a:solidFill>
              <a:srgbClr val="FF0000"/>
            </a:solidFill>
            <a:latin typeface="微软雅黑" panose="020B0503020204020204" pitchFamily="34" charset="-122"/>
            <a:ea typeface="微软雅黑" panose="020B0503020204020204" pitchFamily="34" charset="-122"/>
            <a:cs typeface="+mn-cs"/>
          </a:endParaRPr>
        </a:p>
      </dsp:txBody>
      <dsp:txXfrm>
        <a:off x="850182" y="1155339"/>
        <a:ext cx="7431134" cy="577900"/>
      </dsp:txXfrm>
    </dsp:sp>
    <dsp:sp modelId="{C44CA428-5E0C-4D2F-A1BF-866E406431BA}">
      <dsp:nvSpPr>
        <dsp:cNvPr id="0" name=""/>
        <dsp:cNvSpPr/>
      </dsp:nvSpPr>
      <dsp:spPr>
        <a:xfrm>
          <a:off x="491125" y="1103270"/>
          <a:ext cx="722375" cy="722375"/>
        </a:xfrm>
        <a:prstGeom prst="ellipse">
          <a:avLst/>
        </a:prstGeom>
        <a:solidFill>
          <a:schemeClr val="lt1">
            <a:hueOff val="0"/>
            <a:satOff val="0"/>
            <a:lumOff val="0"/>
            <a:alphaOff val="0"/>
          </a:schemeClr>
        </a:solidFill>
        <a:ln w="25400" cap="flat" cmpd="sng" algn="ctr">
          <a:solidFill>
            <a:srgbClr val="00AEEE">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7C9112A8-A068-4B6E-AFFD-9DBB25A52B7D}">
      <dsp:nvSpPr>
        <dsp:cNvPr id="0" name=""/>
        <dsp:cNvSpPr/>
      </dsp:nvSpPr>
      <dsp:spPr>
        <a:xfrm>
          <a:off x="977279" y="2021913"/>
          <a:ext cx="7304036" cy="577900"/>
        </a:xfrm>
        <a:prstGeom prst="rect">
          <a:avLst/>
        </a:prstGeom>
        <a:solidFill>
          <a:srgbClr val="FFFFFF">
            <a:hueOff val="0"/>
            <a:satOff val="0"/>
            <a:lumOff val="0"/>
            <a:alphaOff val="0"/>
          </a:srgbClr>
        </a:solidFill>
        <a:ln w="25400" cap="flat" cmpd="sng" algn="ctr">
          <a:solidFill>
            <a:srgbClr val="00AEEE">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8709" tIns="60960" rIns="60960" bIns="60960" numCol="1" spcCol="1270" anchor="ctr" anchorCtr="0">
          <a:noAutofit/>
        </a:bodyPr>
        <a:lstStyle/>
        <a:p>
          <a:pPr lvl="0" algn="l" defTabSz="1066800">
            <a:lnSpc>
              <a:spcPct val="90000"/>
            </a:lnSpc>
            <a:spcBef>
              <a:spcPct val="0"/>
            </a:spcBef>
            <a:spcAft>
              <a:spcPct val="35000"/>
            </a:spcAft>
          </a:pPr>
          <a:r>
            <a:rPr lang="zh-CN" altLang="en-US" sz="2400" b="0" kern="1200" baseline="0" dirty="0" smtClean="0">
              <a:solidFill>
                <a:srgbClr val="404040"/>
              </a:solidFill>
              <a:latin typeface="微软雅黑" panose="020B0503020204020204" pitchFamily="34" charset="-122"/>
              <a:ea typeface="微软雅黑" panose="020B0503020204020204" pitchFamily="34" charset="-122"/>
              <a:cs typeface="+mn-cs"/>
            </a:rPr>
            <a:t>破产裁定受理后的税收法律问题</a:t>
          </a:r>
          <a:endParaRPr lang="zh-CN" altLang="en-US" sz="2400" b="0" kern="1200" baseline="0" dirty="0">
            <a:solidFill>
              <a:srgbClr val="404040"/>
            </a:solidFill>
            <a:latin typeface="微软雅黑" panose="020B0503020204020204" pitchFamily="34" charset="-122"/>
            <a:ea typeface="微软雅黑" panose="020B0503020204020204" pitchFamily="34" charset="-122"/>
            <a:cs typeface="+mn-cs"/>
          </a:endParaRPr>
        </a:p>
      </dsp:txBody>
      <dsp:txXfrm>
        <a:off x="977279" y="2021913"/>
        <a:ext cx="7304036" cy="577900"/>
      </dsp:txXfrm>
    </dsp:sp>
    <dsp:sp modelId="{37AE4585-326C-426E-BE5F-346AD33F7C9A}">
      <dsp:nvSpPr>
        <dsp:cNvPr id="0" name=""/>
        <dsp:cNvSpPr/>
      </dsp:nvSpPr>
      <dsp:spPr>
        <a:xfrm>
          <a:off x="616091" y="1949675"/>
          <a:ext cx="722375" cy="722375"/>
        </a:xfrm>
        <a:prstGeom prst="ellipse">
          <a:avLst/>
        </a:prstGeom>
        <a:solidFill>
          <a:srgbClr val="FFFFFF">
            <a:hueOff val="0"/>
            <a:satOff val="0"/>
            <a:lumOff val="0"/>
            <a:alphaOff val="0"/>
          </a:srgbClr>
        </a:solidFill>
        <a:ln w="25400" cap="flat" cmpd="sng" algn="ctr">
          <a:solidFill>
            <a:srgbClr val="00AEEE">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48D0D35C-05F3-4AF7-AD0B-E45B529149B1}">
      <dsp:nvSpPr>
        <dsp:cNvPr id="0" name=""/>
        <dsp:cNvSpPr/>
      </dsp:nvSpPr>
      <dsp:spPr>
        <a:xfrm>
          <a:off x="850182" y="2888486"/>
          <a:ext cx="7431134" cy="577900"/>
        </a:xfrm>
        <a:prstGeom prst="rect">
          <a:avLst/>
        </a:prstGeom>
        <a:solidFill>
          <a:srgbClr val="FFFFFF">
            <a:hueOff val="0"/>
            <a:satOff val="0"/>
            <a:lumOff val="0"/>
            <a:alphaOff val="0"/>
          </a:srgbClr>
        </a:solidFill>
        <a:ln w="25400" cap="flat" cmpd="sng" algn="ctr">
          <a:solidFill>
            <a:srgbClr val="00AEEE">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8709" tIns="60960" rIns="60960" bIns="60960" numCol="1" spcCol="1270" anchor="ctr" anchorCtr="0">
          <a:noAutofit/>
        </a:bodyPr>
        <a:lstStyle/>
        <a:p>
          <a:pPr lvl="0" algn="l" defTabSz="1066800">
            <a:lnSpc>
              <a:spcPct val="90000"/>
            </a:lnSpc>
            <a:spcBef>
              <a:spcPct val="0"/>
            </a:spcBef>
            <a:spcAft>
              <a:spcPct val="35000"/>
            </a:spcAft>
          </a:pPr>
          <a:r>
            <a:rPr lang="zh-CN" altLang="en-US" sz="2400" b="0" kern="1200" baseline="0" dirty="0" smtClean="0">
              <a:solidFill>
                <a:srgbClr val="404040"/>
              </a:solidFill>
              <a:latin typeface="微软雅黑" panose="020B0503020204020204" pitchFamily="34" charset="-122"/>
              <a:ea typeface="微软雅黑" panose="020B0503020204020204" pitchFamily="34" charset="-122"/>
              <a:cs typeface="+mn-cs"/>
            </a:rPr>
            <a:t>破产重整涉税法律问题</a:t>
          </a:r>
          <a:endParaRPr lang="zh-CN" altLang="en-US" sz="2400" b="0" kern="1200" baseline="0" dirty="0">
            <a:solidFill>
              <a:srgbClr val="404040"/>
            </a:solidFill>
            <a:latin typeface="微软雅黑" panose="020B0503020204020204" pitchFamily="34" charset="-122"/>
            <a:ea typeface="微软雅黑" panose="020B0503020204020204" pitchFamily="34" charset="-122"/>
            <a:cs typeface="+mn-cs"/>
          </a:endParaRPr>
        </a:p>
      </dsp:txBody>
      <dsp:txXfrm>
        <a:off x="850182" y="2888486"/>
        <a:ext cx="7431134" cy="577900"/>
      </dsp:txXfrm>
    </dsp:sp>
    <dsp:sp modelId="{DC01C760-21D9-4638-A2A5-0CFAACFE0F2E}">
      <dsp:nvSpPr>
        <dsp:cNvPr id="0" name=""/>
        <dsp:cNvSpPr/>
      </dsp:nvSpPr>
      <dsp:spPr>
        <a:xfrm>
          <a:off x="488994" y="2816249"/>
          <a:ext cx="722375" cy="722375"/>
        </a:xfrm>
        <a:prstGeom prst="ellipse">
          <a:avLst/>
        </a:prstGeom>
        <a:solidFill>
          <a:srgbClr val="FFFFFF">
            <a:hueOff val="0"/>
            <a:satOff val="0"/>
            <a:lumOff val="0"/>
            <a:alphaOff val="0"/>
          </a:srgbClr>
        </a:solidFill>
        <a:ln w="25400" cap="flat" cmpd="sng" algn="ctr">
          <a:solidFill>
            <a:srgbClr val="00AEEE">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0078C854-CC2F-4DCA-96BD-E4C8FEE733AB}">
      <dsp:nvSpPr>
        <dsp:cNvPr id="0" name=""/>
        <dsp:cNvSpPr/>
      </dsp:nvSpPr>
      <dsp:spPr>
        <a:xfrm>
          <a:off x="436075" y="3755060"/>
          <a:ext cx="7845241" cy="577900"/>
        </a:xfrm>
        <a:prstGeom prst="rect">
          <a:avLst/>
        </a:prstGeom>
        <a:solidFill>
          <a:srgbClr val="FFFFFF">
            <a:hueOff val="0"/>
            <a:satOff val="0"/>
            <a:lumOff val="0"/>
            <a:alphaOff val="0"/>
          </a:srgbClr>
        </a:solidFill>
        <a:ln w="25400" cap="flat" cmpd="sng" algn="ctr">
          <a:solidFill>
            <a:srgbClr val="00AEEE">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8709" tIns="60960" rIns="60960" bIns="60960" numCol="1" spcCol="1270" anchor="ctr" anchorCtr="0">
          <a:noAutofit/>
        </a:bodyPr>
        <a:lstStyle/>
        <a:p>
          <a:pPr lvl="0" algn="l" defTabSz="1066800">
            <a:lnSpc>
              <a:spcPct val="90000"/>
            </a:lnSpc>
            <a:spcBef>
              <a:spcPct val="0"/>
            </a:spcBef>
            <a:spcAft>
              <a:spcPct val="35000"/>
            </a:spcAft>
          </a:pPr>
          <a:r>
            <a:rPr lang="zh-CN" altLang="en-US" sz="2400" b="0" kern="1200" baseline="0" dirty="0" smtClean="0">
              <a:solidFill>
                <a:srgbClr val="404040"/>
              </a:solidFill>
              <a:latin typeface="微软雅黑" panose="020B0503020204020204" pitchFamily="34" charset="-122"/>
              <a:ea typeface="微软雅黑" panose="020B0503020204020204" pitchFamily="34" charset="-122"/>
              <a:cs typeface="+mn-cs"/>
            </a:rPr>
            <a:t>破产清算涉税法律问题</a:t>
          </a:r>
          <a:endParaRPr lang="zh-CN" altLang="en-US" sz="2400" b="0" kern="1200" baseline="0" dirty="0">
            <a:solidFill>
              <a:srgbClr val="404040"/>
            </a:solidFill>
            <a:latin typeface="微软雅黑" panose="020B0503020204020204" pitchFamily="34" charset="-122"/>
            <a:ea typeface="微软雅黑" panose="020B0503020204020204" pitchFamily="34" charset="-122"/>
            <a:cs typeface="+mn-cs"/>
          </a:endParaRPr>
        </a:p>
      </dsp:txBody>
      <dsp:txXfrm>
        <a:off x="436075" y="3755060"/>
        <a:ext cx="7845241" cy="577900"/>
      </dsp:txXfrm>
    </dsp:sp>
    <dsp:sp modelId="{C5BDD0AC-1C9E-440E-AEFF-3E1BFC693173}">
      <dsp:nvSpPr>
        <dsp:cNvPr id="0" name=""/>
        <dsp:cNvSpPr/>
      </dsp:nvSpPr>
      <dsp:spPr>
        <a:xfrm>
          <a:off x="74887" y="3682823"/>
          <a:ext cx="722375" cy="722375"/>
        </a:xfrm>
        <a:prstGeom prst="ellipse">
          <a:avLst/>
        </a:prstGeom>
        <a:solidFill>
          <a:srgbClr val="FFFFFF">
            <a:hueOff val="0"/>
            <a:satOff val="0"/>
            <a:lumOff val="0"/>
            <a:alphaOff val="0"/>
          </a:srgbClr>
        </a:solidFill>
        <a:ln w="25400" cap="flat" cmpd="sng" algn="ctr">
          <a:solidFill>
            <a:srgbClr val="00AEEE">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8236D-5FC7-49BD-9EBC-49E381F7C587}">
      <dsp:nvSpPr>
        <dsp:cNvPr id="0" name=""/>
        <dsp:cNvSpPr/>
      </dsp:nvSpPr>
      <dsp:spPr>
        <a:xfrm>
          <a:off x="3552" y="0"/>
          <a:ext cx="3417050" cy="4024086"/>
        </a:xfrm>
        <a:prstGeom prst="roundRect">
          <a:avLst>
            <a:gd name="adj" fmla="val 1000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国内房地产企业的普遍问题</a:t>
          </a:r>
          <a:endParaRPr lang="zh-CN" altLang="en-US" sz="1600" kern="1200" dirty="0"/>
        </a:p>
      </dsp:txBody>
      <dsp:txXfrm>
        <a:off x="3552" y="0"/>
        <a:ext cx="3417050" cy="1207225"/>
      </dsp:txXfrm>
    </dsp:sp>
    <dsp:sp modelId="{7E5A0641-E99E-4B55-9013-61E6069DD4A3}">
      <dsp:nvSpPr>
        <dsp:cNvPr id="0" name=""/>
        <dsp:cNvSpPr/>
      </dsp:nvSpPr>
      <dsp:spPr>
        <a:xfrm>
          <a:off x="345257" y="1208404"/>
          <a:ext cx="2733640" cy="1213316"/>
        </a:xfrm>
        <a:prstGeom prst="roundRect">
          <a:avLst>
            <a:gd name="adj" fmla="val 10000"/>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CN" altLang="en-US" sz="1600" b="1" kern="1200" dirty="0" smtClean="0"/>
            <a:t>税收是合规体系中的弱点</a:t>
          </a:r>
          <a:endParaRPr lang="zh-CN" altLang="en-US" sz="1600" b="1" kern="1200" dirty="0"/>
        </a:p>
      </dsp:txBody>
      <dsp:txXfrm>
        <a:off x="380794" y="1243941"/>
        <a:ext cx="2662566" cy="1142242"/>
      </dsp:txXfrm>
    </dsp:sp>
    <dsp:sp modelId="{B7EE5E41-38F4-488F-BE57-0DBFE1273847}">
      <dsp:nvSpPr>
        <dsp:cNvPr id="0" name=""/>
        <dsp:cNvSpPr/>
      </dsp:nvSpPr>
      <dsp:spPr>
        <a:xfrm>
          <a:off x="345257" y="2608385"/>
          <a:ext cx="2733640" cy="1213316"/>
        </a:xfrm>
        <a:prstGeom prst="roundRect">
          <a:avLst>
            <a:gd name="adj" fmla="val 10000"/>
          </a:avLst>
        </a:prstGeom>
        <a:solidFill>
          <a:schemeClr val="accent2">
            <a:shade val="50000"/>
            <a:hueOff val="230752"/>
            <a:satOff val="-7446"/>
            <a:lumOff val="175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CN" altLang="en-US" sz="1600" b="1" kern="1200" dirty="0" smtClean="0"/>
            <a:t>除了土地，税收是最大的成本，税种最多且最繁琐的行业</a:t>
          </a:r>
          <a:endParaRPr lang="zh-CN" altLang="en-US" sz="1600" b="1" kern="1200" dirty="0"/>
        </a:p>
      </dsp:txBody>
      <dsp:txXfrm>
        <a:off x="380794" y="2643922"/>
        <a:ext cx="2662566" cy="1142242"/>
      </dsp:txXfrm>
    </dsp:sp>
    <dsp:sp modelId="{3AFDB526-CE19-430E-9759-327BE4349FFA}">
      <dsp:nvSpPr>
        <dsp:cNvPr id="0" name=""/>
        <dsp:cNvSpPr/>
      </dsp:nvSpPr>
      <dsp:spPr>
        <a:xfrm>
          <a:off x="3676881" y="0"/>
          <a:ext cx="3417050" cy="4024086"/>
        </a:xfrm>
        <a:prstGeom prst="roundRect">
          <a:avLst>
            <a:gd name="adj" fmla="val 1000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房地产税收规划的历史问题</a:t>
          </a:r>
          <a:endParaRPr lang="zh-CN" altLang="en-US" sz="1600" kern="1200" dirty="0"/>
        </a:p>
      </dsp:txBody>
      <dsp:txXfrm>
        <a:off x="3676881" y="0"/>
        <a:ext cx="3417050" cy="1207225"/>
      </dsp:txXfrm>
    </dsp:sp>
    <dsp:sp modelId="{B7F83117-29D9-4EFA-88F1-3A169C7AE66B}">
      <dsp:nvSpPr>
        <dsp:cNvPr id="0" name=""/>
        <dsp:cNvSpPr/>
      </dsp:nvSpPr>
      <dsp:spPr>
        <a:xfrm>
          <a:off x="4031215" y="922075"/>
          <a:ext cx="2733640" cy="586223"/>
        </a:xfrm>
        <a:prstGeom prst="roundRect">
          <a:avLst>
            <a:gd name="adj" fmla="val 10000"/>
          </a:avLst>
        </a:prstGeom>
        <a:solidFill>
          <a:schemeClr val="accent2">
            <a:shade val="50000"/>
            <a:hueOff val="461504"/>
            <a:satOff val="-14892"/>
            <a:lumOff val="350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CN" altLang="en-US" sz="1600" b="1" kern="1200" dirty="0" smtClean="0"/>
            <a:t>简单粗暴的筹划方式</a:t>
          </a:r>
          <a:endParaRPr lang="zh-CN" altLang="en-US" sz="1600" b="1" kern="1200" dirty="0"/>
        </a:p>
      </dsp:txBody>
      <dsp:txXfrm>
        <a:off x="4048385" y="939245"/>
        <a:ext cx="2699300" cy="551883"/>
      </dsp:txXfrm>
    </dsp:sp>
    <dsp:sp modelId="{FB977269-1A77-4AE5-805B-5BDC6E4B5FE4}">
      <dsp:nvSpPr>
        <dsp:cNvPr id="0" name=""/>
        <dsp:cNvSpPr/>
      </dsp:nvSpPr>
      <dsp:spPr>
        <a:xfrm>
          <a:off x="4050132" y="1646534"/>
          <a:ext cx="2733640" cy="586223"/>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CN" altLang="en-US" sz="1600" b="1" kern="1200" dirty="0" smtClean="0"/>
            <a:t>对证据意识的单薄</a:t>
          </a:r>
          <a:endParaRPr lang="zh-CN" altLang="en-US" sz="1600" b="1" kern="1200" dirty="0"/>
        </a:p>
      </dsp:txBody>
      <dsp:txXfrm>
        <a:off x="4067302" y="1663704"/>
        <a:ext cx="2699300" cy="551883"/>
      </dsp:txXfrm>
    </dsp:sp>
    <dsp:sp modelId="{7E840460-592E-4B9F-9B9D-867E749D90CD}">
      <dsp:nvSpPr>
        <dsp:cNvPr id="0" name=""/>
        <dsp:cNvSpPr/>
      </dsp:nvSpPr>
      <dsp:spPr>
        <a:xfrm>
          <a:off x="4069022" y="2383608"/>
          <a:ext cx="2733640" cy="586223"/>
        </a:xfrm>
        <a:prstGeom prst="roundRect">
          <a:avLst>
            <a:gd name="adj" fmla="val 10000"/>
          </a:avLst>
        </a:prstGeom>
        <a:solidFill>
          <a:srgbClr val="00AE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CN" altLang="en-US" sz="1600" b="1" kern="1200" dirty="0" smtClean="0"/>
            <a:t>难以适应信息化征管方式</a:t>
          </a:r>
          <a:endParaRPr lang="zh-CN" altLang="en-US" sz="1600" b="1" kern="1200" dirty="0"/>
        </a:p>
      </dsp:txBody>
      <dsp:txXfrm>
        <a:off x="4086192" y="2400778"/>
        <a:ext cx="2699300" cy="551883"/>
      </dsp:txXfrm>
    </dsp:sp>
    <dsp:sp modelId="{68E8E51F-8999-4A42-A86C-50F8570D8B56}">
      <dsp:nvSpPr>
        <dsp:cNvPr id="0" name=""/>
        <dsp:cNvSpPr/>
      </dsp:nvSpPr>
      <dsp:spPr>
        <a:xfrm>
          <a:off x="4069022" y="3135696"/>
          <a:ext cx="2733640" cy="586223"/>
        </a:xfrm>
        <a:prstGeom prst="roundRect">
          <a:avLst>
            <a:gd name="adj" fmla="val 10000"/>
          </a:avLst>
        </a:prstGeom>
        <a:solidFill>
          <a:schemeClr val="accent2">
            <a:shade val="50000"/>
            <a:hueOff val="230752"/>
            <a:satOff val="-7446"/>
            <a:lumOff val="175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CN" altLang="en-US" sz="1600" b="1" kern="1200" dirty="0" smtClean="0"/>
            <a:t>不适应征纳关系的调整</a:t>
          </a:r>
          <a:endParaRPr lang="zh-CN" altLang="en-US" sz="1600" b="1" kern="1200" dirty="0"/>
        </a:p>
      </dsp:txBody>
      <dsp:txXfrm>
        <a:off x="4086192" y="3152866"/>
        <a:ext cx="2699300" cy="5518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8236D-5FC7-49BD-9EBC-49E381F7C587}">
      <dsp:nvSpPr>
        <dsp:cNvPr id="0" name=""/>
        <dsp:cNvSpPr/>
      </dsp:nvSpPr>
      <dsp:spPr>
        <a:xfrm>
          <a:off x="3552" y="0"/>
          <a:ext cx="3417050" cy="4024086"/>
        </a:xfrm>
        <a:prstGeom prst="roundRect">
          <a:avLst>
            <a:gd name="adj" fmla="val 1000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国内房地产相关行业破产重组</a:t>
          </a:r>
          <a:endParaRPr lang="en-US" altLang="zh-CN" sz="1600" kern="1200" dirty="0" smtClean="0"/>
        </a:p>
        <a:p>
          <a:pPr lvl="0" algn="ctr" defTabSz="711200">
            <a:lnSpc>
              <a:spcPct val="90000"/>
            </a:lnSpc>
            <a:spcBef>
              <a:spcPct val="0"/>
            </a:spcBef>
            <a:spcAft>
              <a:spcPct val="35000"/>
            </a:spcAft>
          </a:pPr>
          <a:r>
            <a:rPr lang="zh-CN" altLang="en-US" sz="1600" kern="1200" dirty="0" smtClean="0"/>
            <a:t>的税务问题</a:t>
          </a:r>
          <a:endParaRPr lang="zh-CN" altLang="en-US" sz="1600" kern="1200" dirty="0"/>
        </a:p>
      </dsp:txBody>
      <dsp:txXfrm>
        <a:off x="3552" y="0"/>
        <a:ext cx="3417050" cy="1207225"/>
      </dsp:txXfrm>
    </dsp:sp>
    <dsp:sp modelId="{7E5A0641-E99E-4B55-9013-61E6069DD4A3}">
      <dsp:nvSpPr>
        <dsp:cNvPr id="0" name=""/>
        <dsp:cNvSpPr/>
      </dsp:nvSpPr>
      <dsp:spPr>
        <a:xfrm>
          <a:off x="345257" y="1208404"/>
          <a:ext cx="2733640" cy="1213316"/>
        </a:xfrm>
        <a:prstGeom prst="roundRect">
          <a:avLst>
            <a:gd name="adj" fmla="val 10000"/>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CN" altLang="en-US" sz="1600" b="1" kern="1200" dirty="0" smtClean="0"/>
            <a:t>历史税负问题复杂</a:t>
          </a:r>
          <a:endParaRPr lang="zh-CN" altLang="en-US" sz="1600" b="1" kern="1200" dirty="0"/>
        </a:p>
      </dsp:txBody>
      <dsp:txXfrm>
        <a:off x="380794" y="1243941"/>
        <a:ext cx="2662566" cy="1142242"/>
      </dsp:txXfrm>
    </dsp:sp>
    <dsp:sp modelId="{B7EE5E41-38F4-488F-BE57-0DBFE1273847}">
      <dsp:nvSpPr>
        <dsp:cNvPr id="0" name=""/>
        <dsp:cNvSpPr/>
      </dsp:nvSpPr>
      <dsp:spPr>
        <a:xfrm>
          <a:off x="345257" y="2608385"/>
          <a:ext cx="2733640" cy="1213316"/>
        </a:xfrm>
        <a:prstGeom prst="roundRect">
          <a:avLst>
            <a:gd name="adj" fmla="val 10000"/>
          </a:avLst>
        </a:prstGeom>
        <a:solidFill>
          <a:schemeClr val="accent2">
            <a:shade val="50000"/>
            <a:hueOff val="230752"/>
            <a:satOff val="-7446"/>
            <a:lumOff val="175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CN" altLang="en-US" sz="1600" b="1" kern="1200" dirty="0" smtClean="0"/>
            <a:t>交易中的税费承担规则</a:t>
          </a:r>
          <a:endParaRPr lang="en-US" altLang="zh-CN" sz="1600" b="1" kern="1200" dirty="0" smtClean="0"/>
        </a:p>
        <a:p>
          <a:pPr lvl="0" algn="ctr" defTabSz="711200">
            <a:lnSpc>
              <a:spcPct val="90000"/>
            </a:lnSpc>
            <a:spcBef>
              <a:spcPct val="0"/>
            </a:spcBef>
            <a:spcAft>
              <a:spcPct val="35000"/>
            </a:spcAft>
          </a:pPr>
          <a:r>
            <a:rPr lang="zh-CN" altLang="en-US" sz="1600" b="1" kern="1200" dirty="0" smtClean="0"/>
            <a:t>不断改变</a:t>
          </a:r>
          <a:endParaRPr lang="zh-CN" altLang="en-US" sz="1600" b="1" kern="1200" dirty="0"/>
        </a:p>
      </dsp:txBody>
      <dsp:txXfrm>
        <a:off x="380794" y="2643922"/>
        <a:ext cx="2662566" cy="1142242"/>
      </dsp:txXfrm>
    </dsp:sp>
    <dsp:sp modelId="{3AFDB526-CE19-430E-9759-327BE4349FFA}">
      <dsp:nvSpPr>
        <dsp:cNvPr id="0" name=""/>
        <dsp:cNvSpPr/>
      </dsp:nvSpPr>
      <dsp:spPr>
        <a:xfrm>
          <a:off x="3676881" y="0"/>
          <a:ext cx="3417050" cy="4024086"/>
        </a:xfrm>
        <a:prstGeom prst="roundRect">
          <a:avLst>
            <a:gd name="adj" fmla="val 1000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破产重整的税负考量</a:t>
          </a:r>
          <a:endParaRPr lang="zh-CN" altLang="en-US" sz="1600" kern="1200" dirty="0"/>
        </a:p>
      </dsp:txBody>
      <dsp:txXfrm>
        <a:off x="3676881" y="0"/>
        <a:ext cx="3417050" cy="1207225"/>
      </dsp:txXfrm>
    </dsp:sp>
    <dsp:sp modelId="{B7F83117-29D9-4EFA-88F1-3A169C7AE66B}">
      <dsp:nvSpPr>
        <dsp:cNvPr id="0" name=""/>
        <dsp:cNvSpPr/>
      </dsp:nvSpPr>
      <dsp:spPr>
        <a:xfrm>
          <a:off x="4031215" y="922075"/>
          <a:ext cx="2733640" cy="586223"/>
        </a:xfrm>
        <a:prstGeom prst="roundRect">
          <a:avLst>
            <a:gd name="adj" fmla="val 10000"/>
          </a:avLst>
        </a:prstGeom>
        <a:solidFill>
          <a:schemeClr val="accent2">
            <a:shade val="50000"/>
            <a:hueOff val="461504"/>
            <a:satOff val="-14892"/>
            <a:lumOff val="350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CN" altLang="en-US" sz="1600" b="1" kern="1200" dirty="0" smtClean="0"/>
            <a:t>重整前税负和信用的解决</a:t>
          </a:r>
          <a:endParaRPr lang="zh-CN" altLang="en-US" sz="1600" b="1" kern="1200" dirty="0"/>
        </a:p>
      </dsp:txBody>
      <dsp:txXfrm>
        <a:off x="4048385" y="939245"/>
        <a:ext cx="2699300" cy="551883"/>
      </dsp:txXfrm>
    </dsp:sp>
    <dsp:sp modelId="{FB977269-1A77-4AE5-805B-5BDC6E4B5FE4}">
      <dsp:nvSpPr>
        <dsp:cNvPr id="0" name=""/>
        <dsp:cNvSpPr/>
      </dsp:nvSpPr>
      <dsp:spPr>
        <a:xfrm>
          <a:off x="4050132" y="1646534"/>
          <a:ext cx="2733640" cy="586223"/>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CN" altLang="en-US" sz="1600" b="1" kern="1200" dirty="0" smtClean="0"/>
            <a:t>重整中的税负优化和分摊</a:t>
          </a:r>
          <a:endParaRPr lang="zh-CN" altLang="en-US" sz="1600" b="1" kern="1200" dirty="0"/>
        </a:p>
      </dsp:txBody>
      <dsp:txXfrm>
        <a:off x="4067302" y="1663704"/>
        <a:ext cx="2699300" cy="551883"/>
      </dsp:txXfrm>
    </dsp:sp>
    <dsp:sp modelId="{7E840460-592E-4B9F-9B9D-867E749D90CD}">
      <dsp:nvSpPr>
        <dsp:cNvPr id="0" name=""/>
        <dsp:cNvSpPr/>
      </dsp:nvSpPr>
      <dsp:spPr>
        <a:xfrm>
          <a:off x="4069022" y="2383608"/>
          <a:ext cx="2733640" cy="586223"/>
        </a:xfrm>
        <a:prstGeom prst="roundRect">
          <a:avLst>
            <a:gd name="adj" fmla="val 10000"/>
          </a:avLst>
        </a:prstGeom>
        <a:solidFill>
          <a:srgbClr val="00AE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CN" altLang="en-US" sz="1600" b="1" kern="1200" dirty="0" smtClean="0"/>
            <a:t>重整后经营的税务安排</a:t>
          </a:r>
          <a:endParaRPr lang="zh-CN" altLang="en-US" sz="1600" b="1" kern="1200" dirty="0"/>
        </a:p>
      </dsp:txBody>
      <dsp:txXfrm>
        <a:off x="4086192" y="2400778"/>
        <a:ext cx="2699300" cy="551883"/>
      </dsp:txXfrm>
    </dsp:sp>
    <dsp:sp modelId="{68E8E51F-8999-4A42-A86C-50F8570D8B56}">
      <dsp:nvSpPr>
        <dsp:cNvPr id="0" name=""/>
        <dsp:cNvSpPr/>
      </dsp:nvSpPr>
      <dsp:spPr>
        <a:xfrm>
          <a:off x="4069022" y="3135696"/>
          <a:ext cx="2733640" cy="586223"/>
        </a:xfrm>
        <a:prstGeom prst="roundRect">
          <a:avLst>
            <a:gd name="adj" fmla="val 10000"/>
          </a:avLst>
        </a:prstGeom>
        <a:solidFill>
          <a:schemeClr val="accent2">
            <a:shade val="50000"/>
            <a:hueOff val="230752"/>
            <a:satOff val="-7446"/>
            <a:lumOff val="175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CN" altLang="en-US" sz="1600" b="1" kern="1200" dirty="0" smtClean="0"/>
            <a:t>征管行政行为的法律效力</a:t>
          </a:r>
          <a:endParaRPr lang="zh-CN" altLang="en-US" sz="1600" b="1" kern="1200" dirty="0"/>
        </a:p>
      </dsp:txBody>
      <dsp:txXfrm>
        <a:off x="4086192" y="3152866"/>
        <a:ext cx="2699300" cy="5518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5D46A-CC65-408D-95CF-15026797B7A2}">
      <dsp:nvSpPr>
        <dsp:cNvPr id="0" name=""/>
        <dsp:cNvSpPr/>
      </dsp:nvSpPr>
      <dsp:spPr>
        <a:xfrm>
          <a:off x="2006146" y="0"/>
          <a:ext cx="4579259" cy="4579259"/>
        </a:xfrm>
        <a:prstGeom prst="diamond">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83D9C1B3-FAD0-4EE2-BEBA-080426EAF19C}">
      <dsp:nvSpPr>
        <dsp:cNvPr id="0" name=""/>
        <dsp:cNvSpPr/>
      </dsp:nvSpPr>
      <dsp:spPr>
        <a:xfrm>
          <a:off x="1146033" y="109850"/>
          <a:ext cx="1785911" cy="1785911"/>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a:latin typeface="微软雅黑" panose="020B0503020204020204" pitchFamily="34" charset="-122"/>
              <a:ea typeface="微软雅黑" panose="020B0503020204020204" pitchFamily="34" charset="-122"/>
            </a:rPr>
            <a:t>契税</a:t>
          </a:r>
        </a:p>
      </dsp:txBody>
      <dsp:txXfrm>
        <a:off x="1233214" y="197031"/>
        <a:ext cx="1611549" cy="1611549"/>
      </dsp:txXfrm>
    </dsp:sp>
    <dsp:sp modelId="{6AF0796A-0D8D-456D-8C00-0373BF9F846E}">
      <dsp:nvSpPr>
        <dsp:cNvPr id="0" name=""/>
        <dsp:cNvSpPr/>
      </dsp:nvSpPr>
      <dsp:spPr>
        <a:xfrm>
          <a:off x="5586385" y="57470"/>
          <a:ext cx="1785911" cy="1785911"/>
        </a:xfrm>
        <a:prstGeom prst="roundRect">
          <a:avLst/>
        </a:prstGeom>
        <a:solidFill>
          <a:schemeClr val="accent2">
            <a:shade val="80000"/>
            <a:hueOff val="189122"/>
            <a:satOff val="-6638"/>
            <a:lumOff val="11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a:latin typeface="微软雅黑" panose="020B0503020204020204" pitchFamily="34" charset="-122"/>
              <a:ea typeface="微软雅黑" panose="020B0503020204020204" pitchFamily="34" charset="-122"/>
            </a:rPr>
            <a:t>增值税</a:t>
          </a:r>
        </a:p>
      </dsp:txBody>
      <dsp:txXfrm>
        <a:off x="5673566" y="144651"/>
        <a:ext cx="1611549" cy="1611549"/>
      </dsp:txXfrm>
    </dsp:sp>
    <dsp:sp modelId="{FB9F462F-911F-4ACD-B763-FD1E03E4D7F9}">
      <dsp:nvSpPr>
        <dsp:cNvPr id="0" name=""/>
        <dsp:cNvSpPr/>
      </dsp:nvSpPr>
      <dsp:spPr>
        <a:xfrm>
          <a:off x="1186180" y="2547946"/>
          <a:ext cx="1785911" cy="1785911"/>
        </a:xfrm>
        <a:prstGeom prst="roundRect">
          <a:avLst/>
        </a:prstGeom>
        <a:solidFill>
          <a:schemeClr val="accent2">
            <a:shade val="80000"/>
            <a:hueOff val="378245"/>
            <a:satOff val="-13276"/>
            <a:lumOff val="230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a:latin typeface="微软雅黑" panose="020B0503020204020204" pitchFamily="34" charset="-122"/>
              <a:ea typeface="微软雅黑" panose="020B0503020204020204" pitchFamily="34" charset="-122"/>
            </a:rPr>
            <a:t>土地增值税</a:t>
          </a:r>
        </a:p>
      </dsp:txBody>
      <dsp:txXfrm>
        <a:off x="1273361" y="2635127"/>
        <a:ext cx="1611549" cy="1611549"/>
      </dsp:txXfrm>
    </dsp:sp>
    <dsp:sp modelId="{874D9E6E-6B37-45DB-B515-5012BB0C5703}">
      <dsp:nvSpPr>
        <dsp:cNvPr id="0" name=""/>
        <dsp:cNvSpPr/>
      </dsp:nvSpPr>
      <dsp:spPr>
        <a:xfrm>
          <a:off x="5516252" y="2793347"/>
          <a:ext cx="1785911" cy="1785911"/>
        </a:xfrm>
        <a:prstGeom prst="roundRect">
          <a:avLst/>
        </a:prstGeom>
        <a:solidFill>
          <a:schemeClr val="accent2">
            <a:shade val="80000"/>
            <a:hueOff val="567367"/>
            <a:satOff val="-19914"/>
            <a:lumOff val="346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a:latin typeface="微软雅黑" panose="020B0503020204020204" pitchFamily="34" charset="-122"/>
              <a:ea typeface="微软雅黑" panose="020B0503020204020204" pitchFamily="34" charset="-122"/>
            </a:rPr>
            <a:t>所得税</a:t>
          </a:r>
          <a:endParaRPr lang="en-US" altLang="zh-CN" sz="1800" b="1" kern="1200" dirty="0">
            <a:latin typeface="微软雅黑" panose="020B0503020204020204" pitchFamily="34" charset="-122"/>
            <a:ea typeface="微软雅黑" panose="020B0503020204020204" pitchFamily="34" charset="-122"/>
          </a:endParaRPr>
        </a:p>
      </dsp:txBody>
      <dsp:txXfrm>
        <a:off x="5603433" y="2880528"/>
        <a:ext cx="1611549" cy="161154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3169919" cy="480059"/>
          </a:xfrm>
          <a:prstGeom prst="rect">
            <a:avLst/>
          </a:prstGeom>
        </p:spPr>
        <p:txBody>
          <a:bodyPr vert="horz" lIns="91065" tIns="45533" rIns="91065" bIns="45533" rtlCol="0"/>
          <a:lstStyle>
            <a:lvl1pPr algn="l">
              <a:defRPr sz="1200"/>
            </a:lvl1pPr>
          </a:lstStyle>
          <a:p>
            <a:endParaRPr lang="en-AU"/>
          </a:p>
        </p:txBody>
      </p:sp>
      <p:sp>
        <p:nvSpPr>
          <p:cNvPr id="3" name="Date Placeholder 2"/>
          <p:cNvSpPr>
            <a:spLocks noGrp="1"/>
          </p:cNvSpPr>
          <p:nvPr>
            <p:ph type="dt" sz="quarter" idx="1"/>
          </p:nvPr>
        </p:nvSpPr>
        <p:spPr>
          <a:xfrm>
            <a:off x="4143589" y="4"/>
            <a:ext cx="3169919" cy="480059"/>
          </a:xfrm>
          <a:prstGeom prst="rect">
            <a:avLst/>
          </a:prstGeom>
        </p:spPr>
        <p:txBody>
          <a:bodyPr vert="horz" lIns="91065" tIns="45533" rIns="91065" bIns="45533" rtlCol="0"/>
          <a:lstStyle>
            <a:lvl1pPr algn="r">
              <a:defRPr sz="1200"/>
            </a:lvl1pPr>
          </a:lstStyle>
          <a:p>
            <a:fld id="{142D1830-4B8D-47FD-A4C5-F6A253D98F59}" type="datetimeFigureOut">
              <a:rPr lang="en-AU" smtClean="0"/>
              <a:t>23/02/2023</a:t>
            </a:fld>
            <a:endParaRPr lang="en-AU"/>
          </a:p>
        </p:txBody>
      </p:sp>
      <p:sp>
        <p:nvSpPr>
          <p:cNvPr id="4" name="Footer Placeholder 3"/>
          <p:cNvSpPr>
            <a:spLocks noGrp="1"/>
          </p:cNvSpPr>
          <p:nvPr>
            <p:ph type="ftr" sz="quarter" idx="2"/>
          </p:nvPr>
        </p:nvSpPr>
        <p:spPr>
          <a:xfrm>
            <a:off x="1" y="9119476"/>
            <a:ext cx="3169919" cy="480059"/>
          </a:xfrm>
          <a:prstGeom prst="rect">
            <a:avLst/>
          </a:prstGeom>
        </p:spPr>
        <p:txBody>
          <a:bodyPr vert="horz" lIns="91065" tIns="45533" rIns="91065" bIns="45533" rtlCol="0" anchor="b"/>
          <a:lstStyle>
            <a:lvl1pPr algn="l">
              <a:defRPr sz="1200"/>
            </a:lvl1pPr>
          </a:lstStyle>
          <a:p>
            <a:endParaRPr lang="en-AU"/>
          </a:p>
        </p:txBody>
      </p:sp>
      <p:sp>
        <p:nvSpPr>
          <p:cNvPr id="5" name="Slide Number Placeholder 4"/>
          <p:cNvSpPr>
            <a:spLocks noGrp="1"/>
          </p:cNvSpPr>
          <p:nvPr>
            <p:ph type="sldNum" sz="quarter" idx="3"/>
          </p:nvPr>
        </p:nvSpPr>
        <p:spPr>
          <a:xfrm>
            <a:off x="4143589" y="9119476"/>
            <a:ext cx="3169919" cy="480059"/>
          </a:xfrm>
          <a:prstGeom prst="rect">
            <a:avLst/>
          </a:prstGeom>
        </p:spPr>
        <p:txBody>
          <a:bodyPr vert="horz" lIns="91065" tIns="45533" rIns="91065" bIns="45533" rtlCol="0" anchor="b"/>
          <a:lstStyle>
            <a:lvl1pPr algn="r">
              <a:defRPr sz="1200"/>
            </a:lvl1pPr>
          </a:lstStyle>
          <a:p>
            <a:fld id="{F1262263-AF1E-4235-AC8C-338C4C501EE5}" type="slidenum">
              <a:rPr lang="en-AU" smtClean="0"/>
              <a:t>‹#›</a:t>
            </a:fld>
            <a:endParaRPr lang="en-AU"/>
          </a:p>
        </p:txBody>
      </p:sp>
    </p:spTree>
    <p:extLst>
      <p:ext uri="{BB962C8B-B14F-4D97-AF65-F5344CB8AC3E}">
        <p14:creationId xmlns:p14="http://schemas.microsoft.com/office/powerpoint/2010/main" val="443031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3169919" cy="480059"/>
          </a:xfrm>
          <a:prstGeom prst="rect">
            <a:avLst/>
          </a:prstGeom>
        </p:spPr>
        <p:txBody>
          <a:bodyPr vert="horz" lIns="91065" tIns="45533" rIns="91065" bIns="45533" rtlCol="0"/>
          <a:lstStyle>
            <a:lvl1pPr algn="l">
              <a:defRPr sz="1200"/>
            </a:lvl1pPr>
          </a:lstStyle>
          <a:p>
            <a:endParaRPr lang="en-AU"/>
          </a:p>
        </p:txBody>
      </p:sp>
      <p:sp>
        <p:nvSpPr>
          <p:cNvPr id="3" name="Date Placeholder 2"/>
          <p:cNvSpPr>
            <a:spLocks noGrp="1"/>
          </p:cNvSpPr>
          <p:nvPr>
            <p:ph type="dt" idx="1"/>
          </p:nvPr>
        </p:nvSpPr>
        <p:spPr>
          <a:xfrm>
            <a:off x="4143589" y="4"/>
            <a:ext cx="3169919" cy="480059"/>
          </a:xfrm>
          <a:prstGeom prst="rect">
            <a:avLst/>
          </a:prstGeom>
        </p:spPr>
        <p:txBody>
          <a:bodyPr vert="horz" lIns="91065" tIns="45533" rIns="91065" bIns="45533" rtlCol="0"/>
          <a:lstStyle>
            <a:lvl1pPr algn="r">
              <a:defRPr sz="1200"/>
            </a:lvl1pPr>
          </a:lstStyle>
          <a:p>
            <a:fld id="{178A6AA1-BA76-4BDB-9132-A87DE4284A59}" type="datetimeFigureOut">
              <a:rPr lang="en-AU" smtClean="0"/>
              <a:t>23/02/2023</a:t>
            </a:fld>
            <a:endParaRPr lang="en-AU"/>
          </a:p>
        </p:txBody>
      </p:sp>
      <p:sp>
        <p:nvSpPr>
          <p:cNvPr id="4" name="Slide Image Placeholder 3"/>
          <p:cNvSpPr>
            <a:spLocks noGrp="1" noRot="1" noChangeAspect="1"/>
          </p:cNvSpPr>
          <p:nvPr>
            <p:ph type="sldImg" idx="2"/>
          </p:nvPr>
        </p:nvSpPr>
        <p:spPr>
          <a:xfrm>
            <a:off x="1255713" y="719138"/>
            <a:ext cx="4803775" cy="3602037"/>
          </a:xfrm>
          <a:prstGeom prst="rect">
            <a:avLst/>
          </a:prstGeom>
          <a:noFill/>
          <a:ln w="12700">
            <a:solidFill>
              <a:prstClr val="black"/>
            </a:solidFill>
          </a:ln>
        </p:spPr>
        <p:txBody>
          <a:bodyPr vert="horz" lIns="91065" tIns="45533" rIns="91065" bIns="45533" rtlCol="0" anchor="ctr"/>
          <a:lstStyle/>
          <a:p>
            <a:endParaRPr lang="en-AU"/>
          </a:p>
        </p:txBody>
      </p:sp>
      <p:sp>
        <p:nvSpPr>
          <p:cNvPr id="5" name="Notes Placeholder 4"/>
          <p:cNvSpPr>
            <a:spLocks noGrp="1"/>
          </p:cNvSpPr>
          <p:nvPr>
            <p:ph type="body" sz="quarter" idx="3"/>
          </p:nvPr>
        </p:nvSpPr>
        <p:spPr>
          <a:xfrm>
            <a:off x="731521" y="4560572"/>
            <a:ext cx="5852160" cy="4320540"/>
          </a:xfrm>
          <a:prstGeom prst="rect">
            <a:avLst/>
          </a:prstGeom>
        </p:spPr>
        <p:txBody>
          <a:bodyPr vert="horz" lIns="91065" tIns="45533" rIns="91065" bIns="4553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1" y="9119476"/>
            <a:ext cx="3169919" cy="480059"/>
          </a:xfrm>
          <a:prstGeom prst="rect">
            <a:avLst/>
          </a:prstGeom>
        </p:spPr>
        <p:txBody>
          <a:bodyPr vert="horz" lIns="91065" tIns="45533" rIns="91065" bIns="45533" rtlCol="0" anchor="b"/>
          <a:lstStyle>
            <a:lvl1pPr algn="l">
              <a:defRPr sz="1200"/>
            </a:lvl1pPr>
          </a:lstStyle>
          <a:p>
            <a:r>
              <a:rPr lang="en-AU" smtClean="0"/>
              <a:t>&lt;docid&gt;</a:t>
            </a:r>
            <a:endParaRPr lang="en-AU"/>
          </a:p>
        </p:txBody>
      </p:sp>
      <p:sp>
        <p:nvSpPr>
          <p:cNvPr id="7" name="Slide Number Placeholder 6"/>
          <p:cNvSpPr>
            <a:spLocks noGrp="1"/>
          </p:cNvSpPr>
          <p:nvPr>
            <p:ph type="sldNum" sz="quarter" idx="5"/>
          </p:nvPr>
        </p:nvSpPr>
        <p:spPr>
          <a:xfrm>
            <a:off x="4143589" y="9119476"/>
            <a:ext cx="3169919" cy="480059"/>
          </a:xfrm>
          <a:prstGeom prst="rect">
            <a:avLst/>
          </a:prstGeom>
        </p:spPr>
        <p:txBody>
          <a:bodyPr vert="horz" lIns="91065" tIns="45533" rIns="91065" bIns="45533" rtlCol="0" anchor="b"/>
          <a:lstStyle>
            <a:lvl1pPr algn="r">
              <a:defRPr sz="1200"/>
            </a:lvl1pPr>
          </a:lstStyle>
          <a:p>
            <a:fld id="{9CAF479C-DDCB-4663-A064-D8F8B9659009}" type="slidenum">
              <a:rPr lang="en-AU" smtClean="0"/>
              <a:t>‹#›</a:t>
            </a:fld>
            <a:endParaRPr lang="en-AU"/>
          </a:p>
        </p:txBody>
      </p:sp>
    </p:spTree>
    <p:extLst>
      <p:ext uri="{BB962C8B-B14F-4D97-AF65-F5344CB8AC3E}">
        <p14:creationId xmlns:p14="http://schemas.microsoft.com/office/powerpoint/2010/main" val="563690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F479C-DDCB-4663-A064-D8F8B9659009}" type="slidenum">
              <a:rPr lang="en-AU" smtClean="0"/>
              <a:t>1</a:t>
            </a:fld>
            <a:endParaRPr lang="en-AU"/>
          </a:p>
        </p:txBody>
      </p:sp>
    </p:spTree>
    <p:extLst>
      <p:ext uri="{BB962C8B-B14F-4D97-AF65-F5344CB8AC3E}">
        <p14:creationId xmlns:p14="http://schemas.microsoft.com/office/powerpoint/2010/main" val="1983763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9003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741471-AC03-480D-B5B0-87DD92C3A63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41848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7287" cy="37242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54184" y="9440306"/>
            <a:ext cx="2949841" cy="497445"/>
          </a:xfrm>
          <a:prstGeom prst="rect">
            <a:avLst/>
          </a:prstGeom>
        </p:spPr>
        <p:txBody>
          <a:bodyPr lIns="91508" tIns="45754" rIns="91508" bIns="45754"/>
          <a:lstStyle/>
          <a:p>
            <a:pPr marL="0" marR="0" lvl="0" indent="0" algn="r" defTabSz="914400" rtl="0" eaLnBrk="1" fontAlgn="auto" latinLnBrk="0" hangingPunct="1">
              <a:lnSpc>
                <a:spcPct val="100000"/>
              </a:lnSpc>
              <a:spcBef>
                <a:spcPts val="0"/>
              </a:spcBef>
              <a:spcAft>
                <a:spcPts val="0"/>
              </a:spcAft>
              <a:buClrTx/>
              <a:buSzTx/>
              <a:buFontTx/>
              <a:buNone/>
              <a:tabLst/>
              <a:defRPr/>
            </a:pPr>
            <a:fld id="{7A69266C-B222-4CEB-9186-7526F04DB2D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5382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7287" cy="37242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54184" y="9440306"/>
            <a:ext cx="2949841" cy="497445"/>
          </a:xfrm>
          <a:prstGeom prst="rect">
            <a:avLst/>
          </a:prstGeom>
        </p:spPr>
        <p:txBody>
          <a:bodyPr lIns="91508" tIns="45754" rIns="91508" bIns="45754"/>
          <a:lstStyle/>
          <a:p>
            <a:pPr marL="0" marR="0" lvl="0" indent="0" algn="r" defTabSz="914400" rtl="0" eaLnBrk="1" fontAlgn="auto" latinLnBrk="0" hangingPunct="1">
              <a:lnSpc>
                <a:spcPct val="100000"/>
              </a:lnSpc>
              <a:spcBef>
                <a:spcPts val="0"/>
              </a:spcBef>
              <a:spcAft>
                <a:spcPts val="0"/>
              </a:spcAft>
              <a:buClrTx/>
              <a:buSzTx/>
              <a:buFontTx/>
              <a:buNone/>
              <a:tabLst/>
              <a:defRPr/>
            </a:pPr>
            <a:fld id="{7A69266C-B222-4CEB-9186-7526F04DB2D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0556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741471-AC03-480D-B5B0-87DD92C3A63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85866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7073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4982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4067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4600" y="723900"/>
            <a:ext cx="4835525" cy="362585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dirty="0">
              <a:solidFill>
                <a:schemeClr val="tx1"/>
              </a:solidFill>
              <a:latin typeface="+mn-lt"/>
              <a:ea typeface="+mn-ea"/>
              <a:cs typeface="+mn-cs"/>
              <a:sym typeface="+mn-lt"/>
            </a:endParaRPr>
          </a:p>
        </p:txBody>
      </p:sp>
    </p:spTree>
    <p:extLst>
      <p:ext uri="{BB962C8B-B14F-4D97-AF65-F5344CB8AC3E}">
        <p14:creationId xmlns:p14="http://schemas.microsoft.com/office/powerpoint/2010/main" val="1148409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741471-AC03-480D-B5B0-87DD92C3A63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26510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endParaRPr lang="en-US" altLang="zh-CN" dirty="0"/>
          </a:p>
          <a:p>
            <a:endParaRPr lang="zh-CN" altLang="en-US" dirty="0"/>
          </a:p>
          <a:p>
            <a:endParaRPr lang="zh-CN" altLang="en-US" dirty="0"/>
          </a:p>
        </p:txBody>
      </p:sp>
      <p:sp>
        <p:nvSpPr>
          <p:cNvPr id="4" name="页脚占位符 3"/>
          <p:cNvSpPr>
            <a:spLocks noGrp="1"/>
          </p:cNvSpPr>
          <p:nvPr>
            <p:ph type="ftr" sz="quarter" idx="10"/>
          </p:nvPr>
        </p:nvSpPr>
        <p:spPr/>
        <p:txBody>
          <a:bodyPr/>
          <a:lstStyle/>
          <a:p>
            <a:r>
              <a:rPr lang="en-AU"/>
              <a:t>&lt;docid&gt;</a:t>
            </a:r>
            <a:endParaRPr lang="en-AU" dirty="0"/>
          </a:p>
        </p:txBody>
      </p:sp>
      <p:sp>
        <p:nvSpPr>
          <p:cNvPr id="6" name="灯片编号占位符 5"/>
          <p:cNvSpPr>
            <a:spLocks noGrp="1"/>
          </p:cNvSpPr>
          <p:nvPr>
            <p:ph type="sldNum" sz="quarter" idx="11"/>
          </p:nvPr>
        </p:nvSpPr>
        <p:spPr/>
        <p:txBody>
          <a:bodyPr/>
          <a:lstStyle/>
          <a:p>
            <a:fld id="{B42BD38C-DBD0-4E6B-B641-8CFB950B4D45}" type="slidenum">
              <a:rPr lang="en-AU" smtClean="0"/>
              <a:t>3</a:t>
            </a:fld>
            <a:endParaRPr lang="en-AU" dirty="0"/>
          </a:p>
        </p:txBody>
      </p:sp>
    </p:spTree>
    <p:extLst>
      <p:ext uri="{BB962C8B-B14F-4D97-AF65-F5344CB8AC3E}">
        <p14:creationId xmlns:p14="http://schemas.microsoft.com/office/powerpoint/2010/main" val="4015320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4600" y="723900"/>
            <a:ext cx="4835525" cy="362585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dirty="0">
              <a:solidFill>
                <a:schemeClr val="tx1"/>
              </a:solidFill>
              <a:latin typeface="+mn-lt"/>
              <a:ea typeface="+mn-ea"/>
              <a:cs typeface="+mn-cs"/>
              <a:sym typeface="+mn-lt"/>
            </a:endParaRPr>
          </a:p>
        </p:txBody>
      </p:sp>
    </p:spTree>
    <p:extLst>
      <p:ext uri="{BB962C8B-B14F-4D97-AF65-F5344CB8AC3E}">
        <p14:creationId xmlns:p14="http://schemas.microsoft.com/office/powerpoint/2010/main" val="1140182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7293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4925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5369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2710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3205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5984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1269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4598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6981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endParaRPr lang="en-US" altLang="zh-CN" dirty="0"/>
          </a:p>
          <a:p>
            <a:endParaRPr lang="zh-CN" altLang="en-US" dirty="0"/>
          </a:p>
          <a:p>
            <a:endParaRPr lang="zh-CN" altLang="en-US" dirty="0"/>
          </a:p>
        </p:txBody>
      </p:sp>
      <p:sp>
        <p:nvSpPr>
          <p:cNvPr id="4" name="页脚占位符 3"/>
          <p:cNvSpPr>
            <a:spLocks noGrp="1"/>
          </p:cNvSpPr>
          <p:nvPr>
            <p:ph type="ftr" sz="quarter" idx="10"/>
          </p:nvPr>
        </p:nvSpPr>
        <p:spPr/>
        <p:txBody>
          <a:bodyPr/>
          <a:lstStyle/>
          <a:p>
            <a:r>
              <a:rPr lang="en-AU"/>
              <a:t>&lt;docid&gt;</a:t>
            </a:r>
            <a:endParaRPr lang="en-AU" dirty="0"/>
          </a:p>
        </p:txBody>
      </p:sp>
      <p:sp>
        <p:nvSpPr>
          <p:cNvPr id="6" name="灯片编号占位符 5"/>
          <p:cNvSpPr>
            <a:spLocks noGrp="1"/>
          </p:cNvSpPr>
          <p:nvPr>
            <p:ph type="sldNum" sz="quarter" idx="11"/>
          </p:nvPr>
        </p:nvSpPr>
        <p:spPr/>
        <p:txBody>
          <a:bodyPr/>
          <a:lstStyle/>
          <a:p>
            <a:fld id="{B42BD38C-DBD0-4E6B-B641-8CFB950B4D45}" type="slidenum">
              <a:rPr lang="en-AU" smtClean="0"/>
              <a:t>4</a:t>
            </a:fld>
            <a:endParaRPr lang="en-AU" dirty="0"/>
          </a:p>
        </p:txBody>
      </p:sp>
    </p:spTree>
    <p:extLst>
      <p:ext uri="{BB962C8B-B14F-4D97-AF65-F5344CB8AC3E}">
        <p14:creationId xmlns:p14="http://schemas.microsoft.com/office/powerpoint/2010/main" val="129517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8106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2311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9896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18062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57654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94809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4019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22053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66855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597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741471-AC03-480D-B5B0-87DD92C3A63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01162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44755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44019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10532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1583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26351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24596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741471-AC03-480D-B5B0-87DD92C3A63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772017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7287" cy="37242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54184" y="9440306"/>
            <a:ext cx="2949841" cy="497445"/>
          </a:xfrm>
          <a:prstGeom prst="rect">
            <a:avLst/>
          </a:prstGeom>
        </p:spPr>
        <p:txBody>
          <a:bodyPr lIns="91508" tIns="45754" rIns="91508" bIns="45754"/>
          <a:lstStyle/>
          <a:p>
            <a:pPr marL="0" marR="0" lvl="0" indent="0" algn="r" defTabSz="914400" rtl="0" eaLnBrk="1" fontAlgn="auto" latinLnBrk="0" hangingPunct="1">
              <a:lnSpc>
                <a:spcPct val="100000"/>
              </a:lnSpc>
              <a:spcBef>
                <a:spcPts val="0"/>
              </a:spcBef>
              <a:spcAft>
                <a:spcPts val="0"/>
              </a:spcAft>
              <a:buClrTx/>
              <a:buSzTx/>
              <a:buFontTx/>
              <a:buNone/>
              <a:tabLst/>
              <a:defRPr/>
            </a:pPr>
            <a:fld id="{7A69266C-B222-4CEB-9186-7526F04DB2D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90158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7287" cy="37242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54184" y="9440306"/>
            <a:ext cx="2949841" cy="497445"/>
          </a:xfrm>
          <a:prstGeom prst="rect">
            <a:avLst/>
          </a:prstGeom>
        </p:spPr>
        <p:txBody>
          <a:bodyPr lIns="91508" tIns="45754" rIns="91508" bIns="45754"/>
          <a:lstStyle/>
          <a:p>
            <a:pPr marL="0" marR="0" lvl="0" indent="0" algn="r" defTabSz="914400" rtl="0" eaLnBrk="1" fontAlgn="auto" latinLnBrk="0" hangingPunct="1">
              <a:lnSpc>
                <a:spcPct val="100000"/>
              </a:lnSpc>
              <a:spcBef>
                <a:spcPts val="0"/>
              </a:spcBef>
              <a:spcAft>
                <a:spcPts val="0"/>
              </a:spcAft>
              <a:buClrTx/>
              <a:buSzTx/>
              <a:buFontTx/>
              <a:buNone/>
              <a:tabLst/>
              <a:defRPr/>
            </a:pPr>
            <a:fld id="{7A69266C-B222-4CEB-9186-7526F04DB2D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27026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endParaRPr lang="en-US" altLang="zh-CN" dirty="0"/>
          </a:p>
          <a:p>
            <a:endParaRPr lang="zh-CN" altLang="en-US" dirty="0"/>
          </a:p>
          <a:p>
            <a:endParaRPr lang="zh-CN" altLang="en-US" dirty="0"/>
          </a:p>
        </p:txBody>
      </p:sp>
      <p:sp>
        <p:nvSpPr>
          <p:cNvPr id="4" name="页脚占位符 3"/>
          <p:cNvSpPr>
            <a:spLocks noGrp="1"/>
          </p:cNvSpPr>
          <p:nvPr>
            <p:ph type="ftr" sz="quarter" idx="10"/>
          </p:nvPr>
        </p:nvSpPr>
        <p:spPr/>
        <p:txBody>
          <a:bodyPr/>
          <a:lstStyle/>
          <a:p>
            <a:r>
              <a:rPr lang="en-AU"/>
              <a:t>&lt;docid&gt;</a:t>
            </a:r>
            <a:endParaRPr lang="en-AU" dirty="0"/>
          </a:p>
        </p:txBody>
      </p:sp>
      <p:sp>
        <p:nvSpPr>
          <p:cNvPr id="6" name="灯片编号占位符 5"/>
          <p:cNvSpPr>
            <a:spLocks noGrp="1"/>
          </p:cNvSpPr>
          <p:nvPr>
            <p:ph type="sldNum" sz="quarter" idx="11"/>
          </p:nvPr>
        </p:nvSpPr>
        <p:spPr/>
        <p:txBody>
          <a:bodyPr/>
          <a:lstStyle/>
          <a:p>
            <a:fld id="{B42BD38C-DBD0-4E6B-B641-8CFB950B4D45}" type="slidenum">
              <a:rPr lang="en-AU" smtClean="0"/>
              <a:t>77</a:t>
            </a:fld>
            <a:endParaRPr lang="en-AU" dirty="0"/>
          </a:p>
        </p:txBody>
      </p:sp>
    </p:spTree>
    <p:extLst>
      <p:ext uri="{BB962C8B-B14F-4D97-AF65-F5344CB8AC3E}">
        <p14:creationId xmlns:p14="http://schemas.microsoft.com/office/powerpoint/2010/main" val="4293425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20421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endParaRPr lang="en-US" altLang="zh-CN" dirty="0"/>
          </a:p>
          <a:p>
            <a:endParaRPr lang="zh-CN" altLang="en-US" dirty="0"/>
          </a:p>
          <a:p>
            <a:endParaRPr lang="zh-CN" altLang="en-US" dirty="0"/>
          </a:p>
        </p:txBody>
      </p:sp>
      <p:sp>
        <p:nvSpPr>
          <p:cNvPr id="4" name="页脚占位符 3"/>
          <p:cNvSpPr>
            <a:spLocks noGrp="1"/>
          </p:cNvSpPr>
          <p:nvPr>
            <p:ph type="ftr" sz="quarter" idx="10"/>
          </p:nvPr>
        </p:nvSpPr>
        <p:spPr/>
        <p:txBody>
          <a:bodyPr/>
          <a:lstStyle/>
          <a:p>
            <a:r>
              <a:rPr lang="en-AU"/>
              <a:t>&lt;docid&gt;</a:t>
            </a:r>
            <a:endParaRPr lang="en-AU" dirty="0"/>
          </a:p>
        </p:txBody>
      </p:sp>
      <p:sp>
        <p:nvSpPr>
          <p:cNvPr id="6" name="灯片编号占位符 5"/>
          <p:cNvSpPr>
            <a:spLocks noGrp="1"/>
          </p:cNvSpPr>
          <p:nvPr>
            <p:ph type="sldNum" sz="quarter" idx="11"/>
          </p:nvPr>
        </p:nvSpPr>
        <p:spPr/>
        <p:txBody>
          <a:bodyPr/>
          <a:lstStyle/>
          <a:p>
            <a:fld id="{B42BD38C-DBD0-4E6B-B641-8CFB950B4D45}" type="slidenum">
              <a:rPr lang="en-AU" smtClean="0"/>
              <a:t>78</a:t>
            </a:fld>
            <a:endParaRPr lang="en-AU" dirty="0"/>
          </a:p>
        </p:txBody>
      </p:sp>
    </p:spTree>
    <p:extLst>
      <p:ext uri="{BB962C8B-B14F-4D97-AF65-F5344CB8AC3E}">
        <p14:creationId xmlns:p14="http://schemas.microsoft.com/office/powerpoint/2010/main" val="7042738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xfrm>
            <a:off x="1287463" y="719138"/>
            <a:ext cx="4806950" cy="3605212"/>
          </a:xfrm>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altLang="zh-CN" dirty="0" smtClea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D39FE9-161F-489D-A828-1F8A28B4D56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1053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76350" y="723900"/>
            <a:ext cx="4840288" cy="3629025"/>
          </a:xfrm>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&lt;docid&gt;</a:t>
            </a:r>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46154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76350" y="723900"/>
            <a:ext cx="4840288" cy="3629025"/>
          </a:xfrm>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&lt;docid&gt;</a:t>
            </a:r>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239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76350" y="723900"/>
            <a:ext cx="4840288" cy="3629025"/>
          </a:xfrm>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&lt;docid&gt;</a:t>
            </a:r>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69071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76350" y="723900"/>
            <a:ext cx="4840288" cy="3629025"/>
          </a:xfrm>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&lt;docid&gt;</a:t>
            </a:r>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74422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76350" y="723900"/>
            <a:ext cx="4840288" cy="3629025"/>
          </a:xfrm>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&lt;docid&gt;</a:t>
            </a:r>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24702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76350" y="723900"/>
            <a:ext cx="4840288" cy="3629025"/>
          </a:xfrm>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&lt;docid&gt;</a:t>
            </a:r>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98773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76350" y="723900"/>
            <a:ext cx="4840288" cy="3629025"/>
          </a:xfrm>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&lt;docid&gt;</a:t>
            </a:r>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60972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76350" y="723900"/>
            <a:ext cx="4840288" cy="3629025"/>
          </a:xfrm>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&lt;docid&gt;</a:t>
            </a:r>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4833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022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76350" y="723900"/>
            <a:ext cx="4840288" cy="3629025"/>
          </a:xfrm>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&lt;docid&gt;</a:t>
            </a:r>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18311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76350" y="723900"/>
            <a:ext cx="4840288" cy="3629025"/>
          </a:xfrm>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&lt;docid&gt;</a:t>
            </a:r>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60614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76350" y="723900"/>
            <a:ext cx="4840288" cy="3629025"/>
          </a:xfrm>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solidFill>
                <a:effectLst/>
                <a:uLnTx/>
                <a:uFillTx/>
                <a:latin typeface="Calibri"/>
                <a:ea typeface="+mn-ea"/>
                <a:cs typeface="+mn-cs"/>
              </a:rPr>
              <a:t>&lt;docid&gt;</a:t>
            </a:r>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86367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smtClean="0">
                <a:ln>
                  <a:noFill/>
                </a:ln>
                <a:solidFill>
                  <a:prstClr val="black"/>
                </a:solidFill>
                <a:effectLst/>
                <a:uLnTx/>
                <a:uFillTx/>
                <a:latin typeface="Calibri"/>
                <a:ea typeface="+mn-ea"/>
                <a:cs typeface="+mn-cs"/>
              </a:rPr>
              <a:t>11068087_2</a:t>
            </a:r>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5636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347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7033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479C-DDCB-4663-A064-D8F8B965900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0279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0.xml"/><Relationship Id="rId5" Type="http://schemas.openxmlformats.org/officeDocument/2006/relationships/tags" Target="../tags/tag24.xml"/><Relationship Id="rId4" Type="http://schemas.openxmlformats.org/officeDocument/2006/relationships/tags" Target="../tags/tag23.xml"/></Relationships>
</file>

<file path=ppt/slideLayouts/_rels/slideLayout24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0.xml"/><Relationship Id="rId5" Type="http://schemas.openxmlformats.org/officeDocument/2006/relationships/tags" Target="../tags/tag29.xml"/><Relationship Id="rId4" Type="http://schemas.openxmlformats.org/officeDocument/2006/relationships/tags" Target="../tags/tag2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Master" Target="../slideMasters/slideMaster4.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Master" Target="../slideMasters/slideMaster4.xml"/><Relationship Id="rId5" Type="http://schemas.openxmlformats.org/officeDocument/2006/relationships/tags" Target="../tags/tag19.xml"/><Relationship Id="rId4" Type="http://schemas.openxmlformats.org/officeDocument/2006/relationships/tags" Target="../tags/tag1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封面页">
    <p:bg>
      <p:bgPr>
        <a:solidFill>
          <a:schemeClr val="bg1"/>
        </a:solidFill>
        <a:effectLst/>
      </p:bgPr>
    </p:bg>
    <p:spTree>
      <p:nvGrpSpPr>
        <p:cNvPr id="1" name=""/>
        <p:cNvGrpSpPr/>
        <p:nvPr/>
      </p:nvGrpSpPr>
      <p:grpSpPr>
        <a:xfrm>
          <a:off x="0" y="0"/>
          <a:ext cx="0" cy="0"/>
          <a:chOff x="0" y="0"/>
          <a:chExt cx="0" cy="0"/>
        </a:xfrm>
      </p:grpSpPr>
      <p:sp>
        <p:nvSpPr>
          <p:cNvPr id="5" name="Rectangle 4" descr="Lock Shape"/>
          <p:cNvSpPr>
            <a:spLocks noChangeAspect="1"/>
          </p:cNvSpPr>
          <p:nvPr userDrawn="1"/>
        </p:nvSpPr>
        <p:spPr>
          <a:xfrm>
            <a:off x="7490181" y="1"/>
            <a:ext cx="1296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rgbClr val="FFFFFF"/>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634306" y="763760"/>
            <a:ext cx="1010780" cy="44118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AU" smtClean="0"/>
              <a:t>&lt;docid&gt;</a:t>
            </a:r>
            <a:endParaRPr lang="en-AU" dirty="0"/>
          </a:p>
        </p:txBody>
      </p:sp>
      <p:sp>
        <p:nvSpPr>
          <p:cNvPr id="3" name="Slide Number Placeholder 2"/>
          <p:cNvSpPr>
            <a:spLocks noGrp="1"/>
          </p:cNvSpPr>
          <p:nvPr>
            <p:ph type="sldNum" sz="quarter" idx="11"/>
          </p:nvPr>
        </p:nvSpPr>
        <p:spPr/>
        <p:txBody>
          <a:bodyPr/>
          <a:lstStyle/>
          <a:p>
            <a:fld id="{9E9BC324-87D9-4F3A-AF80-305003183E1D}" type="slidenum">
              <a:rPr lang="en-AU" smtClean="0"/>
              <a:pPr/>
              <a:t>‹#›</a:t>
            </a:fld>
            <a:endParaRPr lang="en-AU" dirty="0"/>
          </a:p>
        </p:txBody>
      </p:sp>
    </p:spTree>
    <p:extLst>
      <p:ext uri="{BB962C8B-B14F-4D97-AF65-F5344CB8AC3E}">
        <p14:creationId xmlns:p14="http://schemas.microsoft.com/office/powerpoint/2010/main" val="1776389069"/>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图片背景封面页">
    <p:bg>
      <p:bgPr>
        <a:solidFill>
          <a:schemeClr val="bg1"/>
        </a:solidFill>
        <a:effectLst/>
      </p:bgPr>
    </p:bg>
    <p:spTree>
      <p:nvGrpSpPr>
        <p:cNvPr id="1" name=""/>
        <p:cNvGrpSpPr/>
        <p:nvPr/>
      </p:nvGrpSpPr>
      <p:grpSpPr>
        <a:xfrm>
          <a:off x="0" y="0"/>
          <a:ext cx="0" cy="0"/>
          <a:chOff x="0" y="0"/>
          <a:chExt cx="0" cy="0"/>
        </a:xfrm>
      </p:grpSpPr>
      <p:sp>
        <p:nvSpPr>
          <p:cNvPr id="5" name="Rectangle 4" descr="Lock Shape"/>
          <p:cNvSpPr>
            <a:spLocks noChangeAspect="1"/>
          </p:cNvSpPr>
          <p:nvPr userDrawn="1"/>
        </p:nvSpPr>
        <p:spPr>
          <a:xfrm>
            <a:off x="7490181" y="1"/>
            <a:ext cx="1296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rgbClr val="FFFFFF"/>
              </a:solidFill>
            </a:endParaRPr>
          </a:p>
        </p:txBody>
      </p:sp>
      <p:pic>
        <p:nvPicPr>
          <p:cNvPr id="6" name="Picture 2" descr="Lock Shape" title="KWM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34306" y="745200"/>
            <a:ext cx="1010780" cy="4783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ck Shape" hidden="1" title="KWM SJB Logo"/>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32381" y="752708"/>
            <a:ext cx="1011600" cy="4779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endParaRPr lang="en-AU" dirty="0">
              <a:solidFill>
                <a:srgbClr val="404040"/>
              </a:solidFill>
            </a:endParaRPr>
          </a:p>
        </p:txBody>
      </p:sp>
      <p:sp>
        <p:nvSpPr>
          <p:cNvPr id="3" name="Slide Number Placeholder 2"/>
          <p:cNvSpPr>
            <a:spLocks noGrp="1"/>
          </p:cNvSpPr>
          <p:nvPr>
            <p:ph type="sldNum" sz="quarter" idx="11"/>
          </p:nvPr>
        </p:nvSpPr>
        <p:spPr/>
        <p:txBody>
          <a:bodyPr/>
          <a:lstStyle/>
          <a:p>
            <a:fld id="{9E9BC324-87D9-4F3A-AF80-305003183E1D}" type="slidenum">
              <a:rPr lang="en-AU" smtClean="0"/>
              <a:pPr/>
              <a:t>‹#›</a:t>
            </a:fld>
            <a:endParaRPr lang="en-AU" dirty="0"/>
          </a:p>
        </p:txBody>
      </p:sp>
      <p:sp>
        <p:nvSpPr>
          <p:cNvPr id="9" name="图片占位符 8"/>
          <p:cNvSpPr>
            <a:spLocks noGrp="1"/>
          </p:cNvSpPr>
          <p:nvPr>
            <p:ph type="pic" sz="quarter" idx="12"/>
          </p:nvPr>
        </p:nvSpPr>
        <p:spPr>
          <a:xfrm>
            <a:off x="374652" y="1839919"/>
            <a:ext cx="8408988"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
        <p:nvSpPr>
          <p:cNvPr id="4" name="标题 3"/>
          <p:cNvSpPr>
            <a:spLocks noGrp="1"/>
          </p:cNvSpPr>
          <p:nvPr>
            <p:ph type="title"/>
          </p:nvPr>
        </p:nvSpPr>
        <p:spPr>
          <a:xfrm>
            <a:off x="374650" y="3430588"/>
            <a:ext cx="4556125" cy="720000"/>
          </a:xfrm>
        </p:spPr>
        <p:txBody>
          <a:bodyPr/>
          <a:lstStyle/>
          <a:p>
            <a:r>
              <a:rPr lang="zh-CN" altLang="en-US"/>
              <a:t>单击此处编辑母版标题样式</a:t>
            </a:r>
          </a:p>
        </p:txBody>
      </p:sp>
      <p:sp>
        <p:nvSpPr>
          <p:cNvPr id="7" name="矩形 6"/>
          <p:cNvSpPr/>
          <p:nvPr userDrawn="1"/>
        </p:nvSpPr>
        <p:spPr>
          <a:xfrm>
            <a:off x="7223219" y="1"/>
            <a:ext cx="1861264" cy="1574498"/>
          </a:xfrm>
          <a:prstGeom prst="rect">
            <a:avLst/>
          </a:prstGeom>
          <a:solidFill>
            <a:schemeClr val="bg1"/>
          </a:solidFill>
          <a:ln>
            <a:noFill/>
          </a:ln>
        </p:spPr>
        <p:txBody>
          <a:bodyPr wrap="square" rtlCol="0" anchor="ctr">
            <a:spAutoFit/>
          </a:bodyPr>
          <a:lstStyle/>
          <a:p>
            <a:pPr algn="just">
              <a:spcAft>
                <a:spcPts val="600"/>
              </a:spcAft>
            </a:pPr>
            <a:endParaRPr lang="zh-CN" altLang="en-US" sz="1050" b="1" dirty="0" smtClean="0">
              <a:solidFill>
                <a:srgbClr val="404040">
                  <a:lumMod val="50000"/>
                </a:srgbClr>
              </a:solidFill>
              <a:latin typeface="微软雅黑" panose="020B0503020204020204" pitchFamily="34" charset="-122"/>
              <a:ea typeface="微软雅黑" panose="020B0503020204020204" pitchFamily="34" charset="-122"/>
              <a:cs typeface="Arial" charset="0"/>
            </a:endParaRPr>
          </a:p>
        </p:txBody>
      </p:sp>
    </p:spTree>
    <p:extLst>
      <p:ext uri="{BB962C8B-B14F-4D97-AF65-F5344CB8AC3E}">
        <p14:creationId xmlns:p14="http://schemas.microsoft.com/office/powerpoint/2010/main" val="1165876356"/>
      </p:ext>
    </p:extLst>
  </p:cSld>
  <p:clrMapOvr>
    <a:masterClrMapping/>
  </p:clrMapOvr>
  <p:transition spd="slow">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V [ 15 People ]">
    <p:spTree>
      <p:nvGrpSpPr>
        <p:cNvPr id="1" name=""/>
        <p:cNvGrpSpPr/>
        <p:nvPr/>
      </p:nvGrpSpPr>
      <p:grpSpPr>
        <a:xfrm>
          <a:off x="0" y="0"/>
          <a:ext cx="0" cy="0"/>
          <a:chOff x="0" y="0"/>
          <a:chExt cx="0" cy="0"/>
        </a:xfrm>
      </p:grpSpPr>
      <p:sp>
        <p:nvSpPr>
          <p:cNvPr id="5" name="Contact 1 Details"/>
          <p:cNvSpPr>
            <a:spLocks noGrp="1"/>
          </p:cNvSpPr>
          <p:nvPr>
            <p:ph type="pic" sz="quarter" idx="11"/>
          </p:nvPr>
        </p:nvSpPr>
        <p:spPr>
          <a:xfrm>
            <a:off x="392123" y="1839600"/>
            <a:ext cx="731077" cy="792000"/>
          </a:xfrm>
          <a:pattFill prst="smGrid">
            <a:fgClr>
              <a:schemeClr val="bg1">
                <a:lumMod val="85000"/>
              </a:schemeClr>
            </a:fgClr>
            <a:bgClr>
              <a:prstClr val="white"/>
            </a:bgClr>
          </a:pattFill>
          <a:ln>
            <a:solidFill>
              <a:srgbClr val="B4B4B4"/>
            </a:solidFill>
          </a:ln>
        </p:spPr>
        <p:txBody>
          <a:bodyPr/>
          <a:lstStyle>
            <a:lvl1pPr algn="ctr">
              <a:defRPr lang="en-AU" sz="831"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11" name="Contact 1 Details"/>
          <p:cNvSpPr>
            <a:spLocks noGrp="1"/>
          </p:cNvSpPr>
          <p:nvPr>
            <p:ph type="body" sz="quarter" idx="15"/>
          </p:nvPr>
        </p:nvSpPr>
        <p:spPr>
          <a:xfrm>
            <a:off x="1292677" y="1839600"/>
            <a:ext cx="1751262" cy="792000"/>
          </a:xfrm>
        </p:spPr>
        <p:txBody>
          <a:bodyPr/>
          <a:lstStyle>
            <a:lvl1pPr marL="0" indent="0" algn="l" defTabSz="844083" rtl="0" eaLnBrk="1" latinLnBrk="0" hangingPunct="1">
              <a:lnSpc>
                <a:spcPct val="100000"/>
              </a:lnSpc>
              <a:spcBef>
                <a:spcPts val="0"/>
              </a:spcBef>
              <a:spcAft>
                <a:spcPts val="0"/>
              </a:spcAft>
              <a:buFont typeface="Arial" pitchFamily="34" charset="0"/>
              <a:buNone/>
              <a:defRPr sz="831" baseline="0">
                <a:solidFill>
                  <a:srgbClr val="58595B"/>
                </a:solidFill>
              </a:defRPr>
            </a:lvl1pPr>
            <a:lvl2pPr marL="158265" indent="-158265" algn="l" defTabSz="844083" rtl="0" eaLnBrk="1" latinLnBrk="0" hangingPunct="1">
              <a:lnSpc>
                <a:spcPct val="100000"/>
              </a:lnSpc>
              <a:spcBef>
                <a:spcPts val="0"/>
              </a:spcBef>
              <a:spcAft>
                <a:spcPts val="0"/>
              </a:spcAft>
              <a:buFont typeface="Wingdings" pitchFamily="2" charset="2"/>
              <a:buChar char="§"/>
              <a:defRPr sz="831">
                <a:solidFill>
                  <a:srgbClr val="58595B"/>
                </a:solidFill>
              </a:defRPr>
            </a:lvl2pPr>
            <a:lvl3pPr marL="332316" indent="-166158" algn="l" defTabSz="844083" rtl="0" eaLnBrk="1" latinLnBrk="0" hangingPunct="1">
              <a:lnSpc>
                <a:spcPct val="100000"/>
              </a:lnSpc>
              <a:spcBef>
                <a:spcPts val="0"/>
              </a:spcBef>
              <a:spcAft>
                <a:spcPts val="0"/>
              </a:spcAft>
              <a:buFont typeface="Wingdings" pitchFamily="2" charset="2"/>
              <a:buChar char="§"/>
              <a:defRPr sz="831">
                <a:solidFill>
                  <a:srgbClr val="58595B"/>
                </a:solidFill>
              </a:defRPr>
            </a:lvl3pPr>
            <a:lvl4pPr marL="498474" indent="-166158" algn="l" defTabSz="844083" rtl="0" eaLnBrk="1" latinLnBrk="0" hangingPunct="1">
              <a:lnSpc>
                <a:spcPct val="100000"/>
              </a:lnSpc>
              <a:spcBef>
                <a:spcPts val="0"/>
              </a:spcBef>
              <a:spcAft>
                <a:spcPts val="0"/>
              </a:spcAft>
              <a:buFont typeface="Wingdings" pitchFamily="2" charset="2"/>
              <a:buChar char="§"/>
              <a:defRPr sz="831">
                <a:solidFill>
                  <a:srgbClr val="58595B"/>
                </a:solidFill>
              </a:defRPr>
            </a:lvl4pPr>
            <a:lvl5pPr marL="664632" indent="-166158" algn="l" defTabSz="826498" rtl="0" eaLnBrk="1" latinLnBrk="0" hangingPunct="1">
              <a:lnSpc>
                <a:spcPct val="100000"/>
              </a:lnSpc>
              <a:spcBef>
                <a:spcPts val="0"/>
              </a:spcBef>
              <a:spcAft>
                <a:spcPts val="0"/>
              </a:spcAft>
              <a:buFont typeface="Wingdings" pitchFamily="2" charset="2"/>
              <a:buChar char="§"/>
              <a:defRPr sz="831">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Contact 2 Details"/>
          <p:cNvSpPr>
            <a:spLocks noGrp="1"/>
          </p:cNvSpPr>
          <p:nvPr>
            <p:ph type="pic" sz="quarter" idx="19"/>
          </p:nvPr>
        </p:nvSpPr>
        <p:spPr>
          <a:xfrm>
            <a:off x="3246646" y="1839600"/>
            <a:ext cx="731077" cy="792000"/>
          </a:xfrm>
          <a:pattFill prst="smGrid">
            <a:fgClr>
              <a:schemeClr val="bg1">
                <a:lumMod val="85000"/>
              </a:schemeClr>
            </a:fgClr>
            <a:bgClr>
              <a:prstClr val="white"/>
            </a:bgClr>
          </a:pattFill>
          <a:ln>
            <a:solidFill>
              <a:srgbClr val="B4B4B4"/>
            </a:solidFill>
          </a:ln>
        </p:spPr>
        <p:txBody>
          <a:bodyPr/>
          <a:lstStyle>
            <a:lvl1pPr algn="ctr">
              <a:defRPr lang="en-AU" sz="831"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19" name="Contact 2 Details"/>
          <p:cNvSpPr>
            <a:spLocks noGrp="1"/>
          </p:cNvSpPr>
          <p:nvPr>
            <p:ph type="body" sz="quarter" idx="23"/>
          </p:nvPr>
        </p:nvSpPr>
        <p:spPr>
          <a:xfrm>
            <a:off x="4153846" y="1839600"/>
            <a:ext cx="1751262" cy="792000"/>
          </a:xfrm>
        </p:spPr>
        <p:txBody>
          <a:bodyPr/>
          <a:lstStyle>
            <a:lvl1pPr>
              <a:lnSpc>
                <a:spcPct val="100000"/>
              </a:lnSpc>
              <a:spcAft>
                <a:spcPts val="0"/>
              </a:spcAft>
              <a:defRPr lang="en-US" sz="831" kern="1200" baseline="0" dirty="0" smtClean="0">
                <a:solidFill>
                  <a:srgbClr val="58595B"/>
                </a:solidFill>
                <a:latin typeface="Arial" pitchFamily="34" charset="0"/>
                <a:ea typeface="+mn-ea"/>
                <a:cs typeface="Arial" pitchFamily="34" charset="0"/>
              </a:defRPr>
            </a:lvl1pPr>
            <a:lvl2pPr>
              <a:lnSpc>
                <a:spcPct val="100000"/>
              </a:lnSpc>
              <a:spcAft>
                <a:spcPts val="0"/>
              </a:spcAft>
              <a:defRPr sz="831">
                <a:solidFill>
                  <a:srgbClr val="58595B"/>
                </a:solidFill>
              </a:defRPr>
            </a:lvl2pPr>
            <a:lvl3pPr>
              <a:lnSpc>
                <a:spcPct val="100000"/>
              </a:lnSpc>
              <a:spcAft>
                <a:spcPts val="0"/>
              </a:spcAft>
              <a:defRPr sz="831">
                <a:solidFill>
                  <a:srgbClr val="58595B"/>
                </a:solidFill>
              </a:defRPr>
            </a:lvl3pPr>
            <a:lvl4pPr>
              <a:lnSpc>
                <a:spcPct val="100000"/>
              </a:lnSpc>
              <a:spcAft>
                <a:spcPts val="0"/>
              </a:spcAft>
              <a:defRPr sz="831">
                <a:solidFill>
                  <a:srgbClr val="58595B"/>
                </a:solidFill>
              </a:defRPr>
            </a:lvl4pPr>
            <a:lvl5pPr>
              <a:lnSpc>
                <a:spcPct val="100000"/>
              </a:lnSpc>
              <a:spcAft>
                <a:spcPts val="0"/>
              </a:spcAft>
              <a:defRPr sz="831">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p:txBody>
      </p:sp>
      <p:sp>
        <p:nvSpPr>
          <p:cNvPr id="23" name="Contact 3 Details"/>
          <p:cNvSpPr>
            <a:spLocks noGrp="1"/>
          </p:cNvSpPr>
          <p:nvPr>
            <p:ph type="pic" sz="quarter" idx="27"/>
          </p:nvPr>
        </p:nvSpPr>
        <p:spPr>
          <a:xfrm>
            <a:off x="6097846" y="1839600"/>
            <a:ext cx="731077" cy="792000"/>
          </a:xfrm>
          <a:pattFill prst="smGrid">
            <a:fgClr>
              <a:schemeClr val="bg1">
                <a:lumMod val="85000"/>
              </a:schemeClr>
            </a:fgClr>
            <a:bgClr>
              <a:prstClr val="white"/>
            </a:bgClr>
          </a:pattFill>
          <a:ln>
            <a:solidFill>
              <a:srgbClr val="B4B4B4"/>
            </a:solidFill>
          </a:ln>
        </p:spPr>
        <p:txBody>
          <a:bodyPr/>
          <a:lstStyle>
            <a:lvl1pPr algn="ctr">
              <a:defRPr lang="en-AU" sz="831"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27" name="Contact 3 Details"/>
          <p:cNvSpPr>
            <a:spLocks noGrp="1"/>
          </p:cNvSpPr>
          <p:nvPr>
            <p:ph type="body" sz="quarter" idx="31"/>
          </p:nvPr>
        </p:nvSpPr>
        <p:spPr>
          <a:xfrm>
            <a:off x="6998400" y="1839600"/>
            <a:ext cx="1751262" cy="792000"/>
          </a:xfrm>
        </p:spPr>
        <p:txBody>
          <a:bodyPr/>
          <a:lstStyle>
            <a:lvl1pPr>
              <a:lnSpc>
                <a:spcPct val="100000"/>
              </a:lnSpc>
              <a:spcAft>
                <a:spcPts val="0"/>
              </a:spcAft>
              <a:defRPr lang="en-US" sz="831" kern="1200" baseline="0" dirty="0" smtClean="0">
                <a:solidFill>
                  <a:srgbClr val="58595B"/>
                </a:solidFill>
                <a:latin typeface="Arial" pitchFamily="34" charset="0"/>
                <a:ea typeface="+mn-ea"/>
                <a:cs typeface="Arial" pitchFamily="34" charset="0"/>
              </a:defRPr>
            </a:lvl1pPr>
            <a:lvl2pPr>
              <a:lnSpc>
                <a:spcPct val="100000"/>
              </a:lnSpc>
              <a:spcAft>
                <a:spcPts val="0"/>
              </a:spcAft>
              <a:defRPr sz="831">
                <a:solidFill>
                  <a:srgbClr val="58595B"/>
                </a:solidFill>
              </a:defRPr>
            </a:lvl2pPr>
            <a:lvl3pPr>
              <a:lnSpc>
                <a:spcPct val="100000"/>
              </a:lnSpc>
              <a:spcAft>
                <a:spcPts val="0"/>
              </a:spcAft>
              <a:defRPr sz="831">
                <a:solidFill>
                  <a:srgbClr val="58595B"/>
                </a:solidFill>
              </a:defRPr>
            </a:lvl3pPr>
            <a:lvl4pPr>
              <a:lnSpc>
                <a:spcPct val="100000"/>
              </a:lnSpc>
              <a:spcAft>
                <a:spcPts val="0"/>
              </a:spcAft>
              <a:defRPr sz="831">
                <a:solidFill>
                  <a:srgbClr val="58595B"/>
                </a:solidFill>
              </a:defRPr>
            </a:lvl4pPr>
            <a:lvl5pPr>
              <a:lnSpc>
                <a:spcPct val="100000"/>
              </a:lnSpc>
              <a:spcAft>
                <a:spcPts val="0"/>
              </a:spcAft>
              <a:defRPr sz="831">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4" name="Contact 4 Details"/>
          <p:cNvSpPr>
            <a:spLocks noGrp="1"/>
          </p:cNvSpPr>
          <p:nvPr>
            <p:ph type="pic" sz="quarter" idx="32"/>
          </p:nvPr>
        </p:nvSpPr>
        <p:spPr>
          <a:xfrm>
            <a:off x="392123" y="2750146"/>
            <a:ext cx="731077" cy="792000"/>
          </a:xfrm>
          <a:pattFill prst="smGrid">
            <a:fgClr>
              <a:schemeClr val="bg1">
                <a:lumMod val="85000"/>
              </a:schemeClr>
            </a:fgClr>
            <a:bgClr>
              <a:prstClr val="white"/>
            </a:bgClr>
          </a:pattFill>
          <a:ln>
            <a:solidFill>
              <a:srgbClr val="B4B4B4"/>
            </a:solidFill>
          </a:ln>
        </p:spPr>
        <p:txBody>
          <a:bodyPr/>
          <a:lstStyle>
            <a:lvl1pPr algn="ctr">
              <a:defRPr lang="en-AU" sz="831"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16" name="Contact 4 Details"/>
          <p:cNvSpPr>
            <a:spLocks noGrp="1"/>
          </p:cNvSpPr>
          <p:nvPr>
            <p:ph type="body" sz="quarter" idx="33"/>
          </p:nvPr>
        </p:nvSpPr>
        <p:spPr>
          <a:xfrm>
            <a:off x="1292677" y="2750146"/>
            <a:ext cx="1751262" cy="792000"/>
          </a:xfrm>
        </p:spPr>
        <p:txBody>
          <a:bodyPr/>
          <a:lstStyle>
            <a:lvl1pPr marL="0" marR="0" indent="0" algn="l" defTabSz="166158" rtl="0" eaLnBrk="1" fontAlgn="auto" latinLnBrk="0" hangingPunct="1">
              <a:lnSpc>
                <a:spcPct val="100000"/>
              </a:lnSpc>
              <a:spcBef>
                <a:spcPts val="0"/>
              </a:spcBef>
              <a:spcAft>
                <a:spcPts val="0"/>
              </a:spcAft>
              <a:buClrTx/>
              <a:buSzTx/>
              <a:buFont typeface="Arial" pitchFamily="34" charset="0"/>
              <a:buNone/>
              <a:tabLst/>
              <a:defRPr sz="831" baseline="0"/>
            </a:lvl1pPr>
            <a:lvl2pPr>
              <a:lnSpc>
                <a:spcPct val="100000"/>
              </a:lnSpc>
              <a:spcAft>
                <a:spcPts val="0"/>
              </a:spcAft>
              <a:defRPr sz="831"/>
            </a:lvl2pPr>
            <a:lvl3pPr>
              <a:lnSpc>
                <a:spcPct val="100000"/>
              </a:lnSpc>
              <a:spcAft>
                <a:spcPts val="0"/>
              </a:spcAft>
              <a:defRPr sz="831"/>
            </a:lvl3pPr>
            <a:lvl4pPr>
              <a:lnSpc>
                <a:spcPct val="100000"/>
              </a:lnSpc>
              <a:spcAft>
                <a:spcPts val="0"/>
              </a:spcAft>
              <a:defRPr sz="831"/>
            </a:lvl4pPr>
            <a:lvl5pPr>
              <a:lnSpc>
                <a:spcPct val="100000"/>
              </a:lnSpc>
              <a:spcAft>
                <a:spcPts val="0"/>
              </a:spcAft>
              <a:defRPr sz="83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a:p>
            <a:pPr lvl="0"/>
            <a:endParaRPr lang="en-AU" dirty="0" smtClean="0"/>
          </a:p>
        </p:txBody>
      </p:sp>
      <p:sp>
        <p:nvSpPr>
          <p:cNvPr id="17" name="Contact 5 Details"/>
          <p:cNvSpPr>
            <a:spLocks noGrp="1"/>
          </p:cNvSpPr>
          <p:nvPr>
            <p:ph type="pic" sz="quarter" idx="34"/>
          </p:nvPr>
        </p:nvSpPr>
        <p:spPr>
          <a:xfrm>
            <a:off x="3246646" y="2750146"/>
            <a:ext cx="731077" cy="792000"/>
          </a:xfrm>
          <a:pattFill prst="smGrid">
            <a:fgClr>
              <a:schemeClr val="bg1">
                <a:lumMod val="85000"/>
              </a:schemeClr>
            </a:fgClr>
            <a:bgClr>
              <a:prstClr val="white"/>
            </a:bgClr>
          </a:pattFill>
          <a:ln>
            <a:solidFill>
              <a:srgbClr val="B4B4B4"/>
            </a:solidFill>
          </a:ln>
        </p:spPr>
        <p:txBody>
          <a:bodyPr/>
          <a:lstStyle>
            <a:lvl1pPr algn="ctr">
              <a:defRPr lang="en-AU" sz="831"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18" name="Contact 5 Details"/>
          <p:cNvSpPr>
            <a:spLocks noGrp="1"/>
          </p:cNvSpPr>
          <p:nvPr>
            <p:ph type="body" sz="quarter" idx="35"/>
          </p:nvPr>
        </p:nvSpPr>
        <p:spPr>
          <a:xfrm>
            <a:off x="4153846" y="2750146"/>
            <a:ext cx="1751262" cy="792000"/>
          </a:xfrm>
        </p:spPr>
        <p:txBody>
          <a:bodyPr/>
          <a:lstStyle>
            <a:lvl1pPr>
              <a:lnSpc>
                <a:spcPct val="100000"/>
              </a:lnSpc>
              <a:spcAft>
                <a:spcPts val="0"/>
              </a:spcAft>
              <a:defRPr lang="en-US" sz="831" kern="1200" baseline="0" dirty="0" smtClean="0">
                <a:solidFill>
                  <a:srgbClr val="58595B"/>
                </a:solidFill>
                <a:latin typeface="Arial" pitchFamily="34" charset="0"/>
                <a:ea typeface="+mn-ea"/>
                <a:cs typeface="Arial" pitchFamily="34" charset="0"/>
              </a:defRPr>
            </a:lvl1pPr>
            <a:lvl2pPr>
              <a:lnSpc>
                <a:spcPct val="100000"/>
              </a:lnSpc>
              <a:spcAft>
                <a:spcPts val="0"/>
              </a:spcAft>
              <a:defRPr sz="831"/>
            </a:lvl2pPr>
            <a:lvl3pPr>
              <a:lnSpc>
                <a:spcPct val="100000"/>
              </a:lnSpc>
              <a:spcAft>
                <a:spcPts val="0"/>
              </a:spcAft>
              <a:defRPr sz="831"/>
            </a:lvl3pPr>
            <a:lvl4pPr>
              <a:lnSpc>
                <a:spcPct val="100000"/>
              </a:lnSpc>
              <a:spcAft>
                <a:spcPts val="0"/>
              </a:spcAft>
              <a:defRPr sz="831"/>
            </a:lvl4pPr>
            <a:lvl5pPr>
              <a:lnSpc>
                <a:spcPct val="100000"/>
              </a:lnSpc>
              <a:spcAft>
                <a:spcPts val="0"/>
              </a:spcAft>
              <a:defRPr sz="83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a:p>
            <a:pPr marL="0" lvl="0" indent="0" algn="l" defTabSz="844083" rtl="0" eaLnBrk="1" latinLnBrk="0" hangingPunct="1">
              <a:spcBef>
                <a:spcPts val="0"/>
              </a:spcBef>
              <a:spcAft>
                <a:spcPts val="277"/>
              </a:spcAft>
              <a:buFont typeface="Arial" pitchFamily="34" charset="0"/>
              <a:buNone/>
            </a:pPr>
            <a:endParaRPr lang="en-US" dirty="0" smtClean="0"/>
          </a:p>
        </p:txBody>
      </p:sp>
      <p:sp>
        <p:nvSpPr>
          <p:cNvPr id="20" name="Contact 6 Details"/>
          <p:cNvSpPr>
            <a:spLocks noGrp="1"/>
          </p:cNvSpPr>
          <p:nvPr>
            <p:ph type="pic" sz="quarter" idx="36"/>
          </p:nvPr>
        </p:nvSpPr>
        <p:spPr>
          <a:xfrm>
            <a:off x="6097846" y="2750146"/>
            <a:ext cx="731077" cy="792000"/>
          </a:xfrm>
          <a:pattFill prst="smGrid">
            <a:fgClr>
              <a:schemeClr val="bg1">
                <a:lumMod val="85000"/>
              </a:schemeClr>
            </a:fgClr>
            <a:bgClr>
              <a:prstClr val="white"/>
            </a:bgClr>
          </a:pattFill>
          <a:ln>
            <a:solidFill>
              <a:srgbClr val="B4B4B4"/>
            </a:solidFill>
          </a:ln>
        </p:spPr>
        <p:txBody>
          <a:bodyPr/>
          <a:lstStyle>
            <a:lvl1pPr algn="ctr">
              <a:defRPr lang="en-AU" sz="831"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21" name="Contact 6 Details"/>
          <p:cNvSpPr>
            <a:spLocks noGrp="1"/>
          </p:cNvSpPr>
          <p:nvPr>
            <p:ph type="body" sz="quarter" idx="37"/>
          </p:nvPr>
        </p:nvSpPr>
        <p:spPr>
          <a:xfrm>
            <a:off x="6998400" y="2750146"/>
            <a:ext cx="1751262" cy="792000"/>
          </a:xfrm>
        </p:spPr>
        <p:txBody>
          <a:bodyPr/>
          <a:lstStyle>
            <a:lvl1pPr>
              <a:lnSpc>
                <a:spcPct val="100000"/>
              </a:lnSpc>
              <a:spcAft>
                <a:spcPts val="0"/>
              </a:spcAft>
              <a:defRPr lang="en-US" sz="831" kern="1200" baseline="0" dirty="0" smtClean="0">
                <a:solidFill>
                  <a:srgbClr val="58595B"/>
                </a:solidFill>
                <a:latin typeface="Arial" pitchFamily="34" charset="0"/>
                <a:ea typeface="+mn-ea"/>
                <a:cs typeface="Arial" pitchFamily="34" charset="0"/>
              </a:defRPr>
            </a:lvl1pPr>
            <a:lvl2pPr>
              <a:lnSpc>
                <a:spcPct val="100000"/>
              </a:lnSpc>
              <a:spcAft>
                <a:spcPts val="0"/>
              </a:spcAft>
              <a:defRPr sz="831"/>
            </a:lvl2pPr>
            <a:lvl3pPr>
              <a:lnSpc>
                <a:spcPct val="100000"/>
              </a:lnSpc>
              <a:spcAft>
                <a:spcPts val="0"/>
              </a:spcAft>
              <a:defRPr sz="831"/>
            </a:lvl3pPr>
            <a:lvl4pPr>
              <a:lnSpc>
                <a:spcPct val="100000"/>
              </a:lnSpc>
              <a:spcAft>
                <a:spcPts val="0"/>
              </a:spcAft>
              <a:defRPr sz="831"/>
            </a:lvl4pPr>
            <a:lvl5pPr>
              <a:lnSpc>
                <a:spcPct val="100000"/>
              </a:lnSpc>
              <a:spcAft>
                <a:spcPts val="0"/>
              </a:spcAft>
              <a:defRPr sz="83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a:p>
            <a:pPr marL="0" lvl="0" indent="0" algn="l" defTabSz="844083" rtl="0" eaLnBrk="1" latinLnBrk="0" hangingPunct="1">
              <a:spcBef>
                <a:spcPts val="0"/>
              </a:spcBef>
              <a:spcAft>
                <a:spcPts val="277"/>
              </a:spcAft>
              <a:buFont typeface="Arial" pitchFamily="34" charset="0"/>
              <a:buNone/>
            </a:pPr>
            <a:endParaRPr lang="en-US" dirty="0" smtClean="0"/>
          </a:p>
        </p:txBody>
      </p:sp>
      <p:sp>
        <p:nvSpPr>
          <p:cNvPr id="22" name="Contact 7 Details"/>
          <p:cNvSpPr>
            <a:spLocks noGrp="1"/>
          </p:cNvSpPr>
          <p:nvPr>
            <p:ph type="pic" sz="quarter" idx="38"/>
          </p:nvPr>
        </p:nvSpPr>
        <p:spPr>
          <a:xfrm>
            <a:off x="392123" y="3651249"/>
            <a:ext cx="731077" cy="792000"/>
          </a:xfrm>
          <a:pattFill prst="smGrid">
            <a:fgClr>
              <a:schemeClr val="bg1">
                <a:lumMod val="85000"/>
              </a:schemeClr>
            </a:fgClr>
            <a:bgClr>
              <a:prstClr val="white"/>
            </a:bgClr>
          </a:pattFill>
          <a:ln>
            <a:solidFill>
              <a:srgbClr val="B4B4B4"/>
            </a:solidFill>
          </a:ln>
        </p:spPr>
        <p:txBody>
          <a:bodyPr/>
          <a:lstStyle>
            <a:lvl1pPr algn="ctr">
              <a:defRPr lang="en-AU" sz="831"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24" name="Contact 7 Details"/>
          <p:cNvSpPr>
            <a:spLocks noGrp="1"/>
          </p:cNvSpPr>
          <p:nvPr>
            <p:ph type="body" sz="quarter" idx="39"/>
          </p:nvPr>
        </p:nvSpPr>
        <p:spPr>
          <a:xfrm>
            <a:off x="1292677" y="3651249"/>
            <a:ext cx="1751262" cy="792000"/>
          </a:xfrm>
        </p:spPr>
        <p:txBody>
          <a:bodyPr/>
          <a:lstStyle>
            <a:lvl1pPr marL="0" marR="0" indent="0" algn="l" defTabSz="166158" rtl="0" eaLnBrk="1" fontAlgn="auto" latinLnBrk="0" hangingPunct="1">
              <a:lnSpc>
                <a:spcPct val="100000"/>
              </a:lnSpc>
              <a:spcBef>
                <a:spcPts val="0"/>
              </a:spcBef>
              <a:spcAft>
                <a:spcPts val="0"/>
              </a:spcAft>
              <a:buClrTx/>
              <a:buSzTx/>
              <a:buFont typeface="Arial" pitchFamily="34" charset="0"/>
              <a:buNone/>
              <a:tabLst/>
              <a:defRPr sz="831"/>
            </a:lvl1pPr>
            <a:lvl2pPr>
              <a:lnSpc>
                <a:spcPct val="100000"/>
              </a:lnSpc>
              <a:spcAft>
                <a:spcPts val="0"/>
              </a:spcAft>
              <a:defRPr sz="831"/>
            </a:lvl2pPr>
            <a:lvl3pPr>
              <a:lnSpc>
                <a:spcPct val="100000"/>
              </a:lnSpc>
              <a:spcAft>
                <a:spcPts val="0"/>
              </a:spcAft>
              <a:defRPr sz="831"/>
            </a:lvl3pPr>
            <a:lvl4pPr>
              <a:lnSpc>
                <a:spcPct val="100000"/>
              </a:lnSpc>
              <a:spcAft>
                <a:spcPts val="0"/>
              </a:spcAft>
              <a:defRPr sz="831"/>
            </a:lvl4pPr>
            <a:lvl5pPr>
              <a:lnSpc>
                <a:spcPct val="100000"/>
              </a:lnSpc>
              <a:spcAft>
                <a:spcPts val="0"/>
              </a:spcAft>
              <a:defRPr sz="83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a:p>
            <a:pPr lvl="0"/>
            <a:endParaRPr lang="en-US" dirty="0" smtClean="0"/>
          </a:p>
        </p:txBody>
      </p:sp>
      <p:sp>
        <p:nvSpPr>
          <p:cNvPr id="25" name="Contact 8 Details"/>
          <p:cNvSpPr>
            <a:spLocks noGrp="1"/>
          </p:cNvSpPr>
          <p:nvPr>
            <p:ph type="pic" sz="quarter" idx="40"/>
          </p:nvPr>
        </p:nvSpPr>
        <p:spPr>
          <a:xfrm>
            <a:off x="3246646" y="3651249"/>
            <a:ext cx="731077" cy="792000"/>
          </a:xfrm>
          <a:pattFill prst="smGrid">
            <a:fgClr>
              <a:schemeClr val="bg1">
                <a:lumMod val="85000"/>
              </a:schemeClr>
            </a:fgClr>
            <a:bgClr>
              <a:prstClr val="white"/>
            </a:bgClr>
          </a:pattFill>
          <a:ln>
            <a:solidFill>
              <a:srgbClr val="B4B4B4"/>
            </a:solidFill>
          </a:ln>
        </p:spPr>
        <p:txBody>
          <a:bodyPr/>
          <a:lstStyle>
            <a:lvl1pPr algn="ctr">
              <a:defRPr lang="en-AU" sz="831"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26" name="Contact 8 Details"/>
          <p:cNvSpPr>
            <a:spLocks noGrp="1"/>
          </p:cNvSpPr>
          <p:nvPr>
            <p:ph type="body" sz="quarter" idx="41"/>
          </p:nvPr>
        </p:nvSpPr>
        <p:spPr>
          <a:xfrm>
            <a:off x="4153846" y="3651249"/>
            <a:ext cx="1751262" cy="792000"/>
          </a:xfrm>
        </p:spPr>
        <p:txBody>
          <a:bodyPr/>
          <a:lstStyle>
            <a:lvl1pPr>
              <a:lnSpc>
                <a:spcPct val="100000"/>
              </a:lnSpc>
              <a:spcAft>
                <a:spcPts val="0"/>
              </a:spcAft>
              <a:defRPr lang="en-US" sz="831" kern="1200" baseline="0" dirty="0" smtClean="0">
                <a:solidFill>
                  <a:srgbClr val="58595B"/>
                </a:solidFill>
                <a:latin typeface="Arial" pitchFamily="34" charset="0"/>
                <a:ea typeface="+mn-ea"/>
                <a:cs typeface="Arial" pitchFamily="34" charset="0"/>
              </a:defRPr>
            </a:lvl1pPr>
            <a:lvl2pPr>
              <a:lnSpc>
                <a:spcPct val="100000"/>
              </a:lnSpc>
              <a:spcAft>
                <a:spcPts val="0"/>
              </a:spcAft>
              <a:defRPr sz="831"/>
            </a:lvl2pPr>
            <a:lvl3pPr>
              <a:lnSpc>
                <a:spcPct val="100000"/>
              </a:lnSpc>
              <a:spcAft>
                <a:spcPts val="0"/>
              </a:spcAft>
              <a:defRPr sz="831"/>
            </a:lvl3pPr>
            <a:lvl4pPr>
              <a:lnSpc>
                <a:spcPct val="100000"/>
              </a:lnSpc>
              <a:spcAft>
                <a:spcPts val="0"/>
              </a:spcAft>
              <a:defRPr sz="831"/>
            </a:lvl4pPr>
            <a:lvl5pPr>
              <a:lnSpc>
                <a:spcPct val="100000"/>
              </a:lnSpc>
              <a:spcAft>
                <a:spcPts val="0"/>
              </a:spcAft>
              <a:defRPr sz="83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8" name="Contact 9 Details"/>
          <p:cNvSpPr>
            <a:spLocks noGrp="1"/>
          </p:cNvSpPr>
          <p:nvPr>
            <p:ph type="pic" sz="quarter" idx="42"/>
          </p:nvPr>
        </p:nvSpPr>
        <p:spPr>
          <a:xfrm>
            <a:off x="6097846" y="3651249"/>
            <a:ext cx="731077" cy="792000"/>
          </a:xfrm>
          <a:pattFill prst="smGrid">
            <a:fgClr>
              <a:schemeClr val="bg1">
                <a:lumMod val="85000"/>
              </a:schemeClr>
            </a:fgClr>
            <a:bgClr>
              <a:prstClr val="white"/>
            </a:bgClr>
          </a:pattFill>
          <a:ln>
            <a:solidFill>
              <a:srgbClr val="B4B4B4"/>
            </a:solidFill>
          </a:ln>
        </p:spPr>
        <p:txBody>
          <a:bodyPr/>
          <a:lstStyle>
            <a:lvl1pPr algn="ctr">
              <a:defRPr lang="en-AU" sz="831"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29" name="Contact 9 Details"/>
          <p:cNvSpPr>
            <a:spLocks noGrp="1"/>
          </p:cNvSpPr>
          <p:nvPr>
            <p:ph type="body" sz="quarter" idx="43"/>
          </p:nvPr>
        </p:nvSpPr>
        <p:spPr>
          <a:xfrm>
            <a:off x="6998400" y="3651249"/>
            <a:ext cx="1751262" cy="792000"/>
          </a:xfrm>
        </p:spPr>
        <p:txBody>
          <a:bodyPr/>
          <a:lstStyle>
            <a:lvl1pPr>
              <a:lnSpc>
                <a:spcPct val="100000"/>
              </a:lnSpc>
              <a:spcAft>
                <a:spcPts val="0"/>
              </a:spcAft>
              <a:defRPr lang="en-US" sz="831" kern="1200" baseline="0" dirty="0" smtClean="0">
                <a:solidFill>
                  <a:srgbClr val="58595B"/>
                </a:solidFill>
                <a:latin typeface="Arial" pitchFamily="34" charset="0"/>
                <a:ea typeface="+mn-ea"/>
                <a:cs typeface="Arial" pitchFamily="34" charset="0"/>
              </a:defRPr>
            </a:lvl1pPr>
            <a:lvl2pPr>
              <a:lnSpc>
                <a:spcPct val="100000"/>
              </a:lnSpc>
              <a:spcAft>
                <a:spcPts val="0"/>
              </a:spcAft>
              <a:defRPr sz="831"/>
            </a:lvl2pPr>
            <a:lvl3pPr>
              <a:lnSpc>
                <a:spcPct val="100000"/>
              </a:lnSpc>
              <a:spcAft>
                <a:spcPts val="0"/>
              </a:spcAft>
              <a:defRPr sz="831"/>
            </a:lvl3pPr>
            <a:lvl4pPr>
              <a:lnSpc>
                <a:spcPct val="100000"/>
              </a:lnSpc>
              <a:spcAft>
                <a:spcPts val="0"/>
              </a:spcAft>
              <a:defRPr sz="831"/>
            </a:lvl4pPr>
            <a:lvl5pPr>
              <a:lnSpc>
                <a:spcPct val="100000"/>
              </a:lnSpc>
              <a:spcAft>
                <a:spcPts val="0"/>
              </a:spcAft>
              <a:defRPr sz="83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a:p>
            <a:pPr marL="0" lvl="0" indent="0" algn="l" defTabSz="844083" rtl="0" eaLnBrk="1" latinLnBrk="0" hangingPunct="1">
              <a:spcBef>
                <a:spcPts val="0"/>
              </a:spcBef>
              <a:spcAft>
                <a:spcPts val="277"/>
              </a:spcAft>
              <a:buFont typeface="Arial" pitchFamily="34" charset="0"/>
              <a:buNone/>
            </a:pPr>
            <a:endParaRPr lang="en-US" dirty="0" smtClean="0"/>
          </a:p>
        </p:txBody>
      </p:sp>
      <p:sp>
        <p:nvSpPr>
          <p:cNvPr id="30" name="Contact 10 Details"/>
          <p:cNvSpPr>
            <a:spLocks noGrp="1"/>
          </p:cNvSpPr>
          <p:nvPr>
            <p:ph type="pic" sz="quarter" idx="44"/>
          </p:nvPr>
        </p:nvSpPr>
        <p:spPr>
          <a:xfrm>
            <a:off x="392123" y="4552352"/>
            <a:ext cx="731077" cy="792000"/>
          </a:xfrm>
          <a:pattFill prst="smGrid">
            <a:fgClr>
              <a:schemeClr val="bg1">
                <a:lumMod val="85000"/>
              </a:schemeClr>
            </a:fgClr>
            <a:bgClr>
              <a:prstClr val="white"/>
            </a:bgClr>
          </a:pattFill>
          <a:ln>
            <a:solidFill>
              <a:srgbClr val="B4B4B4"/>
            </a:solidFill>
          </a:ln>
        </p:spPr>
        <p:txBody>
          <a:bodyPr/>
          <a:lstStyle>
            <a:lvl1pPr algn="ctr">
              <a:defRPr lang="en-AU" sz="831"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33" name="Contact 10 Details"/>
          <p:cNvSpPr>
            <a:spLocks noGrp="1"/>
          </p:cNvSpPr>
          <p:nvPr>
            <p:ph type="body" sz="quarter" idx="45"/>
          </p:nvPr>
        </p:nvSpPr>
        <p:spPr>
          <a:xfrm>
            <a:off x="1292677" y="4552352"/>
            <a:ext cx="1751262" cy="792000"/>
          </a:xfrm>
        </p:spPr>
        <p:txBody>
          <a:bodyPr/>
          <a:lstStyle>
            <a:lvl1pPr marL="0" marR="0" indent="0" algn="l" defTabSz="166158" rtl="0" eaLnBrk="1" fontAlgn="auto" latinLnBrk="0" hangingPunct="1">
              <a:lnSpc>
                <a:spcPct val="100000"/>
              </a:lnSpc>
              <a:spcBef>
                <a:spcPts val="0"/>
              </a:spcBef>
              <a:spcAft>
                <a:spcPts val="0"/>
              </a:spcAft>
              <a:buClrTx/>
              <a:buSzTx/>
              <a:buFont typeface="Arial" pitchFamily="34" charset="0"/>
              <a:buNone/>
              <a:tabLst/>
              <a:defRPr sz="831" b="0" cap="none" spc="0" baseline="0">
                <a:solidFill>
                  <a:srgbClr val="58595B"/>
                </a:solidFill>
                <a:latin typeface="Arial"/>
              </a:defRPr>
            </a:lvl1pPr>
            <a:lvl2pPr>
              <a:lnSpc>
                <a:spcPct val="100000"/>
              </a:lnSpc>
              <a:spcAft>
                <a:spcPts val="0"/>
              </a:spcAft>
              <a:defRPr sz="831"/>
            </a:lvl2pPr>
            <a:lvl3pPr>
              <a:lnSpc>
                <a:spcPct val="100000"/>
              </a:lnSpc>
              <a:spcAft>
                <a:spcPts val="0"/>
              </a:spcAft>
              <a:defRPr sz="831"/>
            </a:lvl3pPr>
            <a:lvl4pPr>
              <a:lnSpc>
                <a:spcPct val="100000"/>
              </a:lnSpc>
              <a:spcAft>
                <a:spcPts val="0"/>
              </a:spcAft>
              <a:defRPr sz="831"/>
            </a:lvl4pPr>
            <a:lvl5pPr>
              <a:lnSpc>
                <a:spcPct val="100000"/>
              </a:lnSpc>
              <a:spcAft>
                <a:spcPts val="0"/>
              </a:spcAft>
              <a:defRPr sz="83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4" name="Contact 11 Details"/>
          <p:cNvSpPr>
            <a:spLocks noGrp="1"/>
          </p:cNvSpPr>
          <p:nvPr>
            <p:ph type="pic" sz="quarter" idx="46"/>
          </p:nvPr>
        </p:nvSpPr>
        <p:spPr>
          <a:xfrm>
            <a:off x="3246646" y="4552352"/>
            <a:ext cx="731077" cy="792000"/>
          </a:xfrm>
          <a:pattFill prst="smGrid">
            <a:fgClr>
              <a:schemeClr val="bg1">
                <a:lumMod val="85000"/>
              </a:schemeClr>
            </a:fgClr>
            <a:bgClr>
              <a:prstClr val="white"/>
            </a:bgClr>
          </a:pattFill>
          <a:ln>
            <a:solidFill>
              <a:srgbClr val="B4B4B4"/>
            </a:solidFill>
          </a:ln>
        </p:spPr>
        <p:txBody>
          <a:bodyPr/>
          <a:lstStyle>
            <a:lvl1pPr algn="ctr">
              <a:defRPr lang="en-AU" sz="831"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35" name="Contact 11 Details"/>
          <p:cNvSpPr>
            <a:spLocks noGrp="1"/>
          </p:cNvSpPr>
          <p:nvPr>
            <p:ph type="body" sz="quarter" idx="47"/>
          </p:nvPr>
        </p:nvSpPr>
        <p:spPr>
          <a:xfrm>
            <a:off x="4153846" y="4552352"/>
            <a:ext cx="1751262" cy="792000"/>
          </a:xfrm>
        </p:spPr>
        <p:txBody>
          <a:bodyPr/>
          <a:lstStyle>
            <a:lvl1pPr marL="0" indent="0" algn="l" defTabSz="166158">
              <a:lnSpc>
                <a:spcPct val="100000"/>
              </a:lnSpc>
              <a:spcBef>
                <a:spcPts val="0"/>
              </a:spcBef>
              <a:spcAft>
                <a:spcPts val="0"/>
              </a:spcAft>
              <a:defRPr lang="en-US" sz="831" b="0" kern="1200" cap="none" spc="0" baseline="0" dirty="0" smtClean="0">
                <a:solidFill>
                  <a:srgbClr val="58595B"/>
                </a:solidFill>
                <a:latin typeface="Arial"/>
                <a:ea typeface="+mn-ea"/>
                <a:cs typeface="Arial" pitchFamily="34" charset="0"/>
              </a:defRPr>
            </a:lvl1pPr>
            <a:lvl2pPr>
              <a:lnSpc>
                <a:spcPct val="100000"/>
              </a:lnSpc>
              <a:spcAft>
                <a:spcPts val="0"/>
              </a:spcAft>
              <a:defRPr sz="831"/>
            </a:lvl2pPr>
            <a:lvl3pPr>
              <a:lnSpc>
                <a:spcPct val="100000"/>
              </a:lnSpc>
              <a:spcAft>
                <a:spcPts val="0"/>
              </a:spcAft>
              <a:defRPr sz="831"/>
            </a:lvl3pPr>
            <a:lvl4pPr>
              <a:lnSpc>
                <a:spcPct val="100000"/>
              </a:lnSpc>
              <a:spcAft>
                <a:spcPts val="0"/>
              </a:spcAft>
              <a:defRPr sz="831"/>
            </a:lvl4pPr>
            <a:lvl5pPr>
              <a:lnSpc>
                <a:spcPct val="100000"/>
              </a:lnSpc>
              <a:spcAft>
                <a:spcPts val="0"/>
              </a:spcAft>
              <a:defRPr sz="83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p:txBody>
      </p:sp>
      <p:sp>
        <p:nvSpPr>
          <p:cNvPr id="38" name="Contact 12 Details"/>
          <p:cNvSpPr>
            <a:spLocks noGrp="1"/>
          </p:cNvSpPr>
          <p:nvPr>
            <p:ph type="pic" sz="quarter" idx="48"/>
          </p:nvPr>
        </p:nvSpPr>
        <p:spPr>
          <a:xfrm>
            <a:off x="6097846" y="4552352"/>
            <a:ext cx="731077" cy="792000"/>
          </a:xfrm>
          <a:pattFill prst="smGrid">
            <a:fgClr>
              <a:schemeClr val="bg1">
                <a:lumMod val="85000"/>
              </a:schemeClr>
            </a:fgClr>
            <a:bgClr>
              <a:prstClr val="white"/>
            </a:bgClr>
          </a:pattFill>
          <a:ln>
            <a:solidFill>
              <a:srgbClr val="B4B4B4"/>
            </a:solidFill>
          </a:ln>
        </p:spPr>
        <p:txBody>
          <a:bodyPr/>
          <a:lstStyle>
            <a:lvl1pPr algn="ctr">
              <a:defRPr lang="en-AU" sz="831"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39" name="Contact 12 Details"/>
          <p:cNvSpPr>
            <a:spLocks noGrp="1"/>
          </p:cNvSpPr>
          <p:nvPr>
            <p:ph type="body" sz="quarter" idx="49"/>
          </p:nvPr>
        </p:nvSpPr>
        <p:spPr>
          <a:xfrm>
            <a:off x="6998400" y="4552352"/>
            <a:ext cx="1751262" cy="792000"/>
          </a:xfrm>
        </p:spPr>
        <p:txBody>
          <a:bodyPr/>
          <a:lstStyle>
            <a:lvl1pPr marL="0" indent="0" algn="l" defTabSz="166158">
              <a:lnSpc>
                <a:spcPct val="100000"/>
              </a:lnSpc>
              <a:spcBef>
                <a:spcPts val="0"/>
              </a:spcBef>
              <a:spcAft>
                <a:spcPts val="0"/>
              </a:spcAft>
              <a:defRPr lang="en-US" sz="831" b="0" kern="1200" cap="none" spc="0" baseline="0" dirty="0" smtClean="0">
                <a:solidFill>
                  <a:srgbClr val="58595B"/>
                </a:solidFill>
                <a:latin typeface="Arial"/>
                <a:ea typeface="+mn-ea"/>
                <a:cs typeface="Arial" pitchFamily="34" charset="0"/>
              </a:defRPr>
            </a:lvl1pPr>
            <a:lvl2pPr>
              <a:lnSpc>
                <a:spcPct val="100000"/>
              </a:lnSpc>
              <a:spcAft>
                <a:spcPts val="0"/>
              </a:spcAft>
              <a:defRPr sz="831"/>
            </a:lvl2pPr>
            <a:lvl3pPr>
              <a:lnSpc>
                <a:spcPct val="100000"/>
              </a:lnSpc>
              <a:spcAft>
                <a:spcPts val="0"/>
              </a:spcAft>
              <a:defRPr sz="831"/>
            </a:lvl3pPr>
            <a:lvl4pPr>
              <a:lnSpc>
                <a:spcPct val="100000"/>
              </a:lnSpc>
              <a:spcAft>
                <a:spcPts val="0"/>
              </a:spcAft>
              <a:defRPr sz="831"/>
            </a:lvl4pPr>
            <a:lvl5pPr>
              <a:lnSpc>
                <a:spcPct val="100000"/>
              </a:lnSpc>
              <a:spcAft>
                <a:spcPts val="0"/>
              </a:spcAft>
              <a:defRPr sz="83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a:p>
            <a:pPr marL="0" lvl="0" indent="0" algn="l" defTabSz="844083" rtl="0" eaLnBrk="1" latinLnBrk="0" hangingPunct="1">
              <a:lnSpc>
                <a:spcPct val="100000"/>
              </a:lnSpc>
              <a:spcBef>
                <a:spcPts val="0"/>
              </a:spcBef>
              <a:spcAft>
                <a:spcPts val="277"/>
              </a:spcAft>
              <a:buFont typeface="Arial" pitchFamily="34" charset="0"/>
              <a:buNone/>
            </a:pPr>
            <a:endParaRPr lang="en-US" dirty="0" smtClean="0"/>
          </a:p>
        </p:txBody>
      </p:sp>
      <p:sp>
        <p:nvSpPr>
          <p:cNvPr id="41" name="Contact 13 Details"/>
          <p:cNvSpPr>
            <a:spLocks noGrp="1"/>
          </p:cNvSpPr>
          <p:nvPr>
            <p:ph type="pic" sz="quarter" idx="50"/>
          </p:nvPr>
        </p:nvSpPr>
        <p:spPr>
          <a:xfrm>
            <a:off x="392123" y="5438088"/>
            <a:ext cx="731077" cy="792000"/>
          </a:xfrm>
          <a:pattFill prst="smGrid">
            <a:fgClr>
              <a:schemeClr val="bg1">
                <a:lumMod val="85000"/>
              </a:schemeClr>
            </a:fgClr>
            <a:bgClr>
              <a:prstClr val="white"/>
            </a:bgClr>
          </a:pattFill>
          <a:ln>
            <a:solidFill>
              <a:srgbClr val="B4B4B4"/>
            </a:solidFill>
          </a:ln>
        </p:spPr>
        <p:txBody>
          <a:bodyPr/>
          <a:lstStyle>
            <a:lvl1pPr algn="ctr">
              <a:defRPr lang="en-AU" sz="831"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42" name="Contact 13 Details"/>
          <p:cNvSpPr>
            <a:spLocks noGrp="1"/>
          </p:cNvSpPr>
          <p:nvPr>
            <p:ph type="body" sz="quarter" idx="51"/>
          </p:nvPr>
        </p:nvSpPr>
        <p:spPr>
          <a:xfrm>
            <a:off x="1292677" y="5438088"/>
            <a:ext cx="1751262" cy="792000"/>
          </a:xfrm>
        </p:spPr>
        <p:txBody>
          <a:bodyPr/>
          <a:lstStyle>
            <a:lvl1pPr marL="0" marR="0" indent="0" algn="l" defTabSz="166158" rtl="0" eaLnBrk="1" fontAlgn="auto" latinLnBrk="0" hangingPunct="1">
              <a:lnSpc>
                <a:spcPct val="100000"/>
              </a:lnSpc>
              <a:spcBef>
                <a:spcPts val="0"/>
              </a:spcBef>
              <a:spcAft>
                <a:spcPts val="0"/>
              </a:spcAft>
              <a:buClrTx/>
              <a:buSzTx/>
              <a:buFont typeface="Arial" pitchFamily="34" charset="0"/>
              <a:buNone/>
              <a:tabLst/>
              <a:defRPr sz="831" b="0" cap="none" spc="0">
                <a:solidFill>
                  <a:srgbClr val="58595B"/>
                </a:solidFill>
                <a:latin typeface="Arial"/>
              </a:defRPr>
            </a:lvl1pPr>
            <a:lvl2pPr>
              <a:lnSpc>
                <a:spcPct val="100000"/>
              </a:lnSpc>
              <a:spcAft>
                <a:spcPts val="0"/>
              </a:spcAft>
              <a:defRPr sz="831"/>
            </a:lvl2pPr>
            <a:lvl3pPr>
              <a:lnSpc>
                <a:spcPct val="100000"/>
              </a:lnSpc>
              <a:spcAft>
                <a:spcPts val="0"/>
              </a:spcAft>
              <a:defRPr sz="831"/>
            </a:lvl3pPr>
            <a:lvl4pPr>
              <a:lnSpc>
                <a:spcPct val="100000"/>
              </a:lnSpc>
              <a:spcAft>
                <a:spcPts val="0"/>
              </a:spcAft>
              <a:defRPr sz="831"/>
            </a:lvl4pPr>
            <a:lvl5pPr>
              <a:lnSpc>
                <a:spcPct val="100000"/>
              </a:lnSpc>
              <a:spcAft>
                <a:spcPts val="0"/>
              </a:spcAft>
              <a:defRPr sz="83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p:txBody>
      </p:sp>
      <p:sp>
        <p:nvSpPr>
          <p:cNvPr id="43" name="Contact 14 Details"/>
          <p:cNvSpPr>
            <a:spLocks noGrp="1"/>
          </p:cNvSpPr>
          <p:nvPr>
            <p:ph type="pic" sz="quarter" idx="52"/>
          </p:nvPr>
        </p:nvSpPr>
        <p:spPr>
          <a:xfrm>
            <a:off x="3246646" y="5438088"/>
            <a:ext cx="731077" cy="792000"/>
          </a:xfrm>
          <a:pattFill prst="smGrid">
            <a:fgClr>
              <a:schemeClr val="bg1">
                <a:lumMod val="85000"/>
              </a:schemeClr>
            </a:fgClr>
            <a:bgClr>
              <a:prstClr val="white"/>
            </a:bgClr>
          </a:pattFill>
          <a:ln>
            <a:solidFill>
              <a:srgbClr val="B4B4B4"/>
            </a:solidFill>
          </a:ln>
        </p:spPr>
        <p:txBody>
          <a:bodyPr/>
          <a:lstStyle>
            <a:lvl1pPr algn="ctr">
              <a:defRPr lang="en-AU" sz="831"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44" name="Contact 14 Details"/>
          <p:cNvSpPr>
            <a:spLocks noGrp="1"/>
          </p:cNvSpPr>
          <p:nvPr>
            <p:ph type="body" sz="quarter" idx="53"/>
          </p:nvPr>
        </p:nvSpPr>
        <p:spPr>
          <a:xfrm>
            <a:off x="4153846" y="5438088"/>
            <a:ext cx="1751262" cy="792000"/>
          </a:xfrm>
        </p:spPr>
        <p:txBody>
          <a:bodyPr/>
          <a:lstStyle>
            <a:lvl1pPr marL="0" indent="0" algn="l" defTabSz="166158">
              <a:lnSpc>
                <a:spcPct val="100000"/>
              </a:lnSpc>
              <a:spcBef>
                <a:spcPts val="0"/>
              </a:spcBef>
              <a:spcAft>
                <a:spcPts val="0"/>
              </a:spcAft>
              <a:defRPr lang="en-US" sz="831" b="0" kern="1200" cap="none" spc="0" baseline="0" dirty="0" smtClean="0">
                <a:solidFill>
                  <a:srgbClr val="58595B"/>
                </a:solidFill>
                <a:latin typeface="Arial"/>
                <a:ea typeface="+mn-ea"/>
                <a:cs typeface="Arial" pitchFamily="34" charset="0"/>
              </a:defRPr>
            </a:lvl1pPr>
            <a:lvl2pPr>
              <a:lnSpc>
                <a:spcPct val="100000"/>
              </a:lnSpc>
              <a:spcAft>
                <a:spcPts val="0"/>
              </a:spcAft>
              <a:defRPr sz="831"/>
            </a:lvl2pPr>
            <a:lvl3pPr>
              <a:lnSpc>
                <a:spcPct val="100000"/>
              </a:lnSpc>
              <a:spcAft>
                <a:spcPts val="0"/>
              </a:spcAft>
              <a:defRPr sz="831"/>
            </a:lvl3pPr>
            <a:lvl4pPr>
              <a:lnSpc>
                <a:spcPct val="100000"/>
              </a:lnSpc>
              <a:spcAft>
                <a:spcPts val="0"/>
              </a:spcAft>
              <a:defRPr sz="831"/>
            </a:lvl4pPr>
            <a:lvl5pPr>
              <a:lnSpc>
                <a:spcPct val="100000"/>
              </a:lnSpc>
              <a:spcAft>
                <a:spcPts val="0"/>
              </a:spcAft>
              <a:defRPr sz="83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a:p>
            <a:pPr marL="0" lvl="0" indent="0" algn="l" defTabSz="844083" rtl="0" eaLnBrk="1" latinLnBrk="0" hangingPunct="1">
              <a:lnSpc>
                <a:spcPct val="100000"/>
              </a:lnSpc>
              <a:spcBef>
                <a:spcPts val="0"/>
              </a:spcBef>
              <a:spcAft>
                <a:spcPts val="277"/>
              </a:spcAft>
              <a:buFont typeface="Arial" pitchFamily="34" charset="0"/>
              <a:buNone/>
            </a:pPr>
            <a:endParaRPr lang="en-US" dirty="0" smtClean="0"/>
          </a:p>
        </p:txBody>
      </p:sp>
      <p:sp>
        <p:nvSpPr>
          <p:cNvPr id="45" name="Contact 15 Details"/>
          <p:cNvSpPr>
            <a:spLocks noGrp="1"/>
          </p:cNvSpPr>
          <p:nvPr>
            <p:ph type="pic" sz="quarter" idx="54"/>
          </p:nvPr>
        </p:nvSpPr>
        <p:spPr>
          <a:xfrm>
            <a:off x="6097846" y="5438088"/>
            <a:ext cx="731077" cy="792000"/>
          </a:xfrm>
          <a:pattFill prst="smGrid">
            <a:fgClr>
              <a:schemeClr val="bg1">
                <a:lumMod val="85000"/>
              </a:schemeClr>
            </a:fgClr>
            <a:bgClr>
              <a:prstClr val="white"/>
            </a:bgClr>
          </a:pattFill>
          <a:ln>
            <a:solidFill>
              <a:srgbClr val="B4B4B4"/>
            </a:solidFill>
          </a:ln>
        </p:spPr>
        <p:txBody>
          <a:bodyPr/>
          <a:lstStyle>
            <a:lvl1pPr algn="ctr">
              <a:defRPr lang="en-AU" sz="831"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46" name="Contact 15 Details"/>
          <p:cNvSpPr>
            <a:spLocks noGrp="1"/>
          </p:cNvSpPr>
          <p:nvPr>
            <p:ph type="body" sz="quarter" idx="55"/>
          </p:nvPr>
        </p:nvSpPr>
        <p:spPr>
          <a:xfrm>
            <a:off x="6998400" y="5438088"/>
            <a:ext cx="1751262" cy="792000"/>
          </a:xfrm>
        </p:spPr>
        <p:txBody>
          <a:bodyPr/>
          <a:lstStyle>
            <a:lvl1pPr marL="0" indent="0" algn="l" defTabSz="166158">
              <a:lnSpc>
                <a:spcPct val="100000"/>
              </a:lnSpc>
              <a:spcBef>
                <a:spcPts val="0"/>
              </a:spcBef>
              <a:spcAft>
                <a:spcPts val="0"/>
              </a:spcAft>
              <a:defRPr lang="en-US" sz="831" b="0" kern="1200" cap="none" spc="0" baseline="0" dirty="0" smtClean="0">
                <a:solidFill>
                  <a:srgbClr val="58595B"/>
                </a:solidFill>
                <a:latin typeface="Arial"/>
                <a:ea typeface="+mn-ea"/>
                <a:cs typeface="Arial" pitchFamily="34" charset="0"/>
              </a:defRPr>
            </a:lvl1pPr>
            <a:lvl2pPr>
              <a:lnSpc>
                <a:spcPct val="100000"/>
              </a:lnSpc>
              <a:spcAft>
                <a:spcPts val="0"/>
              </a:spcAft>
              <a:defRPr sz="831">
                <a:solidFill>
                  <a:srgbClr val="58595B"/>
                </a:solidFill>
              </a:defRPr>
            </a:lvl2pPr>
            <a:lvl3pPr>
              <a:lnSpc>
                <a:spcPct val="100000"/>
              </a:lnSpc>
              <a:spcAft>
                <a:spcPts val="0"/>
              </a:spcAft>
              <a:defRPr sz="831">
                <a:solidFill>
                  <a:srgbClr val="58595B"/>
                </a:solidFill>
              </a:defRPr>
            </a:lvl3pPr>
            <a:lvl4pPr>
              <a:lnSpc>
                <a:spcPct val="100000"/>
              </a:lnSpc>
              <a:spcAft>
                <a:spcPts val="0"/>
              </a:spcAft>
              <a:defRPr sz="831">
                <a:solidFill>
                  <a:srgbClr val="58595B"/>
                </a:solidFill>
              </a:defRPr>
            </a:lvl4pPr>
            <a:lvl5pPr>
              <a:lnSpc>
                <a:spcPct val="100000"/>
              </a:lnSpc>
              <a:spcAft>
                <a:spcPts val="0"/>
              </a:spcAft>
              <a:defRPr sz="831">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a:p>
            <a:pPr marL="0" lvl="0" indent="0" algn="l" defTabSz="844083" rtl="0" eaLnBrk="1" latinLnBrk="0" hangingPunct="1">
              <a:lnSpc>
                <a:spcPct val="100000"/>
              </a:lnSpc>
              <a:spcBef>
                <a:spcPts val="0"/>
              </a:spcBef>
              <a:spcAft>
                <a:spcPts val="277"/>
              </a:spcAft>
              <a:buFont typeface="Arial" pitchFamily="34" charset="0"/>
              <a:buNone/>
            </a:pPr>
            <a:endParaRPr lang="en-US" dirty="0" smtClean="0"/>
          </a:p>
        </p:txBody>
      </p:sp>
      <p:sp>
        <p:nvSpPr>
          <p:cNvPr id="2" name="Slide Number Placeholder 1" descr="Lock Shape"/>
          <p:cNvSpPr>
            <a:spLocks noGrp="1"/>
          </p:cNvSpPr>
          <p:nvPr>
            <p:ph type="sldNum" sz="quarter" idx="56"/>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40" name="Rectangle 39"/>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p:txBody>
          <a:bodyPr/>
          <a:lstStyle/>
          <a:p>
            <a:r>
              <a:rPr lang="en-US" smtClean="0"/>
              <a:t>Click to edit Master title style</a:t>
            </a:r>
            <a:endParaRPr lang="en-AU"/>
          </a:p>
        </p:txBody>
      </p:sp>
      <p:sp>
        <p:nvSpPr>
          <p:cNvPr id="47" name="Text Placeholder 8"/>
          <p:cNvSpPr>
            <a:spLocks noGrp="1"/>
          </p:cNvSpPr>
          <p:nvPr>
            <p:ph type="body" sz="quarter" idx="57"/>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3814821688"/>
      </p:ext>
    </p:extLst>
  </p:cSld>
  <p:clrMapOvr>
    <a:masterClrMapping/>
  </p:clrMapOvr>
  <p:transition spd="slow">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V [ 4 People ] + Images Top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Rectangle 4"/>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6"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
        <p:nvSpPr>
          <p:cNvPr id="19" name="Text Placeholder 18"/>
          <p:cNvSpPr>
            <a:spLocks noGrp="1"/>
          </p:cNvSpPr>
          <p:nvPr>
            <p:ph type="body" sz="quarter" idx="45"/>
          </p:nvPr>
        </p:nvSpPr>
        <p:spPr>
          <a:xfrm>
            <a:off x="1302646" y="1839913"/>
            <a:ext cx="1737969" cy="135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1" name="Text Placeholder 18"/>
          <p:cNvSpPr>
            <a:spLocks noGrp="1"/>
          </p:cNvSpPr>
          <p:nvPr>
            <p:ph type="body" sz="quarter" idx="46"/>
          </p:nvPr>
        </p:nvSpPr>
        <p:spPr>
          <a:xfrm>
            <a:off x="1302646" y="3330000"/>
            <a:ext cx="1737969" cy="135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2" name="Text Placeholder 18"/>
          <p:cNvSpPr>
            <a:spLocks noGrp="1"/>
          </p:cNvSpPr>
          <p:nvPr>
            <p:ph type="body" sz="quarter" idx="47"/>
          </p:nvPr>
        </p:nvSpPr>
        <p:spPr>
          <a:xfrm>
            <a:off x="1302646" y="4838400"/>
            <a:ext cx="1737969" cy="135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3" name="Text Placeholder 18"/>
          <p:cNvSpPr>
            <a:spLocks noGrp="1"/>
          </p:cNvSpPr>
          <p:nvPr>
            <p:ph type="body" sz="quarter" idx="48"/>
          </p:nvPr>
        </p:nvSpPr>
        <p:spPr>
          <a:xfrm>
            <a:off x="4167139" y="3330000"/>
            <a:ext cx="1737969" cy="135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25" name="Text Placeholder 24"/>
          <p:cNvSpPr>
            <a:spLocks noGrp="1"/>
          </p:cNvSpPr>
          <p:nvPr>
            <p:ph type="body" sz="quarter" idx="49"/>
          </p:nvPr>
        </p:nvSpPr>
        <p:spPr>
          <a:xfrm>
            <a:off x="3249969" y="2984400"/>
            <a:ext cx="996923" cy="216000"/>
          </a:xfrm>
        </p:spPr>
        <p:txBody>
          <a:bodyPr/>
          <a:lstStyle/>
          <a:p>
            <a:pPr lvl="0"/>
            <a:r>
              <a:rPr lang="en-US" dirty="0" smtClean="0"/>
              <a:t>Click to edit Master text styles</a:t>
            </a:r>
            <a:endParaRPr lang="en-AU" dirty="0"/>
          </a:p>
        </p:txBody>
      </p:sp>
      <p:sp>
        <p:nvSpPr>
          <p:cNvPr id="27" name="Text Placeholder 24"/>
          <p:cNvSpPr>
            <a:spLocks noGrp="1"/>
          </p:cNvSpPr>
          <p:nvPr>
            <p:ph type="body" sz="quarter" idx="50"/>
          </p:nvPr>
        </p:nvSpPr>
        <p:spPr>
          <a:xfrm>
            <a:off x="4399754" y="2984400"/>
            <a:ext cx="996923" cy="216000"/>
          </a:xfrm>
        </p:spPr>
        <p:txBody>
          <a:bodyPr/>
          <a:lstStyle/>
          <a:p>
            <a:pPr lvl="0"/>
            <a:r>
              <a:rPr lang="en-US" dirty="0" smtClean="0"/>
              <a:t>Click to edit Master text styles</a:t>
            </a:r>
            <a:endParaRPr lang="en-AU" dirty="0"/>
          </a:p>
        </p:txBody>
      </p:sp>
      <p:sp>
        <p:nvSpPr>
          <p:cNvPr id="28" name="Text Placeholder 24"/>
          <p:cNvSpPr>
            <a:spLocks noGrp="1"/>
          </p:cNvSpPr>
          <p:nvPr>
            <p:ph type="body" sz="quarter" idx="51"/>
          </p:nvPr>
        </p:nvSpPr>
        <p:spPr>
          <a:xfrm>
            <a:off x="6652800" y="2984400"/>
            <a:ext cx="996923" cy="216000"/>
          </a:xfrm>
        </p:spPr>
        <p:txBody>
          <a:bodyPr/>
          <a:lstStyle/>
          <a:p>
            <a:pPr lvl="0"/>
            <a:r>
              <a:rPr lang="en-US" dirty="0" smtClean="0"/>
              <a:t>Click to edit Master text styles</a:t>
            </a:r>
            <a:endParaRPr lang="en-AU" dirty="0"/>
          </a:p>
        </p:txBody>
      </p:sp>
      <p:sp>
        <p:nvSpPr>
          <p:cNvPr id="29" name="Text Placeholder 24"/>
          <p:cNvSpPr>
            <a:spLocks noGrp="1"/>
          </p:cNvSpPr>
          <p:nvPr>
            <p:ph type="body" sz="quarter" idx="52"/>
          </p:nvPr>
        </p:nvSpPr>
        <p:spPr>
          <a:xfrm>
            <a:off x="7772677" y="2984400"/>
            <a:ext cx="996923" cy="216000"/>
          </a:xfrm>
        </p:spPr>
        <p:txBody>
          <a:bodyPr/>
          <a:lstStyle/>
          <a:p>
            <a:pPr lvl="0"/>
            <a:r>
              <a:rPr lang="en-US" dirty="0" smtClean="0"/>
              <a:t>Click to edit Master text styles</a:t>
            </a:r>
            <a:endParaRPr lang="en-AU" dirty="0"/>
          </a:p>
        </p:txBody>
      </p:sp>
      <p:sp>
        <p:nvSpPr>
          <p:cNvPr id="30" name="Text Placeholder 24"/>
          <p:cNvSpPr>
            <a:spLocks noGrp="1"/>
          </p:cNvSpPr>
          <p:nvPr>
            <p:ph type="body" sz="quarter" idx="53"/>
          </p:nvPr>
        </p:nvSpPr>
        <p:spPr>
          <a:xfrm>
            <a:off x="5529600" y="2984400"/>
            <a:ext cx="996923" cy="216000"/>
          </a:xfrm>
        </p:spPr>
        <p:txBody>
          <a:bodyPr/>
          <a:lstStyle/>
          <a:p>
            <a:pPr lvl="0"/>
            <a:r>
              <a:rPr lang="en-US" dirty="0" smtClean="0"/>
              <a:t>Click to edit Master text styles</a:t>
            </a:r>
            <a:endParaRPr lang="en-AU" dirty="0"/>
          </a:p>
        </p:txBody>
      </p:sp>
      <p:sp>
        <p:nvSpPr>
          <p:cNvPr id="26" name="Contact 1 Details"/>
          <p:cNvSpPr>
            <a:spLocks noGrp="1"/>
          </p:cNvSpPr>
          <p:nvPr>
            <p:ph type="pic" sz="quarter" idx="54"/>
          </p:nvPr>
        </p:nvSpPr>
        <p:spPr>
          <a:xfrm>
            <a:off x="392123" y="1839600"/>
            <a:ext cx="731077" cy="792000"/>
          </a:xfrm>
          <a:pattFill prst="smGrid">
            <a:fgClr>
              <a:schemeClr val="bg1">
                <a:lumMod val="85000"/>
              </a:schemeClr>
            </a:fgClr>
            <a:bgClr>
              <a:prstClr val="white"/>
            </a:bgClr>
          </a:pattFill>
          <a:ln>
            <a:solidFill>
              <a:srgbClr val="B4B4B4"/>
            </a:solidFill>
          </a:ln>
        </p:spPr>
        <p:txBody>
          <a:bodyPr/>
          <a:lstStyle>
            <a:lvl1pPr algn="ctr">
              <a:defRPr lang="en-AU" sz="831"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31" name="Contact 2 Details"/>
          <p:cNvSpPr>
            <a:spLocks noGrp="1"/>
          </p:cNvSpPr>
          <p:nvPr>
            <p:ph type="pic" sz="quarter" idx="19"/>
          </p:nvPr>
        </p:nvSpPr>
        <p:spPr>
          <a:xfrm>
            <a:off x="391258" y="3330000"/>
            <a:ext cx="731077" cy="792000"/>
          </a:xfrm>
          <a:pattFill prst="smGrid">
            <a:fgClr>
              <a:schemeClr val="bg1">
                <a:lumMod val="85000"/>
              </a:schemeClr>
            </a:fgClr>
            <a:bgClr>
              <a:prstClr val="white"/>
            </a:bgClr>
          </a:pattFill>
          <a:ln>
            <a:solidFill>
              <a:srgbClr val="B4B4B4"/>
            </a:solidFill>
          </a:ln>
        </p:spPr>
        <p:txBody>
          <a:bodyPr/>
          <a:lstStyle>
            <a:lvl1pPr algn="ctr">
              <a:defRPr lang="en-AU" sz="831"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32" name="Contact 3 Details"/>
          <p:cNvSpPr>
            <a:spLocks noGrp="1"/>
          </p:cNvSpPr>
          <p:nvPr>
            <p:ph type="pic" sz="quarter" idx="27"/>
          </p:nvPr>
        </p:nvSpPr>
        <p:spPr>
          <a:xfrm>
            <a:off x="391258" y="4838400"/>
            <a:ext cx="731077" cy="792000"/>
          </a:xfrm>
          <a:pattFill prst="smGrid">
            <a:fgClr>
              <a:schemeClr val="bg1">
                <a:lumMod val="85000"/>
              </a:schemeClr>
            </a:fgClr>
            <a:bgClr>
              <a:prstClr val="white"/>
            </a:bgClr>
          </a:pattFill>
          <a:ln>
            <a:solidFill>
              <a:srgbClr val="B4B4B4"/>
            </a:solidFill>
          </a:ln>
        </p:spPr>
        <p:txBody>
          <a:bodyPr/>
          <a:lstStyle>
            <a:lvl1pPr algn="ctr">
              <a:defRPr lang="en-AU" sz="831"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33" name="Contact 5 Details"/>
          <p:cNvSpPr>
            <a:spLocks noGrp="1"/>
          </p:cNvSpPr>
          <p:nvPr>
            <p:ph type="pic" sz="quarter" idx="34"/>
          </p:nvPr>
        </p:nvSpPr>
        <p:spPr>
          <a:xfrm>
            <a:off x="3249969" y="3330000"/>
            <a:ext cx="731077" cy="792000"/>
          </a:xfrm>
          <a:pattFill prst="smGrid">
            <a:fgClr>
              <a:schemeClr val="bg1">
                <a:lumMod val="85000"/>
              </a:schemeClr>
            </a:fgClr>
            <a:bgClr>
              <a:prstClr val="white"/>
            </a:bgClr>
          </a:pattFill>
          <a:ln>
            <a:solidFill>
              <a:srgbClr val="B4B4B4"/>
            </a:solidFill>
          </a:ln>
        </p:spPr>
        <p:txBody>
          <a:bodyPr/>
          <a:lstStyle>
            <a:lvl1pPr algn="ctr">
              <a:defRPr lang="en-AU" sz="831"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8" name="Picture Placeholder 7"/>
          <p:cNvSpPr>
            <a:spLocks noGrp="1"/>
          </p:cNvSpPr>
          <p:nvPr>
            <p:ph type="pic" sz="quarter" idx="55"/>
          </p:nvPr>
        </p:nvSpPr>
        <p:spPr>
          <a:xfrm>
            <a:off x="3249969" y="1839913"/>
            <a:ext cx="996923" cy="996950"/>
          </a:xfrm>
          <a:pattFill prst="smGrid">
            <a:fgClr>
              <a:schemeClr val="bg1">
                <a:lumMod val="85000"/>
              </a:schemeClr>
            </a:fgClr>
            <a:bgClr>
              <a:schemeClr val="bg1"/>
            </a:bgClr>
          </a:pattFill>
        </p:spPr>
        <p:txBody>
          <a:bodyPr/>
          <a:lstStyle/>
          <a:p>
            <a:endParaRPr lang="en-AU"/>
          </a:p>
        </p:txBody>
      </p:sp>
      <p:sp>
        <p:nvSpPr>
          <p:cNvPr id="10" name="Picture Placeholder 9"/>
          <p:cNvSpPr>
            <a:spLocks noGrp="1"/>
          </p:cNvSpPr>
          <p:nvPr>
            <p:ph type="pic" sz="quarter" idx="56"/>
          </p:nvPr>
        </p:nvSpPr>
        <p:spPr>
          <a:xfrm>
            <a:off x="5529600" y="1839913"/>
            <a:ext cx="996923" cy="996950"/>
          </a:xfrm>
          <a:pattFill prst="smGrid">
            <a:fgClr>
              <a:schemeClr val="bg1">
                <a:lumMod val="85000"/>
              </a:schemeClr>
            </a:fgClr>
            <a:bgClr>
              <a:schemeClr val="bg1"/>
            </a:bgClr>
          </a:pattFill>
        </p:spPr>
        <p:txBody>
          <a:bodyPr/>
          <a:lstStyle/>
          <a:p>
            <a:endParaRPr lang="en-AU"/>
          </a:p>
        </p:txBody>
      </p:sp>
      <p:sp>
        <p:nvSpPr>
          <p:cNvPr id="12" name="Picture Placeholder 11"/>
          <p:cNvSpPr>
            <a:spLocks noGrp="1"/>
          </p:cNvSpPr>
          <p:nvPr>
            <p:ph type="pic" sz="quarter" idx="57"/>
          </p:nvPr>
        </p:nvSpPr>
        <p:spPr>
          <a:xfrm>
            <a:off x="6652800" y="1839913"/>
            <a:ext cx="996923" cy="996950"/>
          </a:xfrm>
          <a:pattFill prst="smGrid">
            <a:fgClr>
              <a:schemeClr val="bg1">
                <a:lumMod val="85000"/>
              </a:schemeClr>
            </a:fgClr>
            <a:bgClr>
              <a:schemeClr val="bg1"/>
            </a:bgClr>
          </a:pattFill>
        </p:spPr>
        <p:txBody>
          <a:bodyPr/>
          <a:lstStyle/>
          <a:p>
            <a:endParaRPr lang="en-AU"/>
          </a:p>
        </p:txBody>
      </p:sp>
      <p:sp>
        <p:nvSpPr>
          <p:cNvPr id="14" name="Picture Placeholder 13"/>
          <p:cNvSpPr>
            <a:spLocks noGrp="1"/>
          </p:cNvSpPr>
          <p:nvPr>
            <p:ph type="pic" sz="quarter" idx="58"/>
          </p:nvPr>
        </p:nvSpPr>
        <p:spPr>
          <a:xfrm>
            <a:off x="7772677" y="1839913"/>
            <a:ext cx="996923" cy="996950"/>
          </a:xfrm>
          <a:pattFill prst="smGrid">
            <a:fgClr>
              <a:schemeClr val="bg1">
                <a:lumMod val="85000"/>
              </a:schemeClr>
            </a:fgClr>
            <a:bgClr>
              <a:schemeClr val="bg1"/>
            </a:bgClr>
          </a:pattFill>
        </p:spPr>
        <p:txBody>
          <a:bodyPr/>
          <a:lstStyle/>
          <a:p>
            <a:endParaRPr lang="en-AU"/>
          </a:p>
        </p:txBody>
      </p:sp>
      <p:sp>
        <p:nvSpPr>
          <p:cNvPr id="9" name="Picture Placeholder 8"/>
          <p:cNvSpPr>
            <a:spLocks noGrp="1"/>
          </p:cNvSpPr>
          <p:nvPr>
            <p:ph type="pic" sz="quarter" idx="59"/>
          </p:nvPr>
        </p:nvSpPr>
        <p:spPr>
          <a:xfrm>
            <a:off x="4399754" y="1839913"/>
            <a:ext cx="996923" cy="996950"/>
          </a:xfrm>
          <a:pattFill prst="smGrid">
            <a:fgClr>
              <a:schemeClr val="bg1">
                <a:lumMod val="85000"/>
              </a:schemeClr>
            </a:fgClr>
            <a:bgClr>
              <a:schemeClr val="bg1"/>
            </a:bgClr>
          </a:pattFill>
        </p:spPr>
        <p:txBody>
          <a:bodyPr/>
          <a:lstStyle/>
          <a:p>
            <a:endParaRPr lang="en-AU"/>
          </a:p>
        </p:txBody>
      </p:sp>
    </p:spTree>
    <p:extLst>
      <p:ext uri="{BB962C8B-B14F-4D97-AF65-F5344CB8AC3E}">
        <p14:creationId xmlns:p14="http://schemas.microsoft.com/office/powerpoint/2010/main" val="2706204117"/>
      </p:ext>
    </p:extLst>
  </p:cSld>
  <p:clrMapOvr>
    <a:masterClrMapping/>
  </p:clrMapOvr>
  <p:transition spd="slow">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Divider [ Vertical Heading ]">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0"/>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3" name="Title 2"/>
          <p:cNvSpPr>
            <a:spLocks noGrp="1"/>
          </p:cNvSpPr>
          <p:nvPr>
            <p:ph type="title"/>
          </p:nvPr>
        </p:nvSpPr>
        <p:spPr>
          <a:xfrm>
            <a:off x="631385" y="813600"/>
            <a:ext cx="2412554" cy="5432400"/>
          </a:xfrm>
        </p:spPr>
        <p:txBody>
          <a:bodyPr wrap="square" anchor="b" anchorCtr="0"/>
          <a:lstStyle>
            <a:lvl1pPr marL="0" indent="0" algn="l" defTabSz="166158" rtl="0" eaLnBrk="1" latinLnBrk="0" hangingPunct="1">
              <a:lnSpc>
                <a:spcPts val="4431"/>
              </a:lnSpc>
              <a:spcBef>
                <a:spcPct val="0"/>
              </a:spcBef>
              <a:spcAft>
                <a:spcPts val="0"/>
              </a:spcAft>
              <a:buNone/>
              <a:defRPr sz="4431" b="1" cap="none" spc="-138">
                <a:solidFill>
                  <a:srgbClr val="FFFFFF"/>
                </a:solidFill>
                <a:latin typeface="Arial"/>
              </a:defRPr>
            </a:lvl1pPr>
          </a:lstStyle>
          <a:p>
            <a:pPr lvl="0"/>
            <a:r>
              <a:rPr lang="en-US" dirty="0" smtClean="0"/>
              <a:t>Click to edit Master title style</a:t>
            </a:r>
            <a:endParaRPr lang="en-AU" dirty="0"/>
          </a:p>
        </p:txBody>
      </p:sp>
    </p:spTree>
    <p:extLst>
      <p:ext uri="{BB962C8B-B14F-4D97-AF65-F5344CB8AC3E}">
        <p14:creationId xmlns:p14="http://schemas.microsoft.com/office/powerpoint/2010/main" val="1038700985"/>
      </p:ext>
    </p:extLst>
  </p:cSld>
  <p:clrMapOvr>
    <a:masterClrMapping/>
  </p:clrMapOvr>
  <p:transition spd="slow">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 Column Image + Quote Bottom R">
    <p:spTree>
      <p:nvGrpSpPr>
        <p:cNvPr id="1" name=""/>
        <p:cNvGrpSpPr/>
        <p:nvPr/>
      </p:nvGrpSpPr>
      <p:grpSpPr>
        <a:xfrm>
          <a:off x="0" y="0"/>
          <a:ext cx="0" cy="0"/>
          <a:chOff x="0" y="0"/>
          <a:chExt cx="0" cy="0"/>
        </a:xfrm>
      </p:grpSpPr>
      <p:sp>
        <p:nvSpPr>
          <p:cNvPr id="4" name="Picture Placeholder 3"/>
          <p:cNvSpPr>
            <a:spLocks noGrp="1"/>
          </p:cNvSpPr>
          <p:nvPr>
            <p:ph type="pic" sz="quarter" idx="17"/>
          </p:nvPr>
        </p:nvSpPr>
        <p:spPr>
          <a:xfrm>
            <a:off x="391258" y="1839911"/>
            <a:ext cx="8374154" cy="4406400"/>
          </a:xfrm>
          <a:pattFill prst="smGrid">
            <a:fgClr>
              <a:schemeClr val="bg1">
                <a:lumMod val="85000"/>
              </a:schemeClr>
            </a:fgClr>
            <a:bgClr>
              <a:prstClr val="white"/>
            </a:bgClr>
          </a:pattFill>
        </p:spPr>
        <p:txBody>
          <a:bodyPr/>
          <a:lstStyle/>
          <a:p>
            <a:endParaRPr lang="en-AU"/>
          </a:p>
        </p:txBody>
      </p:sp>
      <p:sp>
        <p:nvSpPr>
          <p:cNvPr id="2" name="Slide Number Placeholder 1" descr="Lock Shape"/>
          <p:cNvSpPr>
            <a:spLocks noGrp="1"/>
          </p:cNvSpPr>
          <p:nvPr>
            <p:ph type="sldNum" sz="quarter" idx="21"/>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8" name="Rectangle 7"/>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5" name="Title 4"/>
          <p:cNvSpPr>
            <a:spLocks noGrp="1"/>
          </p:cNvSpPr>
          <p:nvPr>
            <p:ph type="title"/>
          </p:nvPr>
        </p:nvSpPr>
        <p:spPr/>
        <p:txBody>
          <a:bodyPr/>
          <a:lstStyle/>
          <a:p>
            <a:r>
              <a:rPr lang="en-US" smtClean="0"/>
              <a:t>Click to edit Master title style</a:t>
            </a:r>
            <a:endParaRPr lang="en-AU"/>
          </a:p>
        </p:txBody>
      </p:sp>
      <p:sp>
        <p:nvSpPr>
          <p:cNvPr id="9"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3994010559"/>
      </p:ext>
    </p:extLst>
  </p:cSld>
  <p:clrMapOvr>
    <a:masterClrMapping/>
  </p:clrMapOvr>
  <p:transition spd="slow">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Full Page Image + Quote Top R [ No Title ]">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0" y="0"/>
            <a:ext cx="9144000" cy="6858000"/>
          </a:xfrm>
          <a:pattFill prst="smGrid">
            <a:fgClr>
              <a:schemeClr val="bg1">
                <a:lumMod val="85000"/>
              </a:schemeClr>
            </a:fgClr>
            <a:bgClr>
              <a:prstClr val="white"/>
            </a:bgClr>
          </a:pattFill>
        </p:spPr>
        <p:txBody>
          <a:bodyPr/>
          <a:lstStyle/>
          <a:p>
            <a:endParaRPr lang="en-AU"/>
          </a:p>
        </p:txBody>
      </p:sp>
    </p:spTree>
    <p:extLst>
      <p:ext uri="{BB962C8B-B14F-4D97-AF65-F5344CB8AC3E}">
        <p14:creationId xmlns:p14="http://schemas.microsoft.com/office/powerpoint/2010/main" val="438139858"/>
      </p:ext>
    </p:extLst>
  </p:cSld>
  <p:clrMapOvr>
    <a:masterClrMapping/>
  </p:clrMapOvr>
  <p:transition spd="slow">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17"/>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6" name="Rectangle 5"/>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p:txBody>
          <a:bodyPr/>
          <a:lstStyle/>
          <a:p>
            <a:r>
              <a:rPr lang="en-US" smtClean="0"/>
              <a:t>Click to edit Master title style</a:t>
            </a:r>
            <a:endParaRPr lang="en-AU"/>
          </a:p>
        </p:txBody>
      </p:sp>
      <p:sp>
        <p:nvSpPr>
          <p:cNvPr id="7"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1288396001"/>
      </p:ext>
    </p:extLst>
  </p:cSld>
  <p:clrMapOvr>
    <a:masterClrMapping/>
  </p:clrMapOvr>
  <p:transition spd="slow">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 4 Columns Text">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17"/>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6" name="Text Placeholder 5"/>
          <p:cNvSpPr>
            <a:spLocks noGrp="1"/>
          </p:cNvSpPr>
          <p:nvPr>
            <p:ph type="body" sz="quarter" idx="23"/>
          </p:nvPr>
        </p:nvSpPr>
        <p:spPr>
          <a:xfrm>
            <a:off x="391259" y="1839913"/>
            <a:ext cx="8377603" cy="4406400"/>
          </a:xfrm>
        </p:spPr>
        <p:txBody>
          <a:bodyPr numCol="4" spcCol="360000"/>
          <a:lstStyle>
            <a:lvl1pPr>
              <a:lnSpc>
                <a:spcPct val="100000"/>
              </a:lnSpc>
              <a:defRPr sz="738">
                <a:solidFill>
                  <a:srgbClr val="58595B"/>
                </a:solidFill>
              </a:defRPr>
            </a:lvl1pPr>
            <a:lvl2pPr>
              <a:lnSpc>
                <a:spcPct val="100000"/>
              </a:lnSpc>
              <a:defRPr sz="738">
                <a:solidFill>
                  <a:srgbClr val="58595B"/>
                </a:solidFill>
              </a:defRPr>
            </a:lvl2pPr>
            <a:lvl3pPr>
              <a:lnSpc>
                <a:spcPct val="100000"/>
              </a:lnSpc>
              <a:defRPr sz="738">
                <a:solidFill>
                  <a:srgbClr val="58595B"/>
                </a:solidFill>
              </a:defRPr>
            </a:lvl3pPr>
            <a:lvl4pPr>
              <a:lnSpc>
                <a:spcPct val="100000"/>
              </a:lnSpc>
              <a:defRPr sz="738">
                <a:solidFill>
                  <a:srgbClr val="58595B"/>
                </a:solidFill>
              </a:defRPr>
            </a:lvl4pPr>
            <a:lvl5pPr>
              <a:lnSpc>
                <a:spcPct val="100000"/>
              </a:lnSpc>
              <a:defRPr sz="738">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p:txBody>
          <a:bodyPr/>
          <a:lstStyle/>
          <a:p>
            <a:r>
              <a:rPr lang="en-US" smtClean="0"/>
              <a:t>Click to edit Master title style</a:t>
            </a:r>
            <a:endParaRPr lang="en-AU"/>
          </a:p>
        </p:txBody>
      </p:sp>
      <p:sp>
        <p:nvSpPr>
          <p:cNvPr id="8"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2523521329"/>
      </p:ext>
    </p:extLst>
  </p:cSld>
  <p:clrMapOvr>
    <a:masterClrMapping/>
  </p:clrMapOvr>
  <p:transition spd="slow">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 Column Text [ No Title ]">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17"/>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8" name="Text Placeholder 7"/>
          <p:cNvSpPr>
            <a:spLocks noGrp="1"/>
          </p:cNvSpPr>
          <p:nvPr>
            <p:ph type="body" sz="quarter" idx="23"/>
          </p:nvPr>
        </p:nvSpPr>
        <p:spPr>
          <a:xfrm>
            <a:off x="391259" y="814389"/>
            <a:ext cx="8377603" cy="5432425"/>
          </a:xfrm>
        </p:spPr>
        <p:txBody>
          <a:bodyPr numCol="5" spcCol="360000"/>
          <a:lstStyle>
            <a:lvl1pPr>
              <a:lnSpc>
                <a:spcPct val="100000"/>
              </a:lnSpc>
              <a:defRPr sz="738">
                <a:solidFill>
                  <a:srgbClr val="58595B"/>
                </a:solidFill>
              </a:defRPr>
            </a:lvl1pPr>
            <a:lvl2pPr>
              <a:lnSpc>
                <a:spcPct val="100000"/>
              </a:lnSpc>
              <a:defRPr sz="738">
                <a:solidFill>
                  <a:srgbClr val="58595B"/>
                </a:solidFill>
              </a:defRPr>
            </a:lvl2pPr>
            <a:lvl3pPr>
              <a:lnSpc>
                <a:spcPct val="100000"/>
              </a:lnSpc>
              <a:defRPr sz="738">
                <a:solidFill>
                  <a:srgbClr val="58595B"/>
                </a:solidFill>
              </a:defRPr>
            </a:lvl3pPr>
            <a:lvl4pPr>
              <a:lnSpc>
                <a:spcPct val="100000"/>
              </a:lnSpc>
              <a:defRPr sz="738">
                <a:solidFill>
                  <a:srgbClr val="58595B"/>
                </a:solidFill>
              </a:defRPr>
            </a:lvl4pPr>
            <a:lvl5pPr>
              <a:lnSpc>
                <a:spcPct val="100000"/>
              </a:lnSpc>
              <a:defRPr sz="738">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Rectangle 5"/>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7"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1378296537"/>
      </p:ext>
    </p:extLst>
  </p:cSld>
  <p:clrMapOvr>
    <a:masterClrMapping/>
  </p:clrMapOvr>
  <p:transition spd="slow">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 Intro Columns">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17"/>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6" name="Text Placeholder 4"/>
          <p:cNvSpPr>
            <a:spLocks noGrp="1"/>
          </p:cNvSpPr>
          <p:nvPr>
            <p:ph type="body" sz="quarter" idx="25" hasCustomPrompt="1"/>
          </p:nvPr>
        </p:nvSpPr>
        <p:spPr>
          <a:xfrm>
            <a:off x="392122" y="1839911"/>
            <a:ext cx="2651815" cy="4406902"/>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sz="1292" b="0" cap="none" spc="0">
                <a:solidFill>
                  <a:schemeClr val="accent2"/>
                </a:solidFill>
                <a:latin typeface="Arial"/>
              </a:defRPr>
            </a:lvl1pPr>
          </a:lstStyle>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r>
              <a:rPr lang="en-US" dirty="0" smtClean="0"/>
              <a:t>Intro text</a:t>
            </a:r>
          </a:p>
        </p:txBody>
      </p:sp>
      <p:sp>
        <p:nvSpPr>
          <p:cNvPr id="7" name="Text Placeholder 4"/>
          <p:cNvSpPr>
            <a:spLocks noGrp="1"/>
          </p:cNvSpPr>
          <p:nvPr>
            <p:ph type="body" sz="quarter" idx="26" hasCustomPrompt="1"/>
          </p:nvPr>
        </p:nvSpPr>
        <p:spPr>
          <a:xfrm>
            <a:off x="3246646" y="1839600"/>
            <a:ext cx="2651815" cy="4406902"/>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sz="1292" b="0" cap="none" spc="0">
                <a:solidFill>
                  <a:schemeClr val="accent2"/>
                </a:solidFill>
                <a:latin typeface="Arial"/>
              </a:defRPr>
            </a:lvl1pPr>
          </a:lstStyle>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r>
              <a:rPr lang="en-US" dirty="0" smtClean="0"/>
              <a:t>Intro text</a:t>
            </a:r>
          </a:p>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endParaRPr lang="en-US" dirty="0" smtClean="0"/>
          </a:p>
        </p:txBody>
      </p:sp>
      <p:sp>
        <p:nvSpPr>
          <p:cNvPr id="8" name="Text Placeholder 4"/>
          <p:cNvSpPr>
            <a:spLocks noGrp="1"/>
          </p:cNvSpPr>
          <p:nvPr>
            <p:ph type="body" sz="quarter" idx="27" hasCustomPrompt="1"/>
          </p:nvPr>
        </p:nvSpPr>
        <p:spPr>
          <a:xfrm>
            <a:off x="6097846" y="1839600"/>
            <a:ext cx="2651815" cy="4406902"/>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sz="1292" b="0" cap="none" spc="0">
                <a:solidFill>
                  <a:schemeClr val="accent2"/>
                </a:solidFill>
                <a:latin typeface="Arial"/>
              </a:defRPr>
            </a:lvl1pPr>
          </a:lstStyle>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r>
              <a:rPr lang="en-US" dirty="0" smtClean="0"/>
              <a:t>Intro text</a:t>
            </a:r>
          </a:p>
        </p:txBody>
      </p:sp>
      <p:sp>
        <p:nvSpPr>
          <p:cNvPr id="10" name="Rectangle 9"/>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p:txBody>
          <a:bodyPr/>
          <a:lstStyle/>
          <a:p>
            <a:r>
              <a:rPr lang="en-US" smtClean="0"/>
              <a:t>Click to edit Master title style</a:t>
            </a:r>
            <a:endParaRPr lang="en-AU"/>
          </a:p>
        </p:txBody>
      </p:sp>
      <p:sp>
        <p:nvSpPr>
          <p:cNvPr id="11"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305381683"/>
      </p:ext>
    </p:extLst>
  </p:cSld>
  <p:clrMapOvr>
    <a:masterClrMapping/>
  </p:clrMapOvr>
  <p:transition spd="slow">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AU" dirty="0"/>
          </a:p>
        </p:txBody>
      </p:sp>
      <p:sp>
        <p:nvSpPr>
          <p:cNvPr id="3" name="Slide Number Placeholder 2"/>
          <p:cNvSpPr>
            <a:spLocks noGrp="1"/>
          </p:cNvSpPr>
          <p:nvPr>
            <p:ph type="sldNum" sz="quarter" idx="11"/>
          </p:nvPr>
        </p:nvSpPr>
        <p:spPr/>
        <p:txBody>
          <a:bodyPr/>
          <a:lstStyle/>
          <a:p>
            <a:fld id="{9E9BC324-87D9-4F3A-AF80-305003183E1D}" type="slidenum">
              <a:rPr lang="en-AU" smtClean="0"/>
              <a:pPr/>
              <a:t>‹#›</a:t>
            </a:fld>
            <a:endParaRPr lang="en-AU" dirty="0"/>
          </a:p>
        </p:txBody>
      </p:sp>
    </p:spTree>
    <p:extLst>
      <p:ext uri="{BB962C8B-B14F-4D97-AF65-F5344CB8AC3E}">
        <p14:creationId xmlns:p14="http://schemas.microsoft.com/office/powerpoint/2010/main" val="2724574006"/>
      </p:ext>
    </p:extLst>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10" name="Slide Number Placeholder 3" descr="Lock Shape"/>
          <p:cNvSpPr>
            <a:spLocks noGrp="1"/>
          </p:cNvSpPr>
          <p:nvPr>
            <p:ph type="sldNum" sz="quarter" idx="4"/>
          </p:nvPr>
        </p:nvSpPr>
        <p:spPr>
          <a:xfrm>
            <a:off x="8516175" y="6325200"/>
            <a:ext cx="324000" cy="201600"/>
          </a:xfrm>
          <a:prstGeom prst="rect">
            <a:avLst/>
          </a:prstGeom>
        </p:spPr>
        <p:txBody>
          <a:bodyPr vert="horz" lIns="91440" tIns="45720" rIns="91440" bIns="45720" rtlCol="0" anchor="ctr"/>
          <a:lstStyle>
            <a:lvl1pPr marL="0" indent="0" algn="r" defTabSz="270000" rtl="0" eaLnBrk="1" latinLnBrk="0" hangingPunct="1">
              <a:lnSpc>
                <a:spcPct val="100000"/>
              </a:lnSpc>
              <a:spcBef>
                <a:spcPts val="0"/>
              </a:spcBef>
              <a:spcAft>
                <a:spcPts val="0"/>
              </a:spcAft>
              <a:buNone/>
              <a:defRPr sz="800" b="0" cap="none" spc="0">
                <a:solidFill>
                  <a:srgbClr val="808285"/>
                </a:solidFill>
                <a:latin typeface="Arial"/>
              </a:defRPr>
            </a:lvl1pPr>
          </a:lstStyle>
          <a:p>
            <a:fld id="{6FBBF496-5E13-422D-AD74-55F6AC90CA92}" type="slidenum">
              <a:rPr lang="en-AU" smtClean="0"/>
              <a:pPr/>
              <a:t>‹#›</a:t>
            </a:fld>
            <a:endParaRPr lang="en-AU" dirty="0"/>
          </a:p>
        </p:txBody>
      </p:sp>
      <p:sp>
        <p:nvSpPr>
          <p:cNvPr id="13" name="Text Placeholder 2"/>
          <p:cNvSpPr>
            <a:spLocks noGrp="1"/>
          </p:cNvSpPr>
          <p:nvPr>
            <p:ph type="body" sz="quarter" idx="21"/>
          </p:nvPr>
        </p:nvSpPr>
        <p:spPr>
          <a:xfrm>
            <a:off x="360000" y="3430588"/>
            <a:ext cx="1917700" cy="2811812"/>
          </a:xfrm>
          <a:prstGeom prst="rect">
            <a:avLst/>
          </a:prstGeom>
        </p:spPr>
        <p:txBody>
          <a:bodyPr>
            <a:normAutofit/>
          </a:bodyPr>
          <a:lstStyle>
            <a:lvl1pPr marL="0" marR="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lvl="0"/>
            <a:endParaRPr lang="en-AU" dirty="0"/>
          </a:p>
        </p:txBody>
      </p:sp>
      <p:sp>
        <p:nvSpPr>
          <p:cNvPr id="14" name="Text Placeholder 2"/>
          <p:cNvSpPr>
            <a:spLocks noGrp="1"/>
          </p:cNvSpPr>
          <p:nvPr>
            <p:ph type="body" sz="quarter" idx="22"/>
          </p:nvPr>
        </p:nvSpPr>
        <p:spPr>
          <a:xfrm>
            <a:off x="2547415" y="3430588"/>
            <a:ext cx="1917700" cy="2811812"/>
          </a:xfrm>
          <a:prstGeom prst="rect">
            <a:avLst/>
          </a:prstGeom>
        </p:spPr>
        <p:txBody>
          <a:bodyPr>
            <a:normAutofit/>
          </a:bodyPr>
          <a:lstStyle>
            <a:lvl1pPr marL="0" marR="0" indent="0" algn="l" defTabSz="180000" rtl="0" eaLnBrk="1" fontAlgn="auto" latinLnBrk="0" hangingPunct="1">
              <a:lnSpc>
                <a:spcPct val="100000"/>
              </a:lnSpc>
              <a:spcBef>
                <a:spcPts val="0"/>
              </a:spcBef>
              <a:spcAft>
                <a:spcPts val="600"/>
              </a:spcAft>
              <a:buClr>
                <a:srgbClr val="404040">
                  <a:lumMod val="60000"/>
                  <a:lumOff val="40000"/>
                </a:srgbClr>
              </a:buClr>
              <a:buSzTx/>
              <a:buFont typeface="Wingdings" pitchFamily="2" charset="2"/>
              <a:buNone/>
              <a:tabLst/>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pPr>
            <a:endParaRPr lang="en-AU" dirty="0"/>
          </a:p>
        </p:txBody>
      </p:sp>
      <p:sp>
        <p:nvSpPr>
          <p:cNvPr id="15" name="Text Placeholder 2"/>
          <p:cNvSpPr>
            <a:spLocks noGrp="1"/>
          </p:cNvSpPr>
          <p:nvPr>
            <p:ph type="body" sz="quarter" idx="23"/>
          </p:nvPr>
        </p:nvSpPr>
        <p:spPr>
          <a:xfrm>
            <a:off x="4712778" y="3430588"/>
            <a:ext cx="1917700" cy="2811812"/>
          </a:xfrm>
          <a:prstGeom prst="rect">
            <a:avLst/>
          </a:prstGeom>
        </p:spPr>
        <p:txBody>
          <a:bodyPr>
            <a:normAutofit/>
          </a:bodyPr>
          <a:lstStyle>
            <a:lvl1pPr marL="0" marR="0" indent="0" algn="l" defTabSz="180000" rtl="0" eaLnBrk="1" fontAlgn="auto" latinLnBrk="0" hangingPunct="1">
              <a:lnSpc>
                <a:spcPts val="2800"/>
              </a:lnSpc>
              <a:spcBef>
                <a:spcPts val="0"/>
              </a:spcBef>
              <a:spcAft>
                <a:spcPts val="600"/>
              </a:spcAft>
              <a:buClr>
                <a:schemeClr val="tx1">
                  <a:lumMod val="60000"/>
                  <a:lumOff val="40000"/>
                </a:schemeClr>
              </a:buClr>
              <a:buSzTx/>
              <a:buFont typeface="Wingdings" pitchFamily="2" charset="2"/>
              <a:buNone/>
              <a:tabLst/>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pPr>
            <a:endParaRPr lang="en-AU" dirty="0"/>
          </a:p>
        </p:txBody>
      </p:sp>
      <p:sp>
        <p:nvSpPr>
          <p:cNvPr id="16" name="Text Placeholder 2"/>
          <p:cNvSpPr>
            <a:spLocks noGrp="1"/>
          </p:cNvSpPr>
          <p:nvPr>
            <p:ph type="body" sz="quarter" idx="24"/>
          </p:nvPr>
        </p:nvSpPr>
        <p:spPr>
          <a:xfrm>
            <a:off x="6866492" y="3430588"/>
            <a:ext cx="1917700" cy="2811812"/>
          </a:xfrm>
          <a:prstGeom prst="rect">
            <a:avLst/>
          </a:prstGeom>
        </p:spPr>
        <p:txBody>
          <a:bodyPr>
            <a:normAutofit/>
          </a:bodyPr>
          <a:lstStyle>
            <a:lvl1pPr marL="0" marR="0" indent="0" algn="l" defTabSz="180000" rtl="0" eaLnBrk="1" fontAlgn="auto" latinLnBrk="0" hangingPunct="1">
              <a:lnSpc>
                <a:spcPts val="2800"/>
              </a:lnSpc>
              <a:spcBef>
                <a:spcPts val="0"/>
              </a:spcBef>
              <a:spcAft>
                <a:spcPts val="600"/>
              </a:spcAft>
              <a:buClr>
                <a:schemeClr val="tx1">
                  <a:lumMod val="60000"/>
                  <a:lumOff val="40000"/>
                </a:schemeClr>
              </a:buClr>
              <a:buSzTx/>
              <a:buFont typeface="Wingdings" pitchFamily="2" charset="2"/>
              <a:buNone/>
              <a:tabLst/>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pPr>
            <a:endParaRPr lang="en-AU" dirty="0"/>
          </a:p>
        </p:txBody>
      </p:sp>
      <p:sp>
        <p:nvSpPr>
          <p:cNvPr id="11" name="Text Placeholder 2"/>
          <p:cNvSpPr>
            <a:spLocks noGrp="1"/>
          </p:cNvSpPr>
          <p:nvPr>
            <p:ph type="body" sz="quarter" idx="25" hasCustomPrompt="1"/>
          </p:nvPr>
        </p:nvSpPr>
        <p:spPr>
          <a:xfrm>
            <a:off x="360000" y="2332800"/>
            <a:ext cx="1915200" cy="10800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12" name="Text Placeholder 2"/>
          <p:cNvSpPr>
            <a:spLocks noGrp="1"/>
          </p:cNvSpPr>
          <p:nvPr>
            <p:ph type="body" sz="quarter" idx="26" hasCustomPrompt="1"/>
          </p:nvPr>
        </p:nvSpPr>
        <p:spPr>
          <a:xfrm>
            <a:off x="2548800" y="2332800"/>
            <a:ext cx="1915200" cy="10800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AU" sz="7200" b="1" kern="1200" cap="none" spc="-300" baseline="0" dirty="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17" name="Text Placeholder 2"/>
          <p:cNvSpPr>
            <a:spLocks noGrp="1"/>
          </p:cNvSpPr>
          <p:nvPr>
            <p:ph type="body" sz="quarter" idx="27" hasCustomPrompt="1"/>
          </p:nvPr>
        </p:nvSpPr>
        <p:spPr>
          <a:xfrm>
            <a:off x="4712400" y="2332800"/>
            <a:ext cx="1915200" cy="10800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AU" sz="7200" b="1" kern="1200" cap="none" spc="-300" baseline="0" dirty="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18" name="Text Placeholder 2"/>
          <p:cNvSpPr>
            <a:spLocks noGrp="1"/>
          </p:cNvSpPr>
          <p:nvPr>
            <p:ph type="body" sz="quarter" idx="28" hasCustomPrompt="1"/>
          </p:nvPr>
        </p:nvSpPr>
        <p:spPr>
          <a:xfrm>
            <a:off x="6865200" y="2332800"/>
            <a:ext cx="1915200" cy="10800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AU" sz="7200" b="1" kern="1200" cap="none" spc="-300" baseline="0" dirty="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Tree>
    <p:extLst>
      <p:ext uri="{BB962C8B-B14F-4D97-AF65-F5344CB8AC3E}">
        <p14:creationId xmlns:p14="http://schemas.microsoft.com/office/powerpoint/2010/main" val="1719710729"/>
      </p:ext>
    </p:extLst>
  </p:cSld>
  <p:clrMapOvr>
    <a:masterClrMapping/>
  </p:clrMapOvr>
  <p:transition spd="slow">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3 Intro Columns">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17"/>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6" name="Text Placeholder 4"/>
          <p:cNvSpPr>
            <a:spLocks noGrp="1"/>
          </p:cNvSpPr>
          <p:nvPr>
            <p:ph type="body" sz="quarter" idx="25" hasCustomPrompt="1"/>
          </p:nvPr>
        </p:nvSpPr>
        <p:spPr>
          <a:xfrm>
            <a:off x="392122" y="1839911"/>
            <a:ext cx="2651815" cy="4406902"/>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sz="1292" b="0" cap="none" spc="0">
                <a:solidFill>
                  <a:schemeClr val="accent2"/>
                </a:solidFill>
                <a:latin typeface="Arial"/>
              </a:defRPr>
            </a:lvl1pPr>
          </a:lstStyle>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r>
              <a:rPr lang="en-US" dirty="0" smtClean="0"/>
              <a:t>Intro text</a:t>
            </a:r>
          </a:p>
        </p:txBody>
      </p:sp>
      <p:sp>
        <p:nvSpPr>
          <p:cNvPr id="7" name="Text Placeholder 4"/>
          <p:cNvSpPr>
            <a:spLocks noGrp="1"/>
          </p:cNvSpPr>
          <p:nvPr>
            <p:ph type="body" sz="quarter" idx="26" hasCustomPrompt="1"/>
          </p:nvPr>
        </p:nvSpPr>
        <p:spPr>
          <a:xfrm>
            <a:off x="3246646" y="1839600"/>
            <a:ext cx="2651815" cy="4406902"/>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sz="1292" b="0" cap="none" spc="0">
                <a:solidFill>
                  <a:schemeClr val="accent2"/>
                </a:solidFill>
                <a:latin typeface="Arial"/>
              </a:defRPr>
            </a:lvl1pPr>
          </a:lstStyle>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r>
              <a:rPr lang="en-US" dirty="0" smtClean="0"/>
              <a:t>Intro text</a:t>
            </a:r>
          </a:p>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endParaRPr lang="en-US" dirty="0" smtClean="0"/>
          </a:p>
        </p:txBody>
      </p:sp>
      <p:sp>
        <p:nvSpPr>
          <p:cNvPr id="8" name="Text Placeholder 4"/>
          <p:cNvSpPr>
            <a:spLocks noGrp="1"/>
          </p:cNvSpPr>
          <p:nvPr>
            <p:ph type="body" sz="quarter" idx="27" hasCustomPrompt="1"/>
          </p:nvPr>
        </p:nvSpPr>
        <p:spPr>
          <a:xfrm>
            <a:off x="6097846" y="1839600"/>
            <a:ext cx="2651815" cy="4406902"/>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sz="1292" b="0" cap="none" spc="0">
                <a:solidFill>
                  <a:schemeClr val="accent2"/>
                </a:solidFill>
                <a:latin typeface="Arial"/>
              </a:defRPr>
            </a:lvl1pPr>
          </a:lstStyle>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r>
              <a:rPr lang="en-US" dirty="0" smtClean="0"/>
              <a:t>Intro text</a:t>
            </a:r>
          </a:p>
        </p:txBody>
      </p:sp>
      <p:sp>
        <p:nvSpPr>
          <p:cNvPr id="3" name="Title 2"/>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183938894"/>
      </p:ext>
    </p:extLst>
  </p:cSld>
  <p:clrMapOvr>
    <a:masterClrMapping/>
  </p:clrMapOvr>
  <p:transition spd="slow">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1 Column Chart L + Intro + 1 Column Text">
    <p:spTree>
      <p:nvGrpSpPr>
        <p:cNvPr id="1" name=""/>
        <p:cNvGrpSpPr/>
        <p:nvPr/>
      </p:nvGrpSpPr>
      <p:grpSpPr>
        <a:xfrm>
          <a:off x="0" y="0"/>
          <a:ext cx="0" cy="0"/>
          <a:chOff x="0" y="0"/>
          <a:chExt cx="0" cy="0"/>
        </a:xfrm>
      </p:grpSpPr>
      <p:sp>
        <p:nvSpPr>
          <p:cNvPr id="33" name="Text Placeholder 32"/>
          <p:cNvSpPr>
            <a:spLocks noGrp="1"/>
          </p:cNvSpPr>
          <p:nvPr>
            <p:ph type="body" sz="quarter" idx="18"/>
          </p:nvPr>
        </p:nvSpPr>
        <p:spPr>
          <a:xfrm>
            <a:off x="6097847" y="1839914"/>
            <a:ext cx="2650880" cy="4406669"/>
          </a:xfrm>
        </p:spPr>
        <p:txBody>
          <a:bodyPr/>
          <a:lstStyle>
            <a:lvl1pPr marL="0" indent="0" algn="l" defTabSz="166158" rtl="0" eaLnBrk="1" latinLnBrk="0" hangingPunct="1">
              <a:lnSpc>
                <a:spcPct val="100000"/>
              </a:lnSpc>
              <a:spcBef>
                <a:spcPts val="0"/>
              </a:spcBef>
              <a:spcAft>
                <a:spcPts val="554"/>
              </a:spcAft>
              <a:buFont typeface="Arial" pitchFamily="34" charset="0"/>
              <a:buNone/>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marL="0" lvl="0" indent="0" algn="l" defTabSz="166158" rtl="0" eaLnBrk="1" latinLnBrk="0" hangingPunct="1">
              <a:lnSpc>
                <a:spcPct val="100000"/>
              </a:lnSpc>
              <a:spcBef>
                <a:spcPts val="0"/>
              </a:spcBef>
              <a:spcAft>
                <a:spcPts val="554"/>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Slide Number Placeholder 1" descr="Lock Shape"/>
          <p:cNvSpPr>
            <a:spLocks noGrp="1"/>
          </p:cNvSpPr>
          <p:nvPr>
            <p:ph type="sldNum" sz="quarter" idx="21"/>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12" name="Text Placeholder 4"/>
          <p:cNvSpPr>
            <a:spLocks noGrp="1"/>
          </p:cNvSpPr>
          <p:nvPr>
            <p:ph type="body" sz="quarter" idx="25" hasCustomPrompt="1"/>
          </p:nvPr>
        </p:nvSpPr>
        <p:spPr>
          <a:xfrm>
            <a:off x="3246646" y="1839910"/>
            <a:ext cx="2651815" cy="1777934"/>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sz="1292" b="0" cap="none" spc="0">
                <a:solidFill>
                  <a:schemeClr val="accent2"/>
                </a:solidFill>
                <a:latin typeface="Arial"/>
              </a:defRPr>
            </a:lvl1pPr>
          </a:lstStyle>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r>
              <a:rPr lang="en-US" dirty="0" smtClean="0"/>
              <a:t>Intro text</a:t>
            </a:r>
          </a:p>
        </p:txBody>
      </p:sp>
      <p:sp>
        <p:nvSpPr>
          <p:cNvPr id="3" name="Title 2"/>
          <p:cNvSpPr>
            <a:spLocks noGrp="1"/>
          </p:cNvSpPr>
          <p:nvPr>
            <p:ph type="title"/>
          </p:nvPr>
        </p:nvSpPr>
        <p:spPr/>
        <p:txBody>
          <a:bodyPr/>
          <a:lstStyle/>
          <a:p>
            <a:r>
              <a:rPr lang="en-US" smtClean="0"/>
              <a:t>Click to edit Master title style</a:t>
            </a:r>
            <a:endParaRPr lang="en-AU"/>
          </a:p>
        </p:txBody>
      </p:sp>
      <p:sp>
        <p:nvSpPr>
          <p:cNvPr id="10"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1439477734"/>
      </p:ext>
    </p:extLst>
  </p:cSld>
  <p:clrMapOvr>
    <a:masterClrMapping/>
  </p:clrMapOvr>
  <p:transition spd="slow">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Intro + 1 Half Column Text + 2 Column No Placeholder">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3"/>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16" name="Text Placeholder 9"/>
          <p:cNvSpPr>
            <a:spLocks noGrp="1"/>
          </p:cNvSpPr>
          <p:nvPr>
            <p:ph type="body" sz="quarter" idx="15"/>
          </p:nvPr>
        </p:nvSpPr>
        <p:spPr>
          <a:xfrm>
            <a:off x="391262" y="2877638"/>
            <a:ext cx="2650880" cy="3369183"/>
          </a:xfrm>
        </p:spPr>
        <p:txBody>
          <a:bodyPr vert="horz" lIns="0" tIns="0" rIns="0" bIns="0" rtlCol="0">
            <a:noAutofit/>
          </a:bodyPr>
          <a:lstStyle>
            <a:lvl1pPr>
              <a:defRPr lang="en-US" sz="1477" dirty="0" smtClean="0"/>
            </a:lvl1pPr>
            <a:lvl2pPr>
              <a:defRPr lang="en-US" sz="1477" dirty="0" smtClean="0"/>
            </a:lvl2pPr>
            <a:lvl3pPr>
              <a:defRPr lang="en-US" sz="1477" dirty="0" smtClean="0"/>
            </a:lvl3pPr>
            <a:lvl4pPr>
              <a:defRPr lang="en-US" sz="1477" dirty="0" smtClean="0"/>
            </a:lvl4pPr>
            <a:lvl5pPr>
              <a:defRPr lang="en-AU" sz="1477" dirty="0"/>
            </a:lvl5pPr>
          </a:lstStyle>
          <a:p>
            <a:pPr lvl="0">
              <a:spcBef>
                <a:spcPts val="0"/>
              </a:spcBef>
            </a:pPr>
            <a:r>
              <a:rPr lang="zh-CN" altLang="en-US" smtClean="0"/>
              <a:t>单击此处编辑母版文本样式</a:t>
            </a:r>
          </a:p>
          <a:p>
            <a:pPr lvl="1">
              <a:spcBef>
                <a:spcPts val="0"/>
              </a:spcBef>
            </a:pPr>
            <a:r>
              <a:rPr lang="zh-CN" altLang="en-US" smtClean="0"/>
              <a:t>第二级</a:t>
            </a:r>
          </a:p>
          <a:p>
            <a:pPr lvl="2">
              <a:spcBef>
                <a:spcPts val="0"/>
              </a:spcBef>
            </a:pPr>
            <a:r>
              <a:rPr lang="zh-CN" altLang="en-US" smtClean="0"/>
              <a:t>第三级</a:t>
            </a:r>
          </a:p>
          <a:p>
            <a:pPr lvl="3">
              <a:spcBef>
                <a:spcPts val="0"/>
              </a:spcBef>
            </a:pPr>
            <a:r>
              <a:rPr lang="zh-CN" altLang="en-US" smtClean="0"/>
              <a:t>第四级</a:t>
            </a:r>
          </a:p>
          <a:p>
            <a:pPr lvl="4">
              <a:spcBef>
                <a:spcPts val="0"/>
              </a:spcBef>
            </a:pPr>
            <a:r>
              <a:rPr lang="zh-CN" altLang="en-US" smtClean="0"/>
              <a:t>第五级</a:t>
            </a:r>
            <a:endParaRPr lang="en-AU" dirty="0"/>
          </a:p>
        </p:txBody>
      </p:sp>
      <p:sp>
        <p:nvSpPr>
          <p:cNvPr id="17" name="Text Placeholder 4"/>
          <p:cNvSpPr>
            <a:spLocks noGrp="1"/>
          </p:cNvSpPr>
          <p:nvPr>
            <p:ph type="body" sz="quarter" idx="25" hasCustomPrompt="1"/>
          </p:nvPr>
        </p:nvSpPr>
        <p:spPr>
          <a:xfrm>
            <a:off x="399450" y="1354138"/>
            <a:ext cx="2642688" cy="1368000"/>
          </a:xfrm>
        </p:spPr>
        <p:txBody>
          <a:bodyPr vert="horz" lIns="0" tIns="0" rIns="0" bIns="0" rtlCol="0">
            <a:noAutofit/>
          </a:bodyPr>
          <a:lstStyle>
            <a:lvl1pPr>
              <a:lnSpc>
                <a:spcPct val="100000"/>
              </a:lnSpc>
              <a:spcBef>
                <a:spcPts val="554"/>
              </a:spcBef>
              <a:defRPr lang="en-US" sz="1477" dirty="0" smtClean="0">
                <a:solidFill>
                  <a:schemeClr val="accent2"/>
                </a:solidFill>
                <a:latin typeface="Arial"/>
              </a:defRPr>
            </a:lvl1pPr>
          </a:lstStyle>
          <a:p>
            <a:pPr marR="0" lvl="0" fontAlgn="auto">
              <a:lnSpc>
                <a:spcPts val="1292"/>
              </a:lnSpc>
              <a:spcBef>
                <a:spcPts val="0"/>
              </a:spcBef>
              <a:spcAft>
                <a:spcPts val="0"/>
              </a:spcAft>
              <a:buClrTx/>
              <a:buSzTx/>
              <a:tabLst/>
            </a:pPr>
            <a:r>
              <a:rPr lang="zh-CN" altLang="en-US" dirty="0" smtClean="0"/>
              <a:t>说明文字</a:t>
            </a:r>
            <a:endParaRPr lang="en-US" altLang="zh-CN" dirty="0" smtClean="0"/>
          </a:p>
        </p:txBody>
      </p:sp>
      <p:sp>
        <p:nvSpPr>
          <p:cNvPr id="3" name="Title 2"/>
          <p:cNvSpPr>
            <a:spLocks noGrp="1"/>
          </p:cNvSpPr>
          <p:nvPr>
            <p:ph type="title"/>
          </p:nvPr>
        </p:nvSpPr>
        <p:spPr/>
        <p:txBody>
          <a:bodyPr/>
          <a:lstStyle/>
          <a:p>
            <a:r>
              <a:rPr lang="zh-CN" altLang="en-US" smtClean="0"/>
              <a:t>单击此处编辑母版标题样式</a:t>
            </a:r>
            <a:endParaRPr lang="en-AU"/>
          </a:p>
        </p:txBody>
      </p:sp>
    </p:spTree>
    <p:extLst>
      <p:ext uri="{BB962C8B-B14F-4D97-AF65-F5344CB8AC3E}">
        <p14:creationId xmlns:p14="http://schemas.microsoft.com/office/powerpoint/2010/main" val="531220320"/>
      </p:ext>
    </p:extLst>
  </p:cSld>
  <p:clrMapOvr>
    <a:masterClrMapping/>
  </p:clrMapOvr>
  <p:transition spd="slow">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2_Intro + 1 Half Column Text + 2 Column No Placeholder">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3"/>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16" name="Text Placeholder 9"/>
          <p:cNvSpPr>
            <a:spLocks noGrp="1"/>
          </p:cNvSpPr>
          <p:nvPr>
            <p:ph type="body" sz="quarter" idx="15"/>
          </p:nvPr>
        </p:nvSpPr>
        <p:spPr>
          <a:xfrm>
            <a:off x="391262" y="2877638"/>
            <a:ext cx="2650880" cy="3369183"/>
          </a:xfrm>
        </p:spPr>
        <p:txBody>
          <a:bodyPr vert="horz" lIns="0" tIns="0" rIns="0" bIns="0" rtlCol="0">
            <a:noAutofit/>
          </a:bodyPr>
          <a:lstStyle>
            <a:lvl1pPr>
              <a:defRPr lang="en-US" sz="1477" dirty="0" smtClean="0"/>
            </a:lvl1pPr>
            <a:lvl2pPr>
              <a:defRPr lang="en-US" sz="1477" dirty="0" smtClean="0"/>
            </a:lvl2pPr>
            <a:lvl3pPr>
              <a:defRPr lang="en-US" sz="1477" dirty="0" smtClean="0"/>
            </a:lvl3pPr>
            <a:lvl4pPr>
              <a:defRPr lang="en-US" sz="1477" dirty="0" smtClean="0"/>
            </a:lvl4pPr>
            <a:lvl5pPr>
              <a:defRPr lang="en-AU" sz="1477" dirty="0"/>
            </a:lvl5pPr>
          </a:lstStyle>
          <a:p>
            <a:pPr lvl="0">
              <a:spcBef>
                <a:spcPts val="0"/>
              </a:spcBef>
            </a:pPr>
            <a:r>
              <a:rPr lang="zh-CN" altLang="en-US" smtClean="0"/>
              <a:t>单击此处编辑母版文本样式</a:t>
            </a:r>
          </a:p>
          <a:p>
            <a:pPr lvl="1">
              <a:spcBef>
                <a:spcPts val="0"/>
              </a:spcBef>
            </a:pPr>
            <a:r>
              <a:rPr lang="zh-CN" altLang="en-US" smtClean="0"/>
              <a:t>第二级</a:t>
            </a:r>
          </a:p>
          <a:p>
            <a:pPr lvl="2">
              <a:spcBef>
                <a:spcPts val="0"/>
              </a:spcBef>
            </a:pPr>
            <a:r>
              <a:rPr lang="zh-CN" altLang="en-US" smtClean="0"/>
              <a:t>第三级</a:t>
            </a:r>
          </a:p>
          <a:p>
            <a:pPr lvl="3">
              <a:spcBef>
                <a:spcPts val="0"/>
              </a:spcBef>
            </a:pPr>
            <a:r>
              <a:rPr lang="zh-CN" altLang="en-US" smtClean="0"/>
              <a:t>第四级</a:t>
            </a:r>
          </a:p>
          <a:p>
            <a:pPr lvl="4">
              <a:spcBef>
                <a:spcPts val="0"/>
              </a:spcBef>
            </a:pPr>
            <a:r>
              <a:rPr lang="zh-CN" altLang="en-US" smtClean="0"/>
              <a:t>第五级</a:t>
            </a:r>
            <a:endParaRPr lang="en-AU" dirty="0"/>
          </a:p>
        </p:txBody>
      </p:sp>
      <p:sp>
        <p:nvSpPr>
          <p:cNvPr id="17" name="Text Placeholder 4"/>
          <p:cNvSpPr>
            <a:spLocks noGrp="1"/>
          </p:cNvSpPr>
          <p:nvPr>
            <p:ph type="body" sz="quarter" idx="25" hasCustomPrompt="1"/>
          </p:nvPr>
        </p:nvSpPr>
        <p:spPr>
          <a:xfrm>
            <a:off x="399450" y="1354138"/>
            <a:ext cx="2642688" cy="1368000"/>
          </a:xfrm>
        </p:spPr>
        <p:txBody>
          <a:bodyPr vert="horz" lIns="0" tIns="0" rIns="0" bIns="0" rtlCol="0">
            <a:noAutofit/>
          </a:bodyPr>
          <a:lstStyle>
            <a:lvl1pPr>
              <a:lnSpc>
                <a:spcPct val="100000"/>
              </a:lnSpc>
              <a:spcBef>
                <a:spcPts val="554"/>
              </a:spcBef>
              <a:defRPr lang="en-US" sz="1477" dirty="0" smtClean="0">
                <a:solidFill>
                  <a:schemeClr val="accent2"/>
                </a:solidFill>
                <a:latin typeface="Arial"/>
              </a:defRPr>
            </a:lvl1pPr>
          </a:lstStyle>
          <a:p>
            <a:pPr marR="0" lvl="0" fontAlgn="auto">
              <a:lnSpc>
                <a:spcPts val="1292"/>
              </a:lnSpc>
              <a:spcBef>
                <a:spcPts val="0"/>
              </a:spcBef>
              <a:spcAft>
                <a:spcPts val="0"/>
              </a:spcAft>
              <a:buClrTx/>
              <a:buSzTx/>
              <a:tabLst/>
            </a:pPr>
            <a:r>
              <a:rPr lang="zh-CN" altLang="en-US" dirty="0" smtClean="0"/>
              <a:t>说明文字</a:t>
            </a:r>
            <a:endParaRPr lang="en-US" altLang="zh-CN" dirty="0" smtClean="0"/>
          </a:p>
        </p:txBody>
      </p:sp>
      <p:sp>
        <p:nvSpPr>
          <p:cNvPr id="3" name="Title 2"/>
          <p:cNvSpPr>
            <a:spLocks noGrp="1"/>
          </p:cNvSpPr>
          <p:nvPr>
            <p:ph type="title"/>
          </p:nvPr>
        </p:nvSpPr>
        <p:spPr/>
        <p:txBody>
          <a:bodyPr/>
          <a:lstStyle/>
          <a:p>
            <a:r>
              <a:rPr lang="zh-CN" altLang="en-US" smtClean="0"/>
              <a:t>单击此处编辑母版标题样式</a:t>
            </a:r>
            <a:endParaRPr lang="en-AU"/>
          </a:p>
        </p:txBody>
      </p:sp>
    </p:spTree>
    <p:extLst>
      <p:ext uri="{BB962C8B-B14F-4D97-AF65-F5344CB8AC3E}">
        <p14:creationId xmlns:p14="http://schemas.microsoft.com/office/powerpoint/2010/main" val="48604616"/>
      </p:ext>
    </p:extLst>
  </p:cSld>
  <p:clrMapOvr>
    <a:masterClrMapping/>
  </p:clrMapOvr>
  <p:transition spd="slow">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封面页">
    <p:bg>
      <p:bgPr>
        <a:solidFill>
          <a:schemeClr val="bg1"/>
        </a:solidFill>
        <a:effectLst/>
      </p:bgPr>
    </p:bg>
    <p:spTree>
      <p:nvGrpSpPr>
        <p:cNvPr id="1" name=""/>
        <p:cNvGrpSpPr/>
        <p:nvPr/>
      </p:nvGrpSpPr>
      <p:grpSpPr>
        <a:xfrm>
          <a:off x="0" y="0"/>
          <a:ext cx="0" cy="0"/>
          <a:chOff x="0" y="0"/>
          <a:chExt cx="0" cy="0"/>
        </a:xfrm>
      </p:grpSpPr>
      <p:sp>
        <p:nvSpPr>
          <p:cNvPr id="5" name="Rectangle 4" descr="Lock Shape"/>
          <p:cNvSpPr>
            <a:spLocks noChangeAspect="1"/>
          </p:cNvSpPr>
          <p:nvPr userDrawn="1"/>
        </p:nvSpPr>
        <p:spPr>
          <a:xfrm>
            <a:off x="7490181" y="1"/>
            <a:ext cx="1296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rgbClr val="FFFFFF"/>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634306" y="763760"/>
            <a:ext cx="1010780" cy="44118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AU" smtClean="0"/>
              <a:t>&lt;docid&gt;</a:t>
            </a:r>
            <a:endParaRPr lang="en-AU" dirty="0"/>
          </a:p>
        </p:txBody>
      </p:sp>
      <p:sp>
        <p:nvSpPr>
          <p:cNvPr id="3" name="Slide Number Placeholder 2"/>
          <p:cNvSpPr>
            <a:spLocks noGrp="1"/>
          </p:cNvSpPr>
          <p:nvPr>
            <p:ph type="sldNum" sz="quarter" idx="11"/>
          </p:nvPr>
        </p:nvSpPr>
        <p:spPr/>
        <p:txBody>
          <a:bodyPr/>
          <a:lstStyle/>
          <a:p>
            <a:fld id="{9E9BC324-87D9-4F3A-AF80-305003183E1D}" type="slidenum">
              <a:rPr lang="en-AU" smtClean="0"/>
              <a:pPr/>
              <a:t>‹#›</a:t>
            </a:fld>
            <a:endParaRPr lang="en-AU" dirty="0"/>
          </a:p>
        </p:txBody>
      </p:sp>
    </p:spTree>
    <p:extLst>
      <p:ext uri="{BB962C8B-B14F-4D97-AF65-F5344CB8AC3E}">
        <p14:creationId xmlns:p14="http://schemas.microsoft.com/office/powerpoint/2010/main" val="3676511795"/>
      </p:ext>
    </p:extLst>
  </p:cSld>
  <p:clrMapOvr>
    <a:masterClrMapping/>
  </p:clrMapOvr>
  <p:transition spd="slow">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一列纯文本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t>&lt;docid&gt;</a:t>
            </a:r>
            <a:endParaRPr lang="en-AU" dirty="0"/>
          </a:p>
        </p:txBody>
      </p:sp>
      <p:sp>
        <p:nvSpPr>
          <p:cNvPr id="6" name="Text Placeholder 5"/>
          <p:cNvSpPr>
            <a:spLocks noGrp="1"/>
          </p:cNvSpPr>
          <p:nvPr>
            <p:ph type="body" sz="quarter" idx="12"/>
          </p:nvPr>
        </p:nvSpPr>
        <p:spPr>
          <a:xfrm>
            <a:off x="360000" y="1839913"/>
            <a:ext cx="8406000" cy="439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739858312"/>
      </p:ext>
    </p:extLst>
  </p:cSld>
  <p:clrMapOvr>
    <a:masterClrMapping/>
  </p:clrMapOvr>
  <p:transition spd="slow">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Tree>
    <p:extLst>
      <p:ext uri="{BB962C8B-B14F-4D97-AF65-F5344CB8AC3E}">
        <p14:creationId xmlns:p14="http://schemas.microsoft.com/office/powerpoint/2010/main" val="1177378764"/>
      </p:ext>
    </p:extLst>
  </p:cSld>
  <p:clrMapOvr>
    <a:masterClrMapping/>
  </p:clrMapOvr>
  <p:transition spd="slow">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页脚占位符 3"/>
          <p:cNvSpPr>
            <a:spLocks noGrp="1"/>
          </p:cNvSpPr>
          <p:nvPr>
            <p:ph type="ftr" sz="quarter" idx="11"/>
          </p:nvPr>
        </p:nvSpPr>
        <p:spPr/>
        <p:txBody>
          <a:bodyPr/>
          <a:lstStyle/>
          <a:p>
            <a:r>
              <a:rPr lang="en-AU" smtClean="0"/>
              <a:t>&lt;docid&gt;</a:t>
            </a:r>
            <a:endParaRPr lang="en-AU" dirty="0"/>
          </a:p>
        </p:txBody>
      </p:sp>
    </p:spTree>
    <p:extLst>
      <p:ext uri="{BB962C8B-B14F-4D97-AF65-F5344CB8AC3E}">
        <p14:creationId xmlns:p14="http://schemas.microsoft.com/office/powerpoint/2010/main" val="668210020"/>
      </p:ext>
    </p:extLst>
  </p:cSld>
  <p:clrMapOvr>
    <a:masterClrMapping/>
  </p:clrMapOvr>
  <p:transition spd="slow">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7" name="图片占位符 3">
            <a:extLst>
              <a:ext uri="{FF2B5EF4-FFF2-40B4-BE49-F238E27FC236}">
                <a16:creationId xmlns:a16="http://schemas.microsoft.com/office/drawing/2014/main" id="{B4875156-1B6A-4F12-94D2-3E047637895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857999"/>
          </a:xfrm>
          <a:prstGeom prst="rect">
            <a:avLst/>
          </a:prstGeom>
        </p:spPr>
      </p:pic>
      <p:sp>
        <p:nvSpPr>
          <p:cNvPr id="5" name="Text Placeholder 13">
            <a:extLst>
              <a:ext uri="{FF2B5EF4-FFF2-40B4-BE49-F238E27FC236}">
                <a16:creationId xmlns:a16="http://schemas.microsoft.com/office/drawing/2014/main" id="{EE286E00-1456-4F50-882B-7B1CDED673C4}"/>
              </a:ext>
            </a:extLst>
          </p:cNvPr>
          <p:cNvSpPr txBox="1">
            <a:spLocks/>
          </p:cNvSpPr>
          <p:nvPr userDrawn="1"/>
        </p:nvSpPr>
        <p:spPr>
          <a:xfrm rot="16200000" flipH="1">
            <a:off x="1143000" y="-1142997"/>
            <a:ext cx="6858000" cy="9144000"/>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gradFill flip="none" rotWithShape="1">
            <a:gsLst>
              <a:gs pos="100000">
                <a:srgbClr val="B8CCD4">
                  <a:lumMod val="60000"/>
                  <a:lumOff val="40000"/>
                </a:srgbClr>
              </a:gs>
              <a:gs pos="0">
                <a:srgbClr val="B8CCD4">
                  <a:lumMod val="20000"/>
                  <a:lumOff val="80000"/>
                  <a:alpha val="0"/>
                </a:srgbClr>
              </a:gs>
            </a:gsLst>
            <a:lin ang="2700000" scaled="1"/>
            <a:tileRect/>
          </a:gradFill>
          <a:ln w="38100">
            <a:noFill/>
          </a:ln>
          <a:effectLst/>
        </p:spPr>
        <p:txBody>
          <a:bodyPr vert="horz" wrap="square" lIns="0" tIns="0" rIns="0" bIns="0" rtlCol="0" anchor="ctr" anchorCtr="0">
            <a:noAutofit/>
          </a:bodyPr>
          <a:lstStyle>
            <a:lvl1pPr marL="0" marR="0" indent="0" algn="l" defTabSz="906748" rtl="0" eaLnBrk="1" fontAlgn="auto" latinLnBrk="0" hangingPunct="1">
              <a:lnSpc>
                <a:spcPct val="100000"/>
              </a:lnSpc>
              <a:spcBef>
                <a:spcPts val="496"/>
              </a:spcBef>
              <a:spcAft>
                <a:spcPts val="0"/>
              </a:spcAft>
              <a:buClrTx/>
              <a:buSzPct val="100000"/>
              <a:buFontTx/>
              <a:buNone/>
              <a:tabLst/>
              <a:defRPr lang="en-US" sz="1200" kern="1200" spc="0" baseline="0" dirty="0">
                <a:noFill/>
                <a:latin typeface="+mn-lt"/>
                <a:ea typeface="Work Sans"/>
                <a:cs typeface="Work Sans"/>
              </a:defRPr>
            </a:lvl1pPr>
            <a:lvl2pPr marL="0" indent="0" algn="l" defTabSz="447184" rtl="0" eaLnBrk="1" latinLnBrk="0" hangingPunct="1">
              <a:lnSpc>
                <a:spcPct val="100000"/>
              </a:lnSpc>
              <a:spcBef>
                <a:spcPts val="496"/>
              </a:spcBef>
              <a:buSzPct val="100000"/>
              <a:buFontTx/>
              <a:buNone/>
              <a:defRPr sz="1805" b="1" kern="1200" baseline="0">
                <a:solidFill>
                  <a:schemeClr val="tx1">
                    <a:lumMod val="95000"/>
                    <a:lumOff val="5000"/>
                  </a:schemeClr>
                </a:solidFill>
                <a:latin typeface="+mn-lt"/>
                <a:ea typeface="Open Sans" panose="020B0606030504020204" pitchFamily="34" charset="0"/>
                <a:cs typeface="Open Sans" panose="020B0606030504020204" pitchFamily="34" charset="0"/>
              </a:defRPr>
            </a:lvl2pPr>
            <a:lvl3pPr marL="0" indent="0" algn="l" defTabSz="447184" rtl="0" eaLnBrk="1" latinLnBrk="0" hangingPunct="1">
              <a:lnSpc>
                <a:spcPct val="150000"/>
              </a:lnSpc>
              <a:spcBef>
                <a:spcPts val="496"/>
              </a:spcBef>
              <a:buSzPct val="100000"/>
              <a:buFontTx/>
              <a:buNone/>
              <a:defRPr sz="1003" kern="1200" baseline="0">
                <a:solidFill>
                  <a:schemeClr val="tx1">
                    <a:lumMod val="95000"/>
                    <a:lumOff val="5000"/>
                  </a:schemeClr>
                </a:solidFill>
                <a:latin typeface="+mn-lt"/>
                <a:ea typeface="+mn-ea"/>
                <a:cs typeface="+mn-cs"/>
              </a:defRPr>
            </a:lvl3pPr>
            <a:lvl4pPr marL="0" indent="0" algn="l" defTabSz="906748" rtl="0" eaLnBrk="1" latinLnBrk="0" hangingPunct="1">
              <a:lnSpc>
                <a:spcPct val="100000"/>
              </a:lnSpc>
              <a:spcBef>
                <a:spcPts val="496"/>
              </a:spcBef>
              <a:buSzPct val="100000"/>
              <a:buFontTx/>
              <a:buNone/>
              <a:defRPr sz="1504" b="1" kern="1200">
                <a:solidFill>
                  <a:schemeClr val="tx1">
                    <a:lumMod val="95000"/>
                    <a:lumOff val="5000"/>
                  </a:schemeClr>
                </a:solidFill>
                <a:latin typeface="+mn-lt"/>
                <a:ea typeface="Open Sans" panose="020B0606030504020204" pitchFamily="34" charset="0"/>
                <a:cs typeface="Open Sans" panose="020B0606030504020204" pitchFamily="34" charset="0"/>
              </a:defRPr>
            </a:lvl4pPr>
            <a:lvl5pPr marL="0" indent="0" algn="l" defTabSz="906748" rtl="0" eaLnBrk="1" latinLnBrk="0" hangingPunct="1">
              <a:lnSpc>
                <a:spcPct val="100000"/>
              </a:lnSpc>
              <a:spcBef>
                <a:spcPts val="496"/>
              </a:spcBef>
              <a:buSzPct val="100000"/>
              <a:buFontTx/>
              <a:buNone/>
              <a:defRPr sz="1203" kern="1200" baseline="0">
                <a:solidFill>
                  <a:schemeClr val="tx1">
                    <a:lumMod val="95000"/>
                    <a:lumOff val="5000"/>
                  </a:schemeClr>
                </a:solidFill>
                <a:latin typeface="+mn-lt"/>
                <a:ea typeface="Open Sans" panose="020B0606030504020204" pitchFamily="34" charset="0"/>
                <a:cs typeface="Open Sans" panose="020B0606030504020204" pitchFamily="34" charset="0"/>
              </a:defRPr>
            </a:lvl5pPr>
            <a:lvl6pPr marL="0" indent="0" algn="l" defTabSz="906748" rtl="0" eaLnBrk="1" latinLnBrk="0" hangingPunct="1">
              <a:lnSpc>
                <a:spcPct val="100000"/>
              </a:lnSpc>
              <a:spcBef>
                <a:spcPts val="496"/>
              </a:spcBef>
              <a:buFontTx/>
              <a:buNone/>
              <a:defRPr sz="802" kern="1200">
                <a:solidFill>
                  <a:schemeClr val="bg1">
                    <a:lumMod val="65000"/>
                  </a:schemeClr>
                </a:solidFill>
                <a:latin typeface="+mn-lt"/>
                <a:ea typeface="+mn-ea"/>
                <a:cs typeface="+mn-cs"/>
              </a:defRPr>
            </a:lvl6pPr>
            <a:lvl7pPr marL="0" indent="0" algn="l" defTabSz="906748" rtl="0" eaLnBrk="1" latinLnBrk="0" hangingPunct="1">
              <a:lnSpc>
                <a:spcPct val="100000"/>
              </a:lnSpc>
              <a:spcBef>
                <a:spcPts val="496"/>
              </a:spcBef>
              <a:buFontTx/>
              <a:buNone/>
              <a:defRPr sz="802" b="1" kern="1200" baseline="0">
                <a:solidFill>
                  <a:schemeClr val="bg1">
                    <a:lumMod val="65000"/>
                  </a:schemeClr>
                </a:solidFill>
                <a:latin typeface="+mn-lt"/>
                <a:ea typeface="+mn-ea"/>
                <a:cs typeface="+mn-cs"/>
              </a:defRPr>
            </a:lvl7pPr>
            <a:lvl8pPr marL="0" marR="0" indent="0" algn="l" defTabSz="906748" rtl="0" eaLnBrk="1" fontAlgn="auto" latinLnBrk="0" hangingPunct="1">
              <a:lnSpc>
                <a:spcPct val="90000"/>
              </a:lnSpc>
              <a:spcBef>
                <a:spcPts val="496"/>
              </a:spcBef>
              <a:spcAft>
                <a:spcPts val="0"/>
              </a:spcAft>
              <a:buClrTx/>
              <a:buSzTx/>
              <a:buFontTx/>
              <a:buNone/>
              <a:tabLst/>
              <a:defRPr sz="802" b="1" kern="1200">
                <a:solidFill>
                  <a:schemeClr val="tx1">
                    <a:lumMod val="75000"/>
                    <a:lumOff val="25000"/>
                  </a:schemeClr>
                </a:solidFill>
                <a:latin typeface="+mn-lt"/>
                <a:ea typeface="+mn-ea"/>
                <a:cs typeface="+mn-cs"/>
              </a:defRPr>
            </a:lvl8pPr>
            <a:lvl9pPr marL="179033" indent="0" algn="l" defTabSz="906748" rtl="0" eaLnBrk="1" latinLnBrk="0" hangingPunct="1">
              <a:lnSpc>
                <a:spcPct val="90000"/>
              </a:lnSpc>
              <a:spcBef>
                <a:spcPts val="496"/>
              </a:spcBef>
              <a:buFont typeface="Arial" panose="020B0604020202020204" pitchFamily="34" charset="0"/>
              <a:buNone/>
              <a:defRPr sz="1785" kern="1200">
                <a:solidFill>
                  <a:schemeClr val="tx1"/>
                </a:solidFill>
                <a:latin typeface="+mn-lt"/>
                <a:ea typeface="+mn-ea"/>
                <a:cs typeface="+mn-cs"/>
              </a:defRPr>
            </a:lvl9pPr>
          </a:lstStyle>
          <a:p>
            <a:pPr marL="0" marR="0" lvl="0" indent="0" algn="l" defTabSz="680061" rtl="0" eaLnBrk="1" fontAlgn="auto" latinLnBrk="0" hangingPunct="1">
              <a:lnSpc>
                <a:spcPct val="100000"/>
              </a:lnSpc>
              <a:spcBef>
                <a:spcPts val="372"/>
              </a:spcBef>
              <a:spcAft>
                <a:spcPts val="0"/>
              </a:spcAft>
              <a:buClrTx/>
              <a:buSzPct val="100000"/>
              <a:buFontTx/>
              <a:buNone/>
              <a:tabLst/>
              <a:defRPr/>
            </a:pPr>
            <a:r>
              <a:rPr kumimoji="0" lang="en-US" altLang="zh-CN" sz="900" b="0" i="0" u="none" strike="noStrike" kern="1200" cap="none" spc="0" normalizeH="0" baseline="0" noProof="0">
                <a:ln>
                  <a:noFill/>
                </a:ln>
                <a:noFill/>
                <a:effectLst/>
                <a:uLnTx/>
                <a:uFillTx/>
                <a:latin typeface="Questrial"/>
              </a:rPr>
              <a:t>.</a:t>
            </a:r>
            <a:endParaRPr kumimoji="0" lang="en-US" altLang="zh-CN" sz="900" b="0" i="0" u="none" strike="noStrike" kern="1200" cap="none" spc="0" normalizeH="0" baseline="0" noProof="0" dirty="0">
              <a:ln>
                <a:noFill/>
              </a:ln>
              <a:noFill/>
              <a:effectLst/>
              <a:uLnTx/>
              <a:uFillTx/>
              <a:latin typeface="Questrial"/>
            </a:endParaRPr>
          </a:p>
        </p:txBody>
      </p:sp>
    </p:spTree>
    <p:extLst>
      <p:ext uri="{BB962C8B-B14F-4D97-AF65-F5344CB8AC3E}">
        <p14:creationId xmlns:p14="http://schemas.microsoft.com/office/powerpoint/2010/main" val="1172692268"/>
      </p:ext>
    </p:extLst>
  </p:cSld>
  <p:clrMapOvr>
    <a:masterClrMapping/>
  </p:clrMapOvr>
  <p:transition spd="slow">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6" name="灯片编号占位符 5"/>
          <p:cNvSpPr>
            <a:spLocks noGrp="1"/>
          </p:cNvSpPr>
          <p:nvPr>
            <p:ph type="sldNum" sz="quarter" idx="11"/>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mn-ea"/>
                <a:cs typeface="+mn-cs"/>
              </a:rPr>
              <a:pPr marL="0" marR="0" lvl="0" indent="0" algn="r" defTabSz="180000" rtl="0" eaLnBrk="1" fontAlgn="auto" latinLnBrk="0" hangingPunct="1">
                <a:lnSpc>
                  <a:spcPct val="100000"/>
                </a:lnSpc>
                <a:spcBef>
                  <a:spcPts val="0"/>
                </a:spcBef>
                <a:spcAft>
                  <a:spcPts val="0"/>
                </a:spcAft>
                <a:buClrTx/>
                <a:buSzTx/>
                <a:buFontTx/>
                <a:buNone/>
                <a:tabLst/>
                <a:defRPr/>
              </a:pPr>
              <a:t>‹#›</a:t>
            </a:fld>
            <a:endParaRPr kumimoji="0" lang="en-AU" sz="800" b="0" i="0" u="none" strike="noStrike" kern="1200" cap="none" spc="0" normalizeH="0" baseline="0" noProof="0" dirty="0">
              <a:ln>
                <a:noFill/>
              </a:ln>
              <a:solidFill>
                <a:srgbClr val="808285"/>
              </a:solidFill>
              <a:effectLst/>
              <a:uLnTx/>
              <a:uFillTx/>
              <a:latin typeface="Arial"/>
              <a:ea typeface="+mn-ea"/>
              <a:cs typeface="+mn-cs"/>
            </a:endParaRPr>
          </a:p>
        </p:txBody>
      </p:sp>
    </p:spTree>
    <p:extLst>
      <p:ext uri="{BB962C8B-B14F-4D97-AF65-F5344CB8AC3E}">
        <p14:creationId xmlns:p14="http://schemas.microsoft.com/office/powerpoint/2010/main" val="4153706203"/>
      </p:ext>
    </p:extLst>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带图片目录页">
    <p:spTree>
      <p:nvGrpSpPr>
        <p:cNvPr id="1" name=""/>
        <p:cNvGrpSpPr/>
        <p:nvPr/>
      </p:nvGrpSpPr>
      <p:grpSpPr>
        <a:xfrm>
          <a:off x="0" y="0"/>
          <a:ext cx="0" cy="0"/>
          <a:chOff x="0" y="0"/>
          <a:chExt cx="0" cy="0"/>
        </a:xfrm>
      </p:grpSpPr>
      <p:sp>
        <p:nvSpPr>
          <p:cNvPr id="10" name="Slide Number Placeholder 3" descr="Lock Shape"/>
          <p:cNvSpPr>
            <a:spLocks noGrp="1"/>
          </p:cNvSpPr>
          <p:nvPr>
            <p:ph type="sldNum" sz="quarter" idx="4"/>
          </p:nvPr>
        </p:nvSpPr>
        <p:spPr>
          <a:xfrm>
            <a:off x="8516175" y="6325200"/>
            <a:ext cx="324000" cy="201600"/>
          </a:xfrm>
          <a:prstGeom prst="rect">
            <a:avLst/>
          </a:prstGeom>
        </p:spPr>
        <p:txBody>
          <a:bodyPr vert="horz" lIns="91440" tIns="45720" rIns="91440" bIns="45720" rtlCol="0" anchor="ctr"/>
          <a:lstStyle>
            <a:lvl1pPr marL="0" indent="0" algn="r" defTabSz="270000" rtl="0" eaLnBrk="1" latinLnBrk="0" hangingPunct="1">
              <a:lnSpc>
                <a:spcPct val="100000"/>
              </a:lnSpc>
              <a:spcBef>
                <a:spcPts val="0"/>
              </a:spcBef>
              <a:spcAft>
                <a:spcPts val="0"/>
              </a:spcAft>
              <a:buNone/>
              <a:defRPr sz="800" b="0" cap="none" spc="0">
                <a:solidFill>
                  <a:srgbClr val="808285"/>
                </a:solidFill>
                <a:latin typeface="Arial"/>
              </a:defRPr>
            </a:lvl1pPr>
          </a:lstStyle>
          <a:p>
            <a:fld id="{6FBBF496-5E13-422D-AD74-55F6AC90CA92}" type="slidenum">
              <a:rPr lang="en-AU" smtClean="0"/>
              <a:pPr/>
              <a:t>‹#›</a:t>
            </a:fld>
            <a:endParaRPr lang="en-AU" dirty="0"/>
          </a:p>
        </p:txBody>
      </p:sp>
      <p:sp>
        <p:nvSpPr>
          <p:cNvPr id="13" name="Text Placeholder 2"/>
          <p:cNvSpPr>
            <a:spLocks noGrp="1"/>
          </p:cNvSpPr>
          <p:nvPr>
            <p:ph type="body" sz="quarter" idx="21"/>
          </p:nvPr>
        </p:nvSpPr>
        <p:spPr>
          <a:xfrm>
            <a:off x="2286624" y="4528376"/>
            <a:ext cx="1438876" cy="1560512"/>
          </a:xfrm>
          <a:prstGeom prst="rect">
            <a:avLst/>
          </a:prstGeom>
        </p:spPr>
        <p:txBody>
          <a:bodyPr>
            <a:normAutofit/>
          </a:bodyPr>
          <a:lstStyle>
            <a:lvl1pPr marL="0" marR="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lvl="0"/>
            <a:endParaRPr lang="en-AU" dirty="0"/>
          </a:p>
        </p:txBody>
      </p:sp>
      <p:sp>
        <p:nvSpPr>
          <p:cNvPr id="14" name="Text Placeholder 2"/>
          <p:cNvSpPr>
            <a:spLocks noGrp="1"/>
          </p:cNvSpPr>
          <p:nvPr>
            <p:ph type="body" sz="quarter" idx="22"/>
          </p:nvPr>
        </p:nvSpPr>
        <p:spPr>
          <a:xfrm>
            <a:off x="3966039" y="4528376"/>
            <a:ext cx="1438876" cy="1560512"/>
          </a:xfrm>
          <a:prstGeom prst="rect">
            <a:avLst/>
          </a:prstGeom>
        </p:spPr>
        <p:txBody>
          <a:bodyPr>
            <a:normAutofit/>
          </a:bodyPr>
          <a:lstStyle>
            <a:lvl1pPr marL="0" marR="0" indent="0" algn="l" defTabSz="180000" rtl="0" eaLnBrk="1" fontAlgn="auto" latinLnBrk="0" hangingPunct="1">
              <a:lnSpc>
                <a:spcPct val="100000"/>
              </a:lnSpc>
              <a:spcBef>
                <a:spcPts val="0"/>
              </a:spcBef>
              <a:spcAft>
                <a:spcPts val="600"/>
              </a:spcAft>
              <a:buClr>
                <a:srgbClr val="404040">
                  <a:lumMod val="60000"/>
                  <a:lumOff val="40000"/>
                </a:srgbClr>
              </a:buClr>
              <a:buSzTx/>
              <a:buFont typeface="Wingdings" pitchFamily="2" charset="2"/>
              <a:buNone/>
              <a:tabLst/>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pPr>
            <a:endParaRPr lang="en-AU" dirty="0"/>
          </a:p>
        </p:txBody>
      </p:sp>
      <p:sp>
        <p:nvSpPr>
          <p:cNvPr id="15" name="Text Placeholder 2"/>
          <p:cNvSpPr>
            <a:spLocks noGrp="1"/>
          </p:cNvSpPr>
          <p:nvPr>
            <p:ph type="body" sz="quarter" idx="23"/>
          </p:nvPr>
        </p:nvSpPr>
        <p:spPr>
          <a:xfrm>
            <a:off x="5648802" y="4528376"/>
            <a:ext cx="1438876" cy="1560512"/>
          </a:xfrm>
          <a:prstGeom prst="rect">
            <a:avLst/>
          </a:prstGeom>
        </p:spPr>
        <p:txBody>
          <a:bodyPr>
            <a:normAutofit/>
          </a:bodyPr>
          <a:lstStyle>
            <a:lvl1pPr marL="0" marR="0" indent="0" algn="l" defTabSz="180000" rtl="0" eaLnBrk="1" fontAlgn="auto" latinLnBrk="0" hangingPunct="1">
              <a:lnSpc>
                <a:spcPts val="2800"/>
              </a:lnSpc>
              <a:spcBef>
                <a:spcPts val="0"/>
              </a:spcBef>
              <a:spcAft>
                <a:spcPts val="600"/>
              </a:spcAft>
              <a:buClr>
                <a:schemeClr val="tx1">
                  <a:lumMod val="60000"/>
                  <a:lumOff val="40000"/>
                </a:schemeClr>
              </a:buClr>
              <a:buSzTx/>
              <a:buFont typeface="Wingdings" pitchFamily="2" charset="2"/>
              <a:buNone/>
              <a:tabLst/>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pPr>
            <a:endParaRPr lang="en-AU" dirty="0"/>
          </a:p>
        </p:txBody>
      </p:sp>
      <p:sp>
        <p:nvSpPr>
          <p:cNvPr id="16" name="Text Placeholder 2"/>
          <p:cNvSpPr>
            <a:spLocks noGrp="1"/>
          </p:cNvSpPr>
          <p:nvPr>
            <p:ph type="body" sz="quarter" idx="24"/>
          </p:nvPr>
        </p:nvSpPr>
        <p:spPr>
          <a:xfrm>
            <a:off x="7345316" y="4528376"/>
            <a:ext cx="1438876" cy="1560512"/>
          </a:xfrm>
          <a:prstGeom prst="rect">
            <a:avLst/>
          </a:prstGeom>
        </p:spPr>
        <p:txBody>
          <a:bodyPr>
            <a:normAutofit/>
          </a:bodyPr>
          <a:lstStyle>
            <a:lvl1pPr marL="0" marR="0" indent="0" algn="l" defTabSz="180000" rtl="0" eaLnBrk="1" fontAlgn="auto" latinLnBrk="0" hangingPunct="1">
              <a:lnSpc>
                <a:spcPts val="2800"/>
              </a:lnSpc>
              <a:spcBef>
                <a:spcPts val="0"/>
              </a:spcBef>
              <a:spcAft>
                <a:spcPts val="600"/>
              </a:spcAft>
              <a:buClr>
                <a:schemeClr val="tx1">
                  <a:lumMod val="60000"/>
                  <a:lumOff val="40000"/>
                </a:schemeClr>
              </a:buClr>
              <a:buSzTx/>
              <a:buFont typeface="Wingdings" pitchFamily="2" charset="2"/>
              <a:buNone/>
              <a:tabLst/>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pPr>
            <a:endParaRPr lang="en-AU" dirty="0"/>
          </a:p>
        </p:txBody>
      </p:sp>
      <p:sp>
        <p:nvSpPr>
          <p:cNvPr id="11" name="Text Placeholder 2"/>
          <p:cNvSpPr>
            <a:spLocks noGrp="1"/>
          </p:cNvSpPr>
          <p:nvPr>
            <p:ph type="body" sz="quarter" idx="25" hasCustomPrompt="1"/>
          </p:nvPr>
        </p:nvSpPr>
        <p:spPr>
          <a:xfrm>
            <a:off x="2286000" y="3430588"/>
            <a:ext cx="1437000" cy="10800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12" name="Text Placeholder 2"/>
          <p:cNvSpPr>
            <a:spLocks noGrp="1"/>
          </p:cNvSpPr>
          <p:nvPr>
            <p:ph type="body" sz="quarter" idx="26" hasCustomPrompt="1"/>
          </p:nvPr>
        </p:nvSpPr>
        <p:spPr>
          <a:xfrm>
            <a:off x="3971800" y="3430588"/>
            <a:ext cx="1437000" cy="10800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AU" sz="7200" b="1" kern="1200" cap="none" spc="-300" baseline="0" dirty="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17" name="Text Placeholder 2"/>
          <p:cNvSpPr>
            <a:spLocks noGrp="1"/>
          </p:cNvSpPr>
          <p:nvPr>
            <p:ph type="body" sz="quarter" idx="27" hasCustomPrompt="1"/>
          </p:nvPr>
        </p:nvSpPr>
        <p:spPr>
          <a:xfrm>
            <a:off x="5657600" y="3430588"/>
            <a:ext cx="1437000" cy="10800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AU" sz="7200" b="1" kern="1200" cap="none" spc="-300" baseline="0" dirty="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18" name="Text Placeholder 2"/>
          <p:cNvSpPr>
            <a:spLocks noGrp="1"/>
          </p:cNvSpPr>
          <p:nvPr>
            <p:ph type="body" sz="quarter" idx="28" hasCustomPrompt="1"/>
          </p:nvPr>
        </p:nvSpPr>
        <p:spPr>
          <a:xfrm>
            <a:off x="7343400" y="3430588"/>
            <a:ext cx="1437000" cy="10800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AU" sz="7200" b="1" kern="1200" cap="none" spc="-300" baseline="0" dirty="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2" name="标题 1"/>
          <p:cNvSpPr>
            <a:spLocks noGrp="1"/>
          </p:cNvSpPr>
          <p:nvPr>
            <p:ph type="title" hasCustomPrompt="1"/>
          </p:nvPr>
        </p:nvSpPr>
        <p:spPr/>
        <p:txBody>
          <a:bodyPr/>
          <a:lstStyle/>
          <a:p>
            <a:r>
              <a:rPr lang="zh-CN" altLang="en-US" dirty="0"/>
              <a:t>目录</a:t>
            </a:r>
          </a:p>
        </p:txBody>
      </p:sp>
      <p:sp>
        <p:nvSpPr>
          <p:cNvPr id="4" name="图片占位符 3"/>
          <p:cNvSpPr>
            <a:spLocks noGrp="1"/>
          </p:cNvSpPr>
          <p:nvPr>
            <p:ph type="pic" sz="quarter" idx="29"/>
          </p:nvPr>
        </p:nvSpPr>
        <p:spPr>
          <a:xfrm>
            <a:off x="2286000" y="1501778"/>
            <a:ext cx="6510338" cy="1928813"/>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Tree>
    <p:extLst>
      <p:ext uri="{BB962C8B-B14F-4D97-AF65-F5344CB8AC3E}">
        <p14:creationId xmlns:p14="http://schemas.microsoft.com/office/powerpoint/2010/main" val="2341056257"/>
      </p:ext>
    </p:extLst>
  </p:cSld>
  <p:clrMapOvr>
    <a:masterClrMapping/>
  </p:clrMapOvr>
  <p:transition spd="slow">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344763"/>
      </p:ext>
    </p:extLst>
  </p:cSld>
  <p:clrMapOvr>
    <a:masterClrMapping/>
  </p:clrMapOvr>
  <p:transition spd="slow">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CV [ 1 Person ] + Quote L">
    <p:spTree>
      <p:nvGrpSpPr>
        <p:cNvPr id="1" name=""/>
        <p:cNvGrpSpPr/>
        <p:nvPr/>
      </p:nvGrpSpPr>
      <p:grpSpPr>
        <a:xfrm>
          <a:off x="0" y="0"/>
          <a:ext cx="0" cy="0"/>
          <a:chOff x="0" y="0"/>
          <a:chExt cx="0" cy="0"/>
        </a:xfrm>
      </p:grpSpPr>
      <p:sp>
        <p:nvSpPr>
          <p:cNvPr id="5" name="Contact Details"/>
          <p:cNvSpPr>
            <a:spLocks noGrp="1"/>
          </p:cNvSpPr>
          <p:nvPr>
            <p:ph type="pic" sz="quarter" idx="11"/>
          </p:nvPr>
        </p:nvSpPr>
        <p:spPr>
          <a:xfrm>
            <a:off x="392123" y="1839600"/>
            <a:ext cx="731077" cy="792000"/>
          </a:xfrm>
          <a:pattFill prst="smGrid">
            <a:fgClr>
              <a:schemeClr val="bg1">
                <a:lumMod val="85000"/>
              </a:schemeClr>
            </a:fgClr>
            <a:bgClr>
              <a:prstClr val="white"/>
            </a:bgClr>
          </a:pattFill>
          <a:ln>
            <a:solidFill>
              <a:srgbClr val="B4B4B4"/>
            </a:solidFill>
          </a:ln>
        </p:spPr>
        <p:txBody>
          <a:bodyPr/>
          <a:lstStyle>
            <a:lvl1pPr>
              <a:defRPr lang="en-AU" sz="831"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11" name="Contact Details"/>
          <p:cNvSpPr>
            <a:spLocks noGrp="1"/>
          </p:cNvSpPr>
          <p:nvPr>
            <p:ph type="body" sz="quarter" idx="15"/>
          </p:nvPr>
        </p:nvSpPr>
        <p:spPr>
          <a:xfrm>
            <a:off x="1291722" y="1839600"/>
            <a:ext cx="1751262" cy="799200"/>
          </a:xfrm>
        </p:spPr>
        <p:txBody>
          <a:bodyPr/>
          <a:lstStyle>
            <a:lvl1pPr marL="0" indent="0" algn="l" defTabSz="166158">
              <a:lnSpc>
                <a:spcPct val="100000"/>
              </a:lnSpc>
              <a:spcBef>
                <a:spcPts val="0"/>
              </a:spcBef>
              <a:spcAft>
                <a:spcPts val="0"/>
              </a:spcAft>
              <a:defRPr sz="831" b="0" cap="none" spc="0">
                <a:solidFill>
                  <a:srgbClr val="58595B"/>
                </a:solidFill>
                <a:latin typeface="Arial"/>
              </a:defRPr>
            </a:lvl1pPr>
          </a:lstStyle>
          <a:p>
            <a:pPr marL="0" lvl="0" indent="0" algn="l" defTabSz="166158" rtl="0" eaLnBrk="1" latinLnBrk="0" hangingPunct="1">
              <a:lnSpc>
                <a:spcPct val="100000"/>
              </a:lnSpc>
              <a:spcBef>
                <a:spcPts val="0"/>
              </a:spcBef>
              <a:spcAft>
                <a:spcPts val="0"/>
              </a:spcAft>
              <a:buFont typeface="Arial" pitchFamily="34" charset="0"/>
              <a:buNone/>
            </a:pPr>
            <a:r>
              <a:rPr lang="en-US" dirty="0" smtClean="0"/>
              <a:t>Click to edit Master text styles</a:t>
            </a:r>
          </a:p>
        </p:txBody>
      </p:sp>
      <p:sp>
        <p:nvSpPr>
          <p:cNvPr id="2" name="Slide Number Placeholder 1" descr="Lock Shape"/>
          <p:cNvSpPr>
            <a:spLocks noGrp="1"/>
          </p:cNvSpPr>
          <p:nvPr>
            <p:ph type="sldNum" sz="quarter" idx="35"/>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12" name="Text Placeholder 9"/>
          <p:cNvSpPr>
            <a:spLocks noGrp="1"/>
          </p:cNvSpPr>
          <p:nvPr>
            <p:ph type="body" sz="quarter" idx="26"/>
          </p:nvPr>
        </p:nvSpPr>
        <p:spPr>
          <a:xfrm>
            <a:off x="3246646" y="1839600"/>
            <a:ext cx="5506338" cy="4406400"/>
          </a:xfrm>
        </p:spPr>
        <p:txBody>
          <a:bodyPr numCol="2" spcCol="36000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3" name="Title 2"/>
          <p:cNvSpPr>
            <a:spLocks noGrp="1"/>
          </p:cNvSpPr>
          <p:nvPr>
            <p:ph type="title"/>
          </p:nvPr>
        </p:nvSpPr>
        <p:spPr/>
        <p:txBody>
          <a:bodyPr/>
          <a:lstStyle/>
          <a:p>
            <a:r>
              <a:rPr lang="en-US" smtClean="0"/>
              <a:t>Click to edit Master title style</a:t>
            </a:r>
            <a:endParaRPr lang="en-AU"/>
          </a:p>
        </p:txBody>
      </p:sp>
      <p:sp>
        <p:nvSpPr>
          <p:cNvPr id="4" name="矩形 3"/>
          <p:cNvSpPr/>
          <p:nvPr userDrawn="1"/>
        </p:nvSpPr>
        <p:spPr>
          <a:xfrm>
            <a:off x="3365425" y="6426000"/>
            <a:ext cx="2337401" cy="20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87299521"/>
      </p:ext>
    </p:extLst>
  </p:cSld>
  <p:clrMapOvr>
    <a:masterClrMapping/>
  </p:clrMapOvr>
  <p:transition spd="slow">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424000" cy="369332"/>
          </a:xfrm>
        </p:spPr>
        <p:txBody>
          <a:bodyPr/>
          <a:lstStyle>
            <a:lvl1pPr>
              <a:defRPr/>
            </a:lvl1pPr>
          </a:lstStyle>
          <a:p>
            <a:r>
              <a:rPr lang="en-US" dirty="0"/>
              <a:t>Click to edit Master title style</a:t>
            </a:r>
            <a:endParaRPr lang="en-GB" dirty="0"/>
          </a:p>
        </p:txBody>
      </p:sp>
      <p:sp>
        <p:nvSpPr>
          <p:cNvPr id="3" name="Content Placeholder 2"/>
          <p:cNvSpPr>
            <a:spLocks noGrp="1"/>
          </p:cNvSpPr>
          <p:nvPr>
            <p:ph sz="half" idx="1"/>
          </p:nvPr>
        </p:nvSpPr>
        <p:spPr>
          <a:xfrm>
            <a:off x="360000" y="1170000"/>
            <a:ext cx="4140000" cy="5220000"/>
          </a:xfrm>
        </p:spPr>
        <p:txBody>
          <a:bodyPr vert="horz" lIns="0" tIns="0" rIns="0" bIns="0" rtlCol="0" anchor="t" anchorCtr="0">
            <a:noAutofit/>
          </a:bodyPr>
          <a:lstStyle>
            <a:lvl1pPr algn="l" defTabSz="779173" rtl="0" eaLnBrk="1" latinLnBrk="0" hangingPunct="1">
              <a:spcBef>
                <a:spcPts val="0"/>
              </a:spcBef>
              <a:spcAft>
                <a:spcPts val="256"/>
              </a:spcAft>
              <a:buFont typeface="Arial" pitchFamily="34" charset="0"/>
              <a:defRPr lang="en-US" sz="1534" kern="1200" dirty="0" smtClean="0">
                <a:solidFill>
                  <a:schemeClr val="accent1"/>
                </a:solidFill>
                <a:latin typeface="+mn-lt"/>
                <a:ea typeface="+mj-ea"/>
                <a:cs typeface="+mj-cs"/>
              </a:defRPr>
            </a:lvl1pPr>
            <a:lvl2pPr algn="l" defTabSz="779173" rtl="0" eaLnBrk="1" latinLnBrk="0" hangingPunct="1">
              <a:spcBef>
                <a:spcPts val="0"/>
              </a:spcBef>
              <a:spcAft>
                <a:spcPts val="256"/>
              </a:spcAft>
              <a:buFont typeface="Arial" pitchFamily="34" charset="0"/>
              <a:defRPr lang="en-US" sz="1534" kern="1200" dirty="0" smtClean="0">
                <a:solidFill>
                  <a:schemeClr val="accent1"/>
                </a:solidFill>
                <a:latin typeface="+mn-lt"/>
                <a:ea typeface="+mj-ea"/>
                <a:cs typeface="+mj-cs"/>
              </a:defRPr>
            </a:lvl2pPr>
            <a:lvl3pPr algn="l" defTabSz="779173" rtl="0" eaLnBrk="1" latinLnBrk="0" hangingPunct="1">
              <a:spcBef>
                <a:spcPts val="0"/>
              </a:spcBef>
              <a:spcAft>
                <a:spcPts val="256"/>
              </a:spcAft>
              <a:buFont typeface="Arial" pitchFamily="34" charset="0"/>
              <a:defRPr lang="en-US" sz="1534" kern="1200" dirty="0" smtClean="0">
                <a:solidFill>
                  <a:schemeClr val="accent1"/>
                </a:solidFill>
                <a:latin typeface="+mn-lt"/>
                <a:ea typeface="+mj-ea"/>
                <a:cs typeface="+mj-cs"/>
              </a:defRPr>
            </a:lvl3pPr>
            <a:lvl4pPr algn="l" defTabSz="779173" rtl="0" eaLnBrk="1" latinLnBrk="0" hangingPunct="1">
              <a:spcBef>
                <a:spcPts val="0"/>
              </a:spcBef>
              <a:spcAft>
                <a:spcPts val="256"/>
              </a:spcAft>
              <a:buFont typeface="Arial" pitchFamily="34" charset="0"/>
              <a:defRPr lang="en-US" sz="1363" kern="1200" dirty="0" smtClean="0">
                <a:solidFill>
                  <a:schemeClr val="accent1"/>
                </a:solidFill>
                <a:latin typeface="+mn-lt"/>
                <a:ea typeface="+mj-ea"/>
                <a:cs typeface="+mj-cs"/>
              </a:defRPr>
            </a:lvl4pPr>
            <a:lvl5pPr algn="l" defTabSz="779173" rtl="0" eaLnBrk="1" latinLnBrk="0" hangingPunct="1">
              <a:spcBef>
                <a:spcPts val="0"/>
              </a:spcBef>
              <a:spcAft>
                <a:spcPts val="256"/>
              </a:spcAft>
              <a:buFont typeface="Arial" pitchFamily="34" charset="0"/>
              <a:defRPr lang="en-GB" sz="1363" kern="1200" dirty="0" smtClean="0">
                <a:solidFill>
                  <a:schemeClr val="accent1"/>
                </a:solidFill>
                <a:latin typeface="+mn-lt"/>
                <a:ea typeface="+mj-ea"/>
                <a:cs typeface="+mj-cs"/>
              </a:defRPr>
            </a:lvl5pPr>
            <a:lvl6pPr>
              <a:defRPr sz="1363"/>
            </a:lvl6pPr>
            <a:lvl7pPr>
              <a:defRPr sz="1193"/>
            </a:lvl7pPr>
            <a:lvl8pPr>
              <a:defRPr sz="1193"/>
            </a:lvl8pPr>
            <a:lvl9pPr>
              <a:defRPr sz="11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4000" y="1170000"/>
            <a:ext cx="4140000" cy="5220000"/>
          </a:xfrm>
        </p:spPr>
        <p:txBody>
          <a:bodyPr vert="horz" lIns="0" tIns="0" rIns="0" bIns="0" rtlCol="0" anchor="t" anchorCtr="0">
            <a:noAutofit/>
          </a:bodyPr>
          <a:lstStyle>
            <a:lvl1pPr algn="l" defTabSz="779173" rtl="0" eaLnBrk="1" latinLnBrk="0" hangingPunct="1">
              <a:spcBef>
                <a:spcPts val="0"/>
              </a:spcBef>
              <a:spcAft>
                <a:spcPts val="256"/>
              </a:spcAft>
              <a:buFont typeface="Arial" pitchFamily="34" charset="0"/>
              <a:defRPr lang="en-US" sz="1534" kern="1200" smtClean="0">
                <a:solidFill>
                  <a:schemeClr val="accent1"/>
                </a:solidFill>
                <a:latin typeface="+mn-lt"/>
                <a:ea typeface="+mj-ea"/>
                <a:cs typeface="+mj-cs"/>
              </a:defRPr>
            </a:lvl1pPr>
            <a:lvl2pPr algn="l" defTabSz="779173" rtl="0" eaLnBrk="1" latinLnBrk="0" hangingPunct="1">
              <a:spcBef>
                <a:spcPts val="0"/>
              </a:spcBef>
              <a:spcAft>
                <a:spcPts val="256"/>
              </a:spcAft>
              <a:buFont typeface="Arial" pitchFamily="34" charset="0"/>
              <a:defRPr lang="en-US" sz="1534" kern="1200" smtClean="0">
                <a:solidFill>
                  <a:schemeClr val="accent1"/>
                </a:solidFill>
                <a:latin typeface="+mn-lt"/>
                <a:ea typeface="+mj-ea"/>
                <a:cs typeface="+mj-cs"/>
              </a:defRPr>
            </a:lvl2pPr>
            <a:lvl3pPr algn="l" defTabSz="779173" rtl="0" eaLnBrk="1" latinLnBrk="0" hangingPunct="1">
              <a:spcBef>
                <a:spcPts val="0"/>
              </a:spcBef>
              <a:spcAft>
                <a:spcPts val="256"/>
              </a:spcAft>
              <a:buFont typeface="Arial" pitchFamily="34" charset="0"/>
              <a:defRPr lang="en-US" sz="1534" kern="1200" smtClean="0">
                <a:solidFill>
                  <a:schemeClr val="accent1"/>
                </a:solidFill>
                <a:latin typeface="+mn-lt"/>
                <a:ea typeface="+mj-ea"/>
                <a:cs typeface="+mj-cs"/>
              </a:defRPr>
            </a:lvl3pPr>
            <a:lvl4pPr algn="l" defTabSz="779173" rtl="0" eaLnBrk="1" latinLnBrk="0" hangingPunct="1">
              <a:spcBef>
                <a:spcPts val="0"/>
              </a:spcBef>
              <a:spcAft>
                <a:spcPts val="256"/>
              </a:spcAft>
              <a:buFont typeface="Arial" pitchFamily="34" charset="0"/>
              <a:defRPr lang="en-US" sz="1363" kern="1200" smtClean="0">
                <a:solidFill>
                  <a:schemeClr val="accent1"/>
                </a:solidFill>
                <a:latin typeface="+mn-lt"/>
                <a:ea typeface="+mj-ea"/>
                <a:cs typeface="+mj-cs"/>
              </a:defRPr>
            </a:lvl4pPr>
            <a:lvl5pPr algn="l" defTabSz="779173" rtl="0" eaLnBrk="1" latinLnBrk="0" hangingPunct="1">
              <a:spcBef>
                <a:spcPts val="0"/>
              </a:spcBef>
              <a:spcAft>
                <a:spcPts val="256"/>
              </a:spcAft>
              <a:buFont typeface="Arial" pitchFamily="34" charset="0"/>
              <a:defRPr lang="en-GB" sz="1363" kern="1200" dirty="0" smtClean="0">
                <a:solidFill>
                  <a:schemeClr val="accent1"/>
                </a:solidFill>
                <a:latin typeface="+mn-lt"/>
                <a:ea typeface="+mj-ea"/>
                <a:cs typeface="+mj-cs"/>
              </a:defRPr>
            </a:lvl5pPr>
            <a:lvl6pPr>
              <a:defRPr sz="1363"/>
            </a:lvl6pPr>
            <a:lvl7pPr>
              <a:defRPr sz="1193"/>
            </a:lvl7pPr>
            <a:lvl8pPr>
              <a:defRPr sz="1193"/>
            </a:lvl8pPr>
            <a:lvl9pPr>
              <a:defRPr sz="11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5"/>
          <p:cNvSpPr>
            <a:spLocks noGrp="1"/>
          </p:cNvSpPr>
          <p:nvPr>
            <p:ph type="sldNum" sz="quarter" idx="11"/>
          </p:nvPr>
        </p:nvSpPr>
        <p:spPr>
          <a:xfrm>
            <a:off x="358782" y="6597658"/>
            <a:ext cx="360363" cy="125413"/>
          </a:xfrm>
          <a:prstGeom prst="rect">
            <a:avLst/>
          </a:prstGeom>
        </p:spPr>
        <p:txBody>
          <a:bodyPr vert="horz" lIns="0" tIns="0" rIns="0" bIns="0" rtlCol="0" anchor="ctr" anchorCtr="0">
            <a:noAutofit/>
          </a:bodyPr>
          <a:lstStyle>
            <a:lvl1pPr>
              <a:defRPr lang="en-US" smtClean="0">
                <a:latin typeface="Times New Roman" pitchFamily="18" charset="0"/>
              </a:defRPr>
            </a:lvl1pPr>
          </a:lstStyle>
          <a:p>
            <a:pPr algn="l" eaLnBrk="0" hangingPunct="0">
              <a:spcBef>
                <a:spcPct val="50000"/>
              </a:spcBef>
              <a:spcAft>
                <a:spcPct val="20000"/>
              </a:spcAft>
              <a:buClr>
                <a:srgbClr val="88C7ED"/>
              </a:buClr>
              <a:buSzPct val="50000"/>
              <a:buFont typeface="Webdings" pitchFamily="18" charset="2"/>
              <a:buNone/>
            </a:pPr>
            <a:fld id="{599BDDDB-163D-4A43-9475-608F618E1022}" type="slidenum">
              <a:rPr/>
              <a:pPr algn="l" eaLnBrk="0" hangingPunct="0">
                <a:spcBef>
                  <a:spcPct val="50000"/>
                </a:spcBef>
                <a:spcAft>
                  <a:spcPct val="20000"/>
                </a:spcAft>
                <a:buClr>
                  <a:srgbClr val="88C7ED"/>
                </a:buClr>
                <a:buSzPct val="50000"/>
                <a:buFont typeface="Webdings" pitchFamily="18" charset="2"/>
                <a:buNone/>
              </a:pPr>
              <a:t>‹#›</a:t>
            </a:fld>
            <a:endParaRPr dirty="0"/>
          </a:p>
        </p:txBody>
      </p:sp>
    </p:spTree>
    <p:extLst>
      <p:ext uri="{BB962C8B-B14F-4D97-AF65-F5344CB8AC3E}">
        <p14:creationId xmlns:p14="http://schemas.microsoft.com/office/powerpoint/2010/main" val="164986611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391258" y="260350"/>
            <a:ext cx="8362950" cy="1081088"/>
          </a:xfrm>
        </p:spPr>
        <p:txBody>
          <a:bodyPr/>
          <a:lstStyle/>
          <a:p>
            <a:r>
              <a:rPr lang="zh-CN" altLang="en-US"/>
              <a:t>单击此处编辑母版标题样式</a:t>
            </a:r>
            <a:endParaRPr lang="zh-CN" altLang="en-US" dirty="0"/>
          </a:p>
        </p:txBody>
      </p:sp>
      <p:sp>
        <p:nvSpPr>
          <p:cNvPr id="4" name="Text Placeholder 2"/>
          <p:cNvSpPr>
            <a:spLocks noGrp="1"/>
          </p:cNvSpPr>
          <p:nvPr>
            <p:ph idx="1"/>
          </p:nvPr>
        </p:nvSpPr>
        <p:spPr bwMode="auto">
          <a:xfrm>
            <a:off x="383931" y="1557339"/>
            <a:ext cx="8370277" cy="4537075"/>
          </a:xfrm>
          <a:prstGeom prst="rect">
            <a:avLst/>
          </a:prstGeom>
          <a:noFill/>
          <a:ln>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AU" altLang="zh-CN" dirty="0"/>
          </a:p>
        </p:txBody>
      </p:sp>
    </p:spTree>
    <p:extLst>
      <p:ext uri="{BB962C8B-B14F-4D97-AF65-F5344CB8AC3E}">
        <p14:creationId xmlns:p14="http://schemas.microsoft.com/office/powerpoint/2010/main" val="7478503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封面页">
    <p:bg>
      <p:bgPr>
        <a:solidFill>
          <a:schemeClr val="bg1"/>
        </a:solidFill>
        <a:effectLst/>
      </p:bgPr>
    </p:bg>
    <p:spTree>
      <p:nvGrpSpPr>
        <p:cNvPr id="1" name=""/>
        <p:cNvGrpSpPr/>
        <p:nvPr/>
      </p:nvGrpSpPr>
      <p:grpSpPr>
        <a:xfrm>
          <a:off x="0" y="0"/>
          <a:ext cx="0" cy="0"/>
          <a:chOff x="0" y="0"/>
          <a:chExt cx="0" cy="0"/>
        </a:xfrm>
      </p:grpSpPr>
      <p:sp>
        <p:nvSpPr>
          <p:cNvPr id="5" name="Rectangle 4" descr="Lock Shape"/>
          <p:cNvSpPr>
            <a:spLocks noChangeAspect="1"/>
          </p:cNvSpPr>
          <p:nvPr userDrawn="1"/>
        </p:nvSpPr>
        <p:spPr>
          <a:xfrm>
            <a:off x="7490181" y="1"/>
            <a:ext cx="1296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15" dirty="0">
              <a:solidFill>
                <a:srgbClr val="FFFFFF"/>
              </a:solidFill>
            </a:endParaRPr>
          </a:p>
        </p:txBody>
      </p:sp>
      <p:pic>
        <p:nvPicPr>
          <p:cNvPr id="6" name="Picture 2" descr="Lock Shape" title="KWM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34308" y="745200"/>
            <a:ext cx="1010780" cy="4783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ck Shape" hidden="1" title="KWM SJB Logo"/>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32381" y="752708"/>
            <a:ext cx="1011600" cy="4779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endParaRPr lang="en-AU" dirty="0">
              <a:solidFill>
                <a:srgbClr val="404040"/>
              </a:solidFill>
            </a:endParaRPr>
          </a:p>
        </p:txBody>
      </p:sp>
      <p:sp>
        <p:nvSpPr>
          <p:cNvPr id="3" name="Slide Number Placeholder 2"/>
          <p:cNvSpPr>
            <a:spLocks noGrp="1"/>
          </p:cNvSpPr>
          <p:nvPr>
            <p:ph type="sldNum" sz="quarter" idx="11"/>
          </p:nvPr>
        </p:nvSpPr>
        <p:spPr/>
        <p:txBody>
          <a:bodyPr/>
          <a:lstStyle/>
          <a:p>
            <a:fld id="{9E9BC324-87D9-4F3A-AF80-305003183E1D}" type="slidenum">
              <a:rPr lang="en-AU" smtClean="0"/>
              <a:pPr/>
              <a:t>‹#›</a:t>
            </a:fld>
            <a:endParaRPr lang="en-AU" dirty="0"/>
          </a:p>
        </p:txBody>
      </p:sp>
    </p:spTree>
    <p:extLst>
      <p:ext uri="{BB962C8B-B14F-4D97-AF65-F5344CB8AC3E}">
        <p14:creationId xmlns:p14="http://schemas.microsoft.com/office/powerpoint/2010/main" val="2950583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部分灰色背景封面页">
    <p:bg>
      <p:bgPr>
        <a:solidFill>
          <a:schemeClr val="bg1"/>
        </a:solidFill>
        <a:effectLst/>
      </p:bgPr>
    </p:bg>
    <p:spTree>
      <p:nvGrpSpPr>
        <p:cNvPr id="1" name=""/>
        <p:cNvGrpSpPr/>
        <p:nvPr/>
      </p:nvGrpSpPr>
      <p:grpSpPr>
        <a:xfrm>
          <a:off x="0" y="0"/>
          <a:ext cx="0" cy="0"/>
          <a:chOff x="0" y="0"/>
          <a:chExt cx="0" cy="0"/>
        </a:xfrm>
      </p:grpSpPr>
      <p:sp>
        <p:nvSpPr>
          <p:cNvPr id="5" name="Rectangle 4" descr="Lock Shape"/>
          <p:cNvSpPr>
            <a:spLocks noChangeAspect="1"/>
          </p:cNvSpPr>
          <p:nvPr userDrawn="1"/>
        </p:nvSpPr>
        <p:spPr>
          <a:xfrm>
            <a:off x="7490181" y="1"/>
            <a:ext cx="1296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15" dirty="0">
              <a:solidFill>
                <a:srgbClr val="FFFFFF"/>
              </a:solidFill>
            </a:endParaRPr>
          </a:p>
        </p:txBody>
      </p:sp>
      <p:pic>
        <p:nvPicPr>
          <p:cNvPr id="6" name="Picture 2" descr="Lock Shape" title="KWM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34308" y="745200"/>
            <a:ext cx="1010780" cy="4783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ck Shape" hidden="1" title="KWM SJB Logo"/>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32381" y="752708"/>
            <a:ext cx="1011600" cy="4779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endParaRPr lang="en-AU" dirty="0">
              <a:solidFill>
                <a:srgbClr val="404040"/>
              </a:solidFill>
            </a:endParaRPr>
          </a:p>
        </p:txBody>
      </p:sp>
      <p:sp>
        <p:nvSpPr>
          <p:cNvPr id="3" name="Slide Number Placeholder 2"/>
          <p:cNvSpPr>
            <a:spLocks noGrp="1"/>
          </p:cNvSpPr>
          <p:nvPr>
            <p:ph type="sldNum" sz="quarter" idx="11"/>
          </p:nvPr>
        </p:nvSpPr>
        <p:spPr/>
        <p:txBody>
          <a:bodyPr/>
          <a:lstStyle/>
          <a:p>
            <a:fld id="{9E9BC324-87D9-4F3A-AF80-305003183E1D}" type="slidenum">
              <a:rPr lang="en-AU" smtClean="0"/>
              <a:pPr/>
              <a:t>‹#›</a:t>
            </a:fld>
            <a:endParaRPr lang="en-AU" dirty="0"/>
          </a:p>
        </p:txBody>
      </p:sp>
      <p:pic>
        <p:nvPicPr>
          <p:cNvPr id="7" name="Picture 2"/>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74654" y="1845432"/>
            <a:ext cx="8408988" cy="4398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标题 3"/>
          <p:cNvSpPr>
            <a:spLocks noGrp="1"/>
          </p:cNvSpPr>
          <p:nvPr>
            <p:ph type="title"/>
          </p:nvPr>
        </p:nvSpPr>
        <p:spPr>
          <a:xfrm>
            <a:off x="374652" y="3430588"/>
            <a:ext cx="4556125" cy="720000"/>
          </a:xfrm>
        </p:spPr>
        <p:txBody>
          <a:bodyPr/>
          <a:lstStyle/>
          <a:p>
            <a:r>
              <a:rPr lang="zh-CN" altLang="en-US"/>
              <a:t>单击此处编辑母版标题样式</a:t>
            </a:r>
          </a:p>
        </p:txBody>
      </p:sp>
    </p:spTree>
    <p:extLst>
      <p:ext uri="{BB962C8B-B14F-4D97-AF65-F5344CB8AC3E}">
        <p14:creationId xmlns:p14="http://schemas.microsoft.com/office/powerpoint/2010/main" val="1387064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图片背景封面页">
    <p:bg>
      <p:bgPr>
        <a:solidFill>
          <a:schemeClr val="bg1"/>
        </a:solidFill>
        <a:effectLst/>
      </p:bgPr>
    </p:bg>
    <p:spTree>
      <p:nvGrpSpPr>
        <p:cNvPr id="1" name=""/>
        <p:cNvGrpSpPr/>
        <p:nvPr/>
      </p:nvGrpSpPr>
      <p:grpSpPr>
        <a:xfrm>
          <a:off x="0" y="0"/>
          <a:ext cx="0" cy="0"/>
          <a:chOff x="0" y="0"/>
          <a:chExt cx="0" cy="0"/>
        </a:xfrm>
      </p:grpSpPr>
      <p:sp>
        <p:nvSpPr>
          <p:cNvPr id="5" name="Rectangle 4" descr="Lock Shape"/>
          <p:cNvSpPr>
            <a:spLocks noChangeAspect="1"/>
          </p:cNvSpPr>
          <p:nvPr userDrawn="1"/>
        </p:nvSpPr>
        <p:spPr>
          <a:xfrm>
            <a:off x="7490181" y="1"/>
            <a:ext cx="1296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15" dirty="0">
              <a:solidFill>
                <a:srgbClr val="FFFFFF"/>
              </a:solidFill>
            </a:endParaRPr>
          </a:p>
        </p:txBody>
      </p:sp>
      <p:pic>
        <p:nvPicPr>
          <p:cNvPr id="6" name="Picture 2" descr="Lock Shape" title="KWM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34308" y="745200"/>
            <a:ext cx="1010780" cy="4783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ck Shape" hidden="1" title="KWM SJB Logo"/>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32381" y="752708"/>
            <a:ext cx="1011600" cy="4779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endParaRPr lang="en-AU" dirty="0">
              <a:solidFill>
                <a:srgbClr val="404040"/>
              </a:solidFill>
            </a:endParaRPr>
          </a:p>
        </p:txBody>
      </p:sp>
      <p:sp>
        <p:nvSpPr>
          <p:cNvPr id="3" name="Slide Number Placeholder 2"/>
          <p:cNvSpPr>
            <a:spLocks noGrp="1"/>
          </p:cNvSpPr>
          <p:nvPr>
            <p:ph type="sldNum" sz="quarter" idx="11"/>
          </p:nvPr>
        </p:nvSpPr>
        <p:spPr/>
        <p:txBody>
          <a:bodyPr/>
          <a:lstStyle/>
          <a:p>
            <a:fld id="{9E9BC324-87D9-4F3A-AF80-305003183E1D}" type="slidenum">
              <a:rPr lang="en-AU" smtClean="0"/>
              <a:pPr/>
              <a:t>‹#›</a:t>
            </a:fld>
            <a:endParaRPr lang="en-AU" dirty="0"/>
          </a:p>
        </p:txBody>
      </p:sp>
      <p:sp>
        <p:nvSpPr>
          <p:cNvPr id="9" name="图片占位符 8"/>
          <p:cNvSpPr>
            <a:spLocks noGrp="1"/>
          </p:cNvSpPr>
          <p:nvPr>
            <p:ph type="pic" sz="quarter" idx="12"/>
          </p:nvPr>
        </p:nvSpPr>
        <p:spPr>
          <a:xfrm>
            <a:off x="374654" y="1839920"/>
            <a:ext cx="8408988"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
        <p:nvSpPr>
          <p:cNvPr id="4" name="标题 3"/>
          <p:cNvSpPr>
            <a:spLocks noGrp="1"/>
          </p:cNvSpPr>
          <p:nvPr>
            <p:ph type="title"/>
          </p:nvPr>
        </p:nvSpPr>
        <p:spPr>
          <a:xfrm>
            <a:off x="374652" y="3430588"/>
            <a:ext cx="4556125" cy="720000"/>
          </a:xfrm>
        </p:spPr>
        <p:txBody>
          <a:bodyPr/>
          <a:lstStyle/>
          <a:p>
            <a:r>
              <a:rPr lang="zh-CN" altLang="en-US"/>
              <a:t>单击此处编辑母版标题样式</a:t>
            </a:r>
          </a:p>
        </p:txBody>
      </p:sp>
      <p:sp>
        <p:nvSpPr>
          <p:cNvPr id="7" name="矩形 6"/>
          <p:cNvSpPr/>
          <p:nvPr userDrawn="1"/>
        </p:nvSpPr>
        <p:spPr>
          <a:xfrm>
            <a:off x="7223221" y="666512"/>
            <a:ext cx="1861264" cy="241476"/>
          </a:xfrm>
          <a:prstGeom prst="rect">
            <a:avLst/>
          </a:prstGeom>
          <a:solidFill>
            <a:schemeClr val="bg1"/>
          </a:solidFill>
          <a:ln>
            <a:noFill/>
          </a:ln>
        </p:spPr>
        <p:txBody>
          <a:bodyPr wrap="square" rtlCol="0" anchor="ctr">
            <a:spAutoFit/>
          </a:bodyPr>
          <a:lstStyle/>
          <a:p>
            <a:pPr algn="just">
              <a:spcAft>
                <a:spcPts val="554"/>
              </a:spcAft>
            </a:pPr>
            <a:endParaRPr lang="zh-CN" altLang="en-US" sz="969" b="1" dirty="0">
              <a:solidFill>
                <a:srgbClr val="404040">
                  <a:lumMod val="50000"/>
                </a:srgbClr>
              </a:solidFill>
              <a:latin typeface="微软雅黑" panose="020B0503020204020204" pitchFamily="34" charset="-122"/>
              <a:ea typeface="微软雅黑" panose="020B0503020204020204" pitchFamily="34" charset="-122"/>
              <a:cs typeface="Arial" charset="0"/>
            </a:endParaRPr>
          </a:p>
        </p:txBody>
      </p:sp>
    </p:spTree>
    <p:extLst>
      <p:ext uri="{BB962C8B-B14F-4D97-AF65-F5344CB8AC3E}">
        <p14:creationId xmlns:p14="http://schemas.microsoft.com/office/powerpoint/2010/main" val="28104543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10" name="Slide Number Placeholder 3" descr="Lock Shape"/>
          <p:cNvSpPr>
            <a:spLocks noGrp="1"/>
          </p:cNvSpPr>
          <p:nvPr>
            <p:ph type="sldNum" sz="quarter" idx="4"/>
          </p:nvPr>
        </p:nvSpPr>
        <p:spPr>
          <a:xfrm>
            <a:off x="8516175" y="6325200"/>
            <a:ext cx="324000" cy="201600"/>
          </a:xfrm>
          <a:prstGeom prst="rect">
            <a:avLst/>
          </a:prstGeom>
        </p:spPr>
        <p:txBody>
          <a:bodyPr vert="horz" lIns="91440" tIns="45720" rIns="91440" bIns="45720" rtlCol="0" anchor="ctr"/>
          <a:lstStyle>
            <a:lvl1pPr marL="0" indent="0" algn="r" defTabSz="249237" rtl="0" eaLnBrk="1" latinLnBrk="0" hangingPunct="1">
              <a:lnSpc>
                <a:spcPct val="100000"/>
              </a:lnSpc>
              <a:spcBef>
                <a:spcPts val="0"/>
              </a:spcBef>
              <a:spcAft>
                <a:spcPts val="0"/>
              </a:spcAft>
              <a:buNone/>
              <a:defRPr sz="739" b="0" cap="none" spc="0">
                <a:solidFill>
                  <a:srgbClr val="808285"/>
                </a:solidFill>
                <a:latin typeface="Arial"/>
              </a:defRPr>
            </a:lvl1pPr>
          </a:lstStyle>
          <a:p>
            <a:fld id="{6FBBF496-5E13-422D-AD74-55F6AC90CA92}" type="slidenum">
              <a:rPr lang="en-AU" smtClean="0"/>
              <a:pPr/>
              <a:t>‹#›</a:t>
            </a:fld>
            <a:endParaRPr lang="en-AU" dirty="0"/>
          </a:p>
        </p:txBody>
      </p:sp>
      <p:sp>
        <p:nvSpPr>
          <p:cNvPr id="13" name="Text Placeholder 2"/>
          <p:cNvSpPr>
            <a:spLocks noGrp="1"/>
          </p:cNvSpPr>
          <p:nvPr>
            <p:ph type="body" sz="quarter" idx="21"/>
          </p:nvPr>
        </p:nvSpPr>
        <p:spPr>
          <a:xfrm>
            <a:off x="360000" y="3430588"/>
            <a:ext cx="1917700" cy="2811812"/>
          </a:xfrm>
          <a:prstGeom prst="rect">
            <a:avLst/>
          </a:prstGeom>
        </p:spPr>
        <p:txBody>
          <a:bodyPr>
            <a:normAutofit/>
          </a:bodyPr>
          <a:lstStyle>
            <a:lvl1pPr marL="0" marR="0" indent="0" algn="l" defTabSz="166158" rtl="0" eaLnBrk="1" fontAlgn="auto" latinLnBrk="0" hangingPunct="1">
              <a:lnSpc>
                <a:spcPct val="100000"/>
              </a:lnSpc>
              <a:spcBef>
                <a:spcPts val="0"/>
              </a:spcBef>
              <a:spcAft>
                <a:spcPts val="554"/>
              </a:spcAft>
              <a:buClr>
                <a:schemeClr val="tx1">
                  <a:lumMod val="60000"/>
                  <a:lumOff val="40000"/>
                </a:schemeClr>
              </a:buClr>
              <a:buSzTx/>
              <a:buFont typeface="Wingdings" pitchFamily="2" charset="2"/>
              <a:buNone/>
              <a:tabLst/>
              <a:defRPr lang="en-AU" sz="1847" b="0" kern="1200" cap="none" spc="-92"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lvl="0"/>
            <a:endParaRPr lang="en-AU" dirty="0"/>
          </a:p>
        </p:txBody>
      </p:sp>
      <p:sp>
        <p:nvSpPr>
          <p:cNvPr id="14" name="Text Placeholder 2"/>
          <p:cNvSpPr>
            <a:spLocks noGrp="1"/>
          </p:cNvSpPr>
          <p:nvPr>
            <p:ph type="body" sz="quarter" idx="22"/>
          </p:nvPr>
        </p:nvSpPr>
        <p:spPr>
          <a:xfrm>
            <a:off x="2547417" y="3430588"/>
            <a:ext cx="1917700" cy="2811812"/>
          </a:xfrm>
          <a:prstGeom prst="rect">
            <a:avLst/>
          </a:prstGeom>
        </p:spPr>
        <p:txBody>
          <a:bodyPr>
            <a:normAutofit/>
          </a:bodyPr>
          <a:lstStyle>
            <a:lvl1pPr marL="0" marR="0" indent="0" algn="l" defTabSz="166158" rtl="0" eaLnBrk="1" fontAlgn="auto" latinLnBrk="0" hangingPunct="1">
              <a:lnSpc>
                <a:spcPct val="100000"/>
              </a:lnSpc>
              <a:spcBef>
                <a:spcPts val="0"/>
              </a:spcBef>
              <a:spcAft>
                <a:spcPts val="554"/>
              </a:spcAft>
              <a:buClr>
                <a:srgbClr val="404040">
                  <a:lumMod val="60000"/>
                  <a:lumOff val="40000"/>
                </a:srgbClr>
              </a:buClr>
              <a:buSzTx/>
              <a:buFont typeface="Wingdings" pitchFamily="2" charset="2"/>
              <a:buNone/>
              <a:tabLst/>
              <a:defRPr lang="en-AU" sz="1847" b="0" kern="1200" cap="none" spc="-92"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66158" rtl="0" eaLnBrk="1" fontAlgn="auto" latinLnBrk="0" hangingPunct="1">
              <a:lnSpc>
                <a:spcPct val="100000"/>
              </a:lnSpc>
              <a:spcBef>
                <a:spcPts val="0"/>
              </a:spcBef>
              <a:spcAft>
                <a:spcPts val="554"/>
              </a:spcAft>
              <a:buClr>
                <a:schemeClr val="tx1">
                  <a:lumMod val="60000"/>
                  <a:lumOff val="40000"/>
                </a:schemeClr>
              </a:buClr>
              <a:buSzTx/>
              <a:buFont typeface="Wingdings" pitchFamily="2" charset="2"/>
              <a:buNone/>
              <a:tabLst/>
            </a:pPr>
            <a:endParaRPr lang="en-AU" dirty="0"/>
          </a:p>
        </p:txBody>
      </p:sp>
      <p:sp>
        <p:nvSpPr>
          <p:cNvPr id="15" name="Text Placeholder 2"/>
          <p:cNvSpPr>
            <a:spLocks noGrp="1"/>
          </p:cNvSpPr>
          <p:nvPr>
            <p:ph type="body" sz="quarter" idx="23"/>
          </p:nvPr>
        </p:nvSpPr>
        <p:spPr>
          <a:xfrm>
            <a:off x="4712780" y="3430588"/>
            <a:ext cx="1917700" cy="2811812"/>
          </a:xfrm>
          <a:prstGeom prst="rect">
            <a:avLst/>
          </a:prstGeom>
        </p:spPr>
        <p:txBody>
          <a:bodyPr>
            <a:normAutofit/>
          </a:bodyPr>
          <a:lstStyle>
            <a:lvl1pPr marL="0" marR="0" indent="0" algn="l" defTabSz="166158" rtl="0" eaLnBrk="1" fontAlgn="auto" latinLnBrk="0" hangingPunct="1">
              <a:lnSpc>
                <a:spcPts val="2585"/>
              </a:lnSpc>
              <a:spcBef>
                <a:spcPts val="0"/>
              </a:spcBef>
              <a:spcAft>
                <a:spcPts val="554"/>
              </a:spcAft>
              <a:buClr>
                <a:schemeClr val="tx1">
                  <a:lumMod val="60000"/>
                  <a:lumOff val="40000"/>
                </a:schemeClr>
              </a:buClr>
              <a:buSzTx/>
              <a:buFont typeface="Wingdings" pitchFamily="2" charset="2"/>
              <a:buNone/>
              <a:tabLst/>
              <a:defRPr lang="en-AU" sz="1847" b="0" kern="1200" cap="none" spc="-92"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66158" rtl="0" eaLnBrk="1" fontAlgn="auto" latinLnBrk="0" hangingPunct="1">
              <a:lnSpc>
                <a:spcPct val="100000"/>
              </a:lnSpc>
              <a:spcBef>
                <a:spcPts val="0"/>
              </a:spcBef>
              <a:spcAft>
                <a:spcPts val="554"/>
              </a:spcAft>
              <a:buClr>
                <a:schemeClr val="tx1">
                  <a:lumMod val="60000"/>
                  <a:lumOff val="40000"/>
                </a:schemeClr>
              </a:buClr>
              <a:buSzTx/>
              <a:buFont typeface="Wingdings" pitchFamily="2" charset="2"/>
              <a:buNone/>
              <a:tabLst/>
            </a:pPr>
            <a:endParaRPr lang="en-AU" dirty="0"/>
          </a:p>
        </p:txBody>
      </p:sp>
      <p:sp>
        <p:nvSpPr>
          <p:cNvPr id="16" name="Text Placeholder 2"/>
          <p:cNvSpPr>
            <a:spLocks noGrp="1"/>
          </p:cNvSpPr>
          <p:nvPr>
            <p:ph type="body" sz="quarter" idx="24"/>
          </p:nvPr>
        </p:nvSpPr>
        <p:spPr>
          <a:xfrm>
            <a:off x="6866493" y="3430588"/>
            <a:ext cx="1917700" cy="2811812"/>
          </a:xfrm>
          <a:prstGeom prst="rect">
            <a:avLst/>
          </a:prstGeom>
        </p:spPr>
        <p:txBody>
          <a:bodyPr>
            <a:normAutofit/>
          </a:bodyPr>
          <a:lstStyle>
            <a:lvl1pPr marL="0" marR="0" indent="0" algn="l" defTabSz="166158" rtl="0" eaLnBrk="1" fontAlgn="auto" latinLnBrk="0" hangingPunct="1">
              <a:lnSpc>
                <a:spcPts val="2585"/>
              </a:lnSpc>
              <a:spcBef>
                <a:spcPts val="0"/>
              </a:spcBef>
              <a:spcAft>
                <a:spcPts val="554"/>
              </a:spcAft>
              <a:buClr>
                <a:schemeClr val="tx1">
                  <a:lumMod val="60000"/>
                  <a:lumOff val="40000"/>
                </a:schemeClr>
              </a:buClr>
              <a:buSzTx/>
              <a:buFont typeface="Wingdings" pitchFamily="2" charset="2"/>
              <a:buNone/>
              <a:tabLst/>
              <a:defRPr lang="en-AU" sz="1847" b="0" kern="1200" cap="none" spc="-92"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66158" rtl="0" eaLnBrk="1" fontAlgn="auto" latinLnBrk="0" hangingPunct="1">
              <a:lnSpc>
                <a:spcPct val="100000"/>
              </a:lnSpc>
              <a:spcBef>
                <a:spcPts val="0"/>
              </a:spcBef>
              <a:spcAft>
                <a:spcPts val="554"/>
              </a:spcAft>
              <a:buClr>
                <a:schemeClr val="tx1">
                  <a:lumMod val="60000"/>
                  <a:lumOff val="40000"/>
                </a:schemeClr>
              </a:buClr>
              <a:buSzTx/>
              <a:buFont typeface="Wingdings" pitchFamily="2" charset="2"/>
              <a:buNone/>
              <a:tabLst/>
            </a:pPr>
            <a:endParaRPr lang="en-AU" dirty="0"/>
          </a:p>
        </p:txBody>
      </p:sp>
      <p:sp>
        <p:nvSpPr>
          <p:cNvPr id="11" name="Text Placeholder 2"/>
          <p:cNvSpPr>
            <a:spLocks noGrp="1"/>
          </p:cNvSpPr>
          <p:nvPr>
            <p:ph type="body" sz="quarter" idx="25" hasCustomPrompt="1"/>
          </p:nvPr>
        </p:nvSpPr>
        <p:spPr>
          <a:xfrm>
            <a:off x="360000" y="2332800"/>
            <a:ext cx="1915200" cy="1080000"/>
          </a:xfrm>
          <a:prstGeom prst="rect">
            <a:avLst/>
          </a:prstGeom>
        </p:spPr>
        <p:txBody>
          <a:bodyPr>
            <a:noAutofit/>
          </a:bodyPr>
          <a:lstStyle>
            <a:lvl1pPr marL="0" indent="0" algn="l" defTabSz="166158" rtl="0" eaLnBrk="1" latinLnBrk="0" hangingPunct="1">
              <a:lnSpc>
                <a:spcPct val="100000"/>
              </a:lnSpc>
              <a:spcBef>
                <a:spcPct val="0"/>
              </a:spcBef>
              <a:spcAft>
                <a:spcPts val="0"/>
              </a:spcAft>
              <a:buNone/>
              <a:defRPr lang="en-US" sz="6647" b="1" kern="1200" cap="none" spc="-277" baseline="0" dirty="0" smtClean="0">
                <a:solidFill>
                  <a:schemeClr val="tx2"/>
                </a:solidFill>
                <a:latin typeface="Arial"/>
                <a:ea typeface="+mj-ea"/>
                <a:cs typeface="+mj-cs"/>
              </a:defRPr>
            </a:lvl1pPr>
            <a:lvl2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2pPr>
            <a:lvl3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3pPr>
            <a:lvl4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4pPr>
            <a:lvl5pPr marL="0" indent="0" algn="ctr" defTabSz="166158" rtl="0" eaLnBrk="1" latinLnBrk="0" hangingPunct="1">
              <a:lnSpc>
                <a:spcPct val="100000"/>
              </a:lnSpc>
              <a:spcBef>
                <a:spcPct val="0"/>
              </a:spcBef>
              <a:spcAft>
                <a:spcPts val="0"/>
              </a:spcAft>
              <a:buNone/>
              <a:defRPr lang="en-AU" sz="6647" b="1" kern="1200" cap="none" spc="-277" baseline="0" dirty="0">
                <a:solidFill>
                  <a:srgbClr val="EE0088"/>
                </a:solidFill>
                <a:latin typeface="Arial"/>
                <a:ea typeface="+mj-ea"/>
                <a:cs typeface="+mj-cs"/>
              </a:defRPr>
            </a:lvl5pPr>
          </a:lstStyle>
          <a:p>
            <a:pPr lvl="0"/>
            <a:r>
              <a:rPr lang="en-US" dirty="0"/>
              <a:t>##</a:t>
            </a:r>
            <a:endParaRPr lang="en-AU" dirty="0"/>
          </a:p>
        </p:txBody>
      </p:sp>
      <p:sp>
        <p:nvSpPr>
          <p:cNvPr id="12" name="Text Placeholder 2"/>
          <p:cNvSpPr>
            <a:spLocks noGrp="1"/>
          </p:cNvSpPr>
          <p:nvPr>
            <p:ph type="body" sz="quarter" idx="26" hasCustomPrompt="1"/>
          </p:nvPr>
        </p:nvSpPr>
        <p:spPr>
          <a:xfrm>
            <a:off x="2548800" y="2332800"/>
            <a:ext cx="1915200" cy="1080000"/>
          </a:xfrm>
          <a:prstGeom prst="rect">
            <a:avLst/>
          </a:prstGeom>
        </p:spPr>
        <p:txBody>
          <a:bodyPr>
            <a:noAutofit/>
          </a:bodyPr>
          <a:lstStyle>
            <a:lvl1pPr marL="0" indent="0" algn="l" defTabSz="166158" rtl="0" eaLnBrk="1" latinLnBrk="0" hangingPunct="1">
              <a:lnSpc>
                <a:spcPct val="100000"/>
              </a:lnSpc>
              <a:spcBef>
                <a:spcPct val="0"/>
              </a:spcBef>
              <a:spcAft>
                <a:spcPts val="0"/>
              </a:spcAft>
              <a:buNone/>
              <a:defRPr lang="en-AU" sz="6647" b="1" kern="1200" cap="none" spc="-277" baseline="0" dirty="0">
                <a:solidFill>
                  <a:schemeClr val="tx2"/>
                </a:solidFill>
                <a:latin typeface="Arial"/>
                <a:ea typeface="+mj-ea"/>
                <a:cs typeface="+mj-cs"/>
              </a:defRPr>
            </a:lvl1pPr>
            <a:lvl2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2pPr>
            <a:lvl3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3pPr>
            <a:lvl4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4pPr>
            <a:lvl5pPr marL="0" indent="0" algn="ctr" defTabSz="166158" rtl="0" eaLnBrk="1" latinLnBrk="0" hangingPunct="1">
              <a:lnSpc>
                <a:spcPct val="100000"/>
              </a:lnSpc>
              <a:spcBef>
                <a:spcPct val="0"/>
              </a:spcBef>
              <a:spcAft>
                <a:spcPts val="0"/>
              </a:spcAft>
              <a:buNone/>
              <a:defRPr lang="en-AU" sz="6647" b="1" kern="1200" cap="none" spc="-277" baseline="0" dirty="0">
                <a:solidFill>
                  <a:srgbClr val="EE0088"/>
                </a:solidFill>
                <a:latin typeface="Arial"/>
                <a:ea typeface="+mj-ea"/>
                <a:cs typeface="+mj-cs"/>
              </a:defRPr>
            </a:lvl5pPr>
          </a:lstStyle>
          <a:p>
            <a:pPr lvl="0"/>
            <a:r>
              <a:rPr lang="en-US" dirty="0"/>
              <a:t>##</a:t>
            </a:r>
            <a:endParaRPr lang="en-AU" dirty="0"/>
          </a:p>
        </p:txBody>
      </p:sp>
      <p:sp>
        <p:nvSpPr>
          <p:cNvPr id="17" name="Text Placeholder 2"/>
          <p:cNvSpPr>
            <a:spLocks noGrp="1"/>
          </p:cNvSpPr>
          <p:nvPr>
            <p:ph type="body" sz="quarter" idx="27" hasCustomPrompt="1"/>
          </p:nvPr>
        </p:nvSpPr>
        <p:spPr>
          <a:xfrm>
            <a:off x="4712400" y="2332800"/>
            <a:ext cx="1915200" cy="1080000"/>
          </a:xfrm>
          <a:prstGeom prst="rect">
            <a:avLst/>
          </a:prstGeom>
        </p:spPr>
        <p:txBody>
          <a:bodyPr>
            <a:noAutofit/>
          </a:bodyPr>
          <a:lstStyle>
            <a:lvl1pPr marL="0" indent="0" algn="l" defTabSz="166158" rtl="0" eaLnBrk="1" latinLnBrk="0" hangingPunct="1">
              <a:lnSpc>
                <a:spcPct val="100000"/>
              </a:lnSpc>
              <a:spcBef>
                <a:spcPct val="0"/>
              </a:spcBef>
              <a:spcAft>
                <a:spcPts val="0"/>
              </a:spcAft>
              <a:buNone/>
              <a:defRPr lang="en-AU" sz="6647" b="1" kern="1200" cap="none" spc="-277" baseline="0" dirty="0">
                <a:solidFill>
                  <a:schemeClr val="tx2"/>
                </a:solidFill>
                <a:latin typeface="Arial"/>
                <a:ea typeface="+mj-ea"/>
                <a:cs typeface="+mj-cs"/>
              </a:defRPr>
            </a:lvl1pPr>
            <a:lvl2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2pPr>
            <a:lvl3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3pPr>
            <a:lvl4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4pPr>
            <a:lvl5pPr marL="0" indent="0" algn="ctr" defTabSz="166158" rtl="0" eaLnBrk="1" latinLnBrk="0" hangingPunct="1">
              <a:lnSpc>
                <a:spcPct val="100000"/>
              </a:lnSpc>
              <a:spcBef>
                <a:spcPct val="0"/>
              </a:spcBef>
              <a:spcAft>
                <a:spcPts val="0"/>
              </a:spcAft>
              <a:buNone/>
              <a:defRPr lang="en-AU" sz="6647" b="1" kern="1200" cap="none" spc="-277" baseline="0" dirty="0">
                <a:solidFill>
                  <a:srgbClr val="EE0088"/>
                </a:solidFill>
                <a:latin typeface="Arial"/>
                <a:ea typeface="+mj-ea"/>
                <a:cs typeface="+mj-cs"/>
              </a:defRPr>
            </a:lvl5pPr>
          </a:lstStyle>
          <a:p>
            <a:pPr lvl="0"/>
            <a:r>
              <a:rPr lang="en-US" dirty="0"/>
              <a:t>##</a:t>
            </a:r>
            <a:endParaRPr lang="en-AU" dirty="0"/>
          </a:p>
        </p:txBody>
      </p:sp>
      <p:sp>
        <p:nvSpPr>
          <p:cNvPr id="18" name="Text Placeholder 2"/>
          <p:cNvSpPr>
            <a:spLocks noGrp="1"/>
          </p:cNvSpPr>
          <p:nvPr>
            <p:ph type="body" sz="quarter" idx="28" hasCustomPrompt="1"/>
          </p:nvPr>
        </p:nvSpPr>
        <p:spPr>
          <a:xfrm>
            <a:off x="6865200" y="2332800"/>
            <a:ext cx="1915200" cy="1080000"/>
          </a:xfrm>
          <a:prstGeom prst="rect">
            <a:avLst/>
          </a:prstGeom>
        </p:spPr>
        <p:txBody>
          <a:bodyPr>
            <a:noAutofit/>
          </a:bodyPr>
          <a:lstStyle>
            <a:lvl1pPr marL="0" indent="0" algn="l" defTabSz="166158" rtl="0" eaLnBrk="1" latinLnBrk="0" hangingPunct="1">
              <a:lnSpc>
                <a:spcPct val="100000"/>
              </a:lnSpc>
              <a:spcBef>
                <a:spcPct val="0"/>
              </a:spcBef>
              <a:spcAft>
                <a:spcPts val="0"/>
              </a:spcAft>
              <a:buNone/>
              <a:defRPr lang="en-AU" sz="6647" b="1" kern="1200" cap="none" spc="-277" baseline="0" dirty="0">
                <a:solidFill>
                  <a:schemeClr val="tx2"/>
                </a:solidFill>
                <a:latin typeface="Arial"/>
                <a:ea typeface="+mj-ea"/>
                <a:cs typeface="+mj-cs"/>
              </a:defRPr>
            </a:lvl1pPr>
            <a:lvl2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2pPr>
            <a:lvl3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3pPr>
            <a:lvl4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4pPr>
            <a:lvl5pPr marL="0" indent="0" algn="ctr" defTabSz="166158" rtl="0" eaLnBrk="1" latinLnBrk="0" hangingPunct="1">
              <a:lnSpc>
                <a:spcPct val="100000"/>
              </a:lnSpc>
              <a:spcBef>
                <a:spcPct val="0"/>
              </a:spcBef>
              <a:spcAft>
                <a:spcPts val="0"/>
              </a:spcAft>
              <a:buNone/>
              <a:defRPr lang="en-AU" sz="6647" b="1" kern="1200" cap="none" spc="-277" baseline="0" dirty="0">
                <a:solidFill>
                  <a:srgbClr val="EE0088"/>
                </a:solidFill>
                <a:latin typeface="Arial"/>
                <a:ea typeface="+mj-ea"/>
                <a:cs typeface="+mj-cs"/>
              </a:defRPr>
            </a:lvl5pPr>
          </a:lstStyle>
          <a:p>
            <a:pPr lvl="0"/>
            <a:r>
              <a:rPr lang="en-US" dirty="0"/>
              <a:t>##</a:t>
            </a:r>
            <a:endParaRPr lang="en-AU" dirty="0"/>
          </a:p>
        </p:txBody>
      </p:sp>
    </p:spTree>
    <p:extLst>
      <p:ext uri="{BB962C8B-B14F-4D97-AF65-F5344CB8AC3E}">
        <p14:creationId xmlns:p14="http://schemas.microsoft.com/office/powerpoint/2010/main" val="127864551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带图片目录页">
    <p:spTree>
      <p:nvGrpSpPr>
        <p:cNvPr id="1" name=""/>
        <p:cNvGrpSpPr/>
        <p:nvPr/>
      </p:nvGrpSpPr>
      <p:grpSpPr>
        <a:xfrm>
          <a:off x="0" y="0"/>
          <a:ext cx="0" cy="0"/>
          <a:chOff x="0" y="0"/>
          <a:chExt cx="0" cy="0"/>
        </a:xfrm>
      </p:grpSpPr>
      <p:sp>
        <p:nvSpPr>
          <p:cNvPr id="10" name="Slide Number Placeholder 3" descr="Lock Shape"/>
          <p:cNvSpPr>
            <a:spLocks noGrp="1"/>
          </p:cNvSpPr>
          <p:nvPr>
            <p:ph type="sldNum" sz="quarter" idx="4"/>
          </p:nvPr>
        </p:nvSpPr>
        <p:spPr>
          <a:xfrm>
            <a:off x="8516175" y="6325200"/>
            <a:ext cx="324000" cy="201600"/>
          </a:xfrm>
          <a:prstGeom prst="rect">
            <a:avLst/>
          </a:prstGeom>
        </p:spPr>
        <p:txBody>
          <a:bodyPr vert="horz" lIns="91440" tIns="45720" rIns="91440" bIns="45720" rtlCol="0" anchor="ctr"/>
          <a:lstStyle>
            <a:lvl1pPr marL="0" indent="0" algn="r" defTabSz="249237" rtl="0" eaLnBrk="1" latinLnBrk="0" hangingPunct="1">
              <a:lnSpc>
                <a:spcPct val="100000"/>
              </a:lnSpc>
              <a:spcBef>
                <a:spcPts val="0"/>
              </a:spcBef>
              <a:spcAft>
                <a:spcPts val="0"/>
              </a:spcAft>
              <a:buNone/>
              <a:defRPr sz="739" b="0" cap="none" spc="0">
                <a:solidFill>
                  <a:srgbClr val="808285"/>
                </a:solidFill>
                <a:latin typeface="Arial"/>
              </a:defRPr>
            </a:lvl1pPr>
          </a:lstStyle>
          <a:p>
            <a:fld id="{6FBBF496-5E13-422D-AD74-55F6AC90CA92}" type="slidenum">
              <a:rPr lang="en-AU" smtClean="0"/>
              <a:pPr/>
              <a:t>‹#›</a:t>
            </a:fld>
            <a:endParaRPr lang="en-AU" dirty="0"/>
          </a:p>
        </p:txBody>
      </p:sp>
      <p:sp>
        <p:nvSpPr>
          <p:cNvPr id="13" name="Text Placeholder 2"/>
          <p:cNvSpPr>
            <a:spLocks noGrp="1"/>
          </p:cNvSpPr>
          <p:nvPr>
            <p:ph type="body" sz="quarter" idx="21"/>
          </p:nvPr>
        </p:nvSpPr>
        <p:spPr>
          <a:xfrm>
            <a:off x="2286624" y="4528376"/>
            <a:ext cx="1438876" cy="1560512"/>
          </a:xfrm>
          <a:prstGeom prst="rect">
            <a:avLst/>
          </a:prstGeom>
        </p:spPr>
        <p:txBody>
          <a:bodyPr>
            <a:normAutofit/>
          </a:bodyPr>
          <a:lstStyle>
            <a:lvl1pPr marL="0" marR="0" indent="0" algn="l" defTabSz="166158" rtl="0" eaLnBrk="1" fontAlgn="auto" latinLnBrk="0" hangingPunct="1">
              <a:lnSpc>
                <a:spcPct val="100000"/>
              </a:lnSpc>
              <a:spcBef>
                <a:spcPts val="0"/>
              </a:spcBef>
              <a:spcAft>
                <a:spcPts val="554"/>
              </a:spcAft>
              <a:buClr>
                <a:schemeClr val="tx1">
                  <a:lumMod val="60000"/>
                  <a:lumOff val="40000"/>
                </a:schemeClr>
              </a:buClr>
              <a:buSzTx/>
              <a:buFont typeface="Wingdings" pitchFamily="2" charset="2"/>
              <a:buNone/>
              <a:tabLst/>
              <a:defRPr lang="en-AU" sz="1847" b="0" kern="1200" cap="none" spc="-92"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lvl="0"/>
            <a:endParaRPr lang="en-AU" dirty="0"/>
          </a:p>
        </p:txBody>
      </p:sp>
      <p:sp>
        <p:nvSpPr>
          <p:cNvPr id="14" name="Text Placeholder 2"/>
          <p:cNvSpPr>
            <a:spLocks noGrp="1"/>
          </p:cNvSpPr>
          <p:nvPr>
            <p:ph type="body" sz="quarter" idx="22"/>
          </p:nvPr>
        </p:nvSpPr>
        <p:spPr>
          <a:xfrm>
            <a:off x="3966040" y="4528376"/>
            <a:ext cx="1438876" cy="1560512"/>
          </a:xfrm>
          <a:prstGeom prst="rect">
            <a:avLst/>
          </a:prstGeom>
        </p:spPr>
        <p:txBody>
          <a:bodyPr>
            <a:normAutofit/>
          </a:bodyPr>
          <a:lstStyle>
            <a:lvl1pPr marL="0" marR="0" indent="0" algn="l" defTabSz="166158" rtl="0" eaLnBrk="1" fontAlgn="auto" latinLnBrk="0" hangingPunct="1">
              <a:lnSpc>
                <a:spcPct val="100000"/>
              </a:lnSpc>
              <a:spcBef>
                <a:spcPts val="0"/>
              </a:spcBef>
              <a:spcAft>
                <a:spcPts val="554"/>
              </a:spcAft>
              <a:buClr>
                <a:srgbClr val="404040">
                  <a:lumMod val="60000"/>
                  <a:lumOff val="40000"/>
                </a:srgbClr>
              </a:buClr>
              <a:buSzTx/>
              <a:buFont typeface="Wingdings" pitchFamily="2" charset="2"/>
              <a:buNone/>
              <a:tabLst/>
              <a:defRPr lang="en-AU" sz="1847" b="0" kern="1200" cap="none" spc="-92"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66158" rtl="0" eaLnBrk="1" fontAlgn="auto" latinLnBrk="0" hangingPunct="1">
              <a:lnSpc>
                <a:spcPct val="100000"/>
              </a:lnSpc>
              <a:spcBef>
                <a:spcPts val="0"/>
              </a:spcBef>
              <a:spcAft>
                <a:spcPts val="554"/>
              </a:spcAft>
              <a:buClr>
                <a:schemeClr val="tx1">
                  <a:lumMod val="60000"/>
                  <a:lumOff val="40000"/>
                </a:schemeClr>
              </a:buClr>
              <a:buSzTx/>
              <a:buFont typeface="Wingdings" pitchFamily="2" charset="2"/>
              <a:buNone/>
              <a:tabLst/>
            </a:pPr>
            <a:endParaRPr lang="en-AU" dirty="0"/>
          </a:p>
        </p:txBody>
      </p:sp>
      <p:sp>
        <p:nvSpPr>
          <p:cNvPr id="15" name="Text Placeholder 2"/>
          <p:cNvSpPr>
            <a:spLocks noGrp="1"/>
          </p:cNvSpPr>
          <p:nvPr>
            <p:ph type="body" sz="quarter" idx="23"/>
          </p:nvPr>
        </p:nvSpPr>
        <p:spPr>
          <a:xfrm>
            <a:off x="5648804" y="4528376"/>
            <a:ext cx="1438876" cy="1560512"/>
          </a:xfrm>
          <a:prstGeom prst="rect">
            <a:avLst/>
          </a:prstGeom>
        </p:spPr>
        <p:txBody>
          <a:bodyPr>
            <a:normAutofit/>
          </a:bodyPr>
          <a:lstStyle>
            <a:lvl1pPr marL="0" marR="0" indent="0" algn="l" defTabSz="166158" rtl="0" eaLnBrk="1" fontAlgn="auto" latinLnBrk="0" hangingPunct="1">
              <a:lnSpc>
                <a:spcPts val="2585"/>
              </a:lnSpc>
              <a:spcBef>
                <a:spcPts val="0"/>
              </a:spcBef>
              <a:spcAft>
                <a:spcPts val="554"/>
              </a:spcAft>
              <a:buClr>
                <a:schemeClr val="tx1">
                  <a:lumMod val="60000"/>
                  <a:lumOff val="40000"/>
                </a:schemeClr>
              </a:buClr>
              <a:buSzTx/>
              <a:buFont typeface="Wingdings" pitchFamily="2" charset="2"/>
              <a:buNone/>
              <a:tabLst/>
              <a:defRPr lang="en-AU" sz="1847" b="0" kern="1200" cap="none" spc="-92"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66158" rtl="0" eaLnBrk="1" fontAlgn="auto" latinLnBrk="0" hangingPunct="1">
              <a:lnSpc>
                <a:spcPct val="100000"/>
              </a:lnSpc>
              <a:spcBef>
                <a:spcPts val="0"/>
              </a:spcBef>
              <a:spcAft>
                <a:spcPts val="554"/>
              </a:spcAft>
              <a:buClr>
                <a:schemeClr val="tx1">
                  <a:lumMod val="60000"/>
                  <a:lumOff val="40000"/>
                </a:schemeClr>
              </a:buClr>
              <a:buSzTx/>
              <a:buFont typeface="Wingdings" pitchFamily="2" charset="2"/>
              <a:buNone/>
              <a:tabLst/>
            </a:pPr>
            <a:endParaRPr lang="en-AU" dirty="0"/>
          </a:p>
        </p:txBody>
      </p:sp>
      <p:sp>
        <p:nvSpPr>
          <p:cNvPr id="16" name="Text Placeholder 2"/>
          <p:cNvSpPr>
            <a:spLocks noGrp="1"/>
          </p:cNvSpPr>
          <p:nvPr>
            <p:ph type="body" sz="quarter" idx="24"/>
          </p:nvPr>
        </p:nvSpPr>
        <p:spPr>
          <a:xfrm>
            <a:off x="7345317" y="4528376"/>
            <a:ext cx="1438876" cy="1560512"/>
          </a:xfrm>
          <a:prstGeom prst="rect">
            <a:avLst/>
          </a:prstGeom>
        </p:spPr>
        <p:txBody>
          <a:bodyPr>
            <a:normAutofit/>
          </a:bodyPr>
          <a:lstStyle>
            <a:lvl1pPr marL="0" marR="0" indent="0" algn="l" defTabSz="166158" rtl="0" eaLnBrk="1" fontAlgn="auto" latinLnBrk="0" hangingPunct="1">
              <a:lnSpc>
                <a:spcPts val="2585"/>
              </a:lnSpc>
              <a:spcBef>
                <a:spcPts val="0"/>
              </a:spcBef>
              <a:spcAft>
                <a:spcPts val="554"/>
              </a:spcAft>
              <a:buClr>
                <a:schemeClr val="tx1">
                  <a:lumMod val="60000"/>
                  <a:lumOff val="40000"/>
                </a:schemeClr>
              </a:buClr>
              <a:buSzTx/>
              <a:buFont typeface="Wingdings" pitchFamily="2" charset="2"/>
              <a:buNone/>
              <a:tabLst/>
              <a:defRPr lang="en-AU" sz="1847" b="0" kern="1200" cap="none" spc="-92"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66158" rtl="0" eaLnBrk="1" fontAlgn="auto" latinLnBrk="0" hangingPunct="1">
              <a:lnSpc>
                <a:spcPct val="100000"/>
              </a:lnSpc>
              <a:spcBef>
                <a:spcPts val="0"/>
              </a:spcBef>
              <a:spcAft>
                <a:spcPts val="554"/>
              </a:spcAft>
              <a:buClr>
                <a:schemeClr val="tx1">
                  <a:lumMod val="60000"/>
                  <a:lumOff val="40000"/>
                </a:schemeClr>
              </a:buClr>
              <a:buSzTx/>
              <a:buFont typeface="Wingdings" pitchFamily="2" charset="2"/>
              <a:buNone/>
              <a:tabLst/>
            </a:pPr>
            <a:endParaRPr lang="en-AU" dirty="0"/>
          </a:p>
        </p:txBody>
      </p:sp>
      <p:sp>
        <p:nvSpPr>
          <p:cNvPr id="11" name="Text Placeholder 2"/>
          <p:cNvSpPr>
            <a:spLocks noGrp="1"/>
          </p:cNvSpPr>
          <p:nvPr>
            <p:ph type="body" sz="quarter" idx="25" hasCustomPrompt="1"/>
          </p:nvPr>
        </p:nvSpPr>
        <p:spPr>
          <a:xfrm>
            <a:off x="2286000" y="3430588"/>
            <a:ext cx="1437000" cy="1080000"/>
          </a:xfrm>
          <a:prstGeom prst="rect">
            <a:avLst/>
          </a:prstGeom>
        </p:spPr>
        <p:txBody>
          <a:bodyPr>
            <a:noAutofit/>
          </a:bodyPr>
          <a:lstStyle>
            <a:lvl1pPr marL="0" indent="0" algn="l" defTabSz="166158" rtl="0" eaLnBrk="1" latinLnBrk="0" hangingPunct="1">
              <a:lnSpc>
                <a:spcPct val="100000"/>
              </a:lnSpc>
              <a:spcBef>
                <a:spcPct val="0"/>
              </a:spcBef>
              <a:spcAft>
                <a:spcPts val="0"/>
              </a:spcAft>
              <a:buNone/>
              <a:defRPr lang="en-US" sz="6647" b="1" kern="1200" cap="none" spc="-277" baseline="0" dirty="0" smtClean="0">
                <a:solidFill>
                  <a:schemeClr val="tx2"/>
                </a:solidFill>
                <a:latin typeface="Arial"/>
                <a:ea typeface="+mj-ea"/>
                <a:cs typeface="+mj-cs"/>
              </a:defRPr>
            </a:lvl1pPr>
            <a:lvl2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2pPr>
            <a:lvl3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3pPr>
            <a:lvl4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4pPr>
            <a:lvl5pPr marL="0" indent="0" algn="ctr" defTabSz="166158" rtl="0" eaLnBrk="1" latinLnBrk="0" hangingPunct="1">
              <a:lnSpc>
                <a:spcPct val="100000"/>
              </a:lnSpc>
              <a:spcBef>
                <a:spcPct val="0"/>
              </a:spcBef>
              <a:spcAft>
                <a:spcPts val="0"/>
              </a:spcAft>
              <a:buNone/>
              <a:defRPr lang="en-AU" sz="6647" b="1" kern="1200" cap="none" spc="-277" baseline="0" dirty="0">
                <a:solidFill>
                  <a:srgbClr val="EE0088"/>
                </a:solidFill>
                <a:latin typeface="Arial"/>
                <a:ea typeface="+mj-ea"/>
                <a:cs typeface="+mj-cs"/>
              </a:defRPr>
            </a:lvl5pPr>
          </a:lstStyle>
          <a:p>
            <a:pPr lvl="0"/>
            <a:r>
              <a:rPr lang="en-US" dirty="0"/>
              <a:t>##</a:t>
            </a:r>
            <a:endParaRPr lang="en-AU" dirty="0"/>
          </a:p>
        </p:txBody>
      </p:sp>
      <p:sp>
        <p:nvSpPr>
          <p:cNvPr id="12" name="Text Placeholder 2"/>
          <p:cNvSpPr>
            <a:spLocks noGrp="1"/>
          </p:cNvSpPr>
          <p:nvPr>
            <p:ph type="body" sz="quarter" idx="26" hasCustomPrompt="1"/>
          </p:nvPr>
        </p:nvSpPr>
        <p:spPr>
          <a:xfrm>
            <a:off x="3971800" y="3430588"/>
            <a:ext cx="1437000" cy="1080000"/>
          </a:xfrm>
          <a:prstGeom prst="rect">
            <a:avLst/>
          </a:prstGeom>
        </p:spPr>
        <p:txBody>
          <a:bodyPr>
            <a:noAutofit/>
          </a:bodyPr>
          <a:lstStyle>
            <a:lvl1pPr marL="0" indent="0" algn="l" defTabSz="166158" rtl="0" eaLnBrk="1" latinLnBrk="0" hangingPunct="1">
              <a:lnSpc>
                <a:spcPct val="100000"/>
              </a:lnSpc>
              <a:spcBef>
                <a:spcPct val="0"/>
              </a:spcBef>
              <a:spcAft>
                <a:spcPts val="0"/>
              </a:spcAft>
              <a:buNone/>
              <a:defRPr lang="en-AU" sz="6647" b="1" kern="1200" cap="none" spc="-277" baseline="0" dirty="0">
                <a:solidFill>
                  <a:schemeClr val="tx2"/>
                </a:solidFill>
                <a:latin typeface="Arial"/>
                <a:ea typeface="+mj-ea"/>
                <a:cs typeface="+mj-cs"/>
              </a:defRPr>
            </a:lvl1pPr>
            <a:lvl2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2pPr>
            <a:lvl3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3pPr>
            <a:lvl4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4pPr>
            <a:lvl5pPr marL="0" indent="0" algn="ctr" defTabSz="166158" rtl="0" eaLnBrk="1" latinLnBrk="0" hangingPunct="1">
              <a:lnSpc>
                <a:spcPct val="100000"/>
              </a:lnSpc>
              <a:spcBef>
                <a:spcPct val="0"/>
              </a:spcBef>
              <a:spcAft>
                <a:spcPts val="0"/>
              </a:spcAft>
              <a:buNone/>
              <a:defRPr lang="en-AU" sz="6647" b="1" kern="1200" cap="none" spc="-277" baseline="0" dirty="0">
                <a:solidFill>
                  <a:srgbClr val="EE0088"/>
                </a:solidFill>
                <a:latin typeface="Arial"/>
                <a:ea typeface="+mj-ea"/>
                <a:cs typeface="+mj-cs"/>
              </a:defRPr>
            </a:lvl5pPr>
          </a:lstStyle>
          <a:p>
            <a:pPr lvl="0"/>
            <a:r>
              <a:rPr lang="en-US" dirty="0"/>
              <a:t>##</a:t>
            </a:r>
            <a:endParaRPr lang="en-AU" dirty="0"/>
          </a:p>
        </p:txBody>
      </p:sp>
      <p:sp>
        <p:nvSpPr>
          <p:cNvPr id="17" name="Text Placeholder 2"/>
          <p:cNvSpPr>
            <a:spLocks noGrp="1"/>
          </p:cNvSpPr>
          <p:nvPr>
            <p:ph type="body" sz="quarter" idx="27" hasCustomPrompt="1"/>
          </p:nvPr>
        </p:nvSpPr>
        <p:spPr>
          <a:xfrm>
            <a:off x="5657600" y="3430588"/>
            <a:ext cx="1437000" cy="1080000"/>
          </a:xfrm>
          <a:prstGeom prst="rect">
            <a:avLst/>
          </a:prstGeom>
        </p:spPr>
        <p:txBody>
          <a:bodyPr>
            <a:noAutofit/>
          </a:bodyPr>
          <a:lstStyle>
            <a:lvl1pPr marL="0" indent="0" algn="l" defTabSz="166158" rtl="0" eaLnBrk="1" latinLnBrk="0" hangingPunct="1">
              <a:lnSpc>
                <a:spcPct val="100000"/>
              </a:lnSpc>
              <a:spcBef>
                <a:spcPct val="0"/>
              </a:spcBef>
              <a:spcAft>
                <a:spcPts val="0"/>
              </a:spcAft>
              <a:buNone/>
              <a:defRPr lang="en-AU" sz="6647" b="1" kern="1200" cap="none" spc="-277" baseline="0" dirty="0">
                <a:solidFill>
                  <a:schemeClr val="tx2"/>
                </a:solidFill>
                <a:latin typeface="Arial"/>
                <a:ea typeface="+mj-ea"/>
                <a:cs typeface="+mj-cs"/>
              </a:defRPr>
            </a:lvl1pPr>
            <a:lvl2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2pPr>
            <a:lvl3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3pPr>
            <a:lvl4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4pPr>
            <a:lvl5pPr marL="0" indent="0" algn="ctr" defTabSz="166158" rtl="0" eaLnBrk="1" latinLnBrk="0" hangingPunct="1">
              <a:lnSpc>
                <a:spcPct val="100000"/>
              </a:lnSpc>
              <a:spcBef>
                <a:spcPct val="0"/>
              </a:spcBef>
              <a:spcAft>
                <a:spcPts val="0"/>
              </a:spcAft>
              <a:buNone/>
              <a:defRPr lang="en-AU" sz="6647" b="1" kern="1200" cap="none" spc="-277" baseline="0" dirty="0">
                <a:solidFill>
                  <a:srgbClr val="EE0088"/>
                </a:solidFill>
                <a:latin typeface="Arial"/>
                <a:ea typeface="+mj-ea"/>
                <a:cs typeface="+mj-cs"/>
              </a:defRPr>
            </a:lvl5pPr>
          </a:lstStyle>
          <a:p>
            <a:pPr lvl="0"/>
            <a:r>
              <a:rPr lang="en-US" dirty="0"/>
              <a:t>##</a:t>
            </a:r>
            <a:endParaRPr lang="en-AU" dirty="0"/>
          </a:p>
        </p:txBody>
      </p:sp>
      <p:sp>
        <p:nvSpPr>
          <p:cNvPr id="18" name="Text Placeholder 2"/>
          <p:cNvSpPr>
            <a:spLocks noGrp="1"/>
          </p:cNvSpPr>
          <p:nvPr>
            <p:ph type="body" sz="quarter" idx="28" hasCustomPrompt="1"/>
          </p:nvPr>
        </p:nvSpPr>
        <p:spPr>
          <a:xfrm>
            <a:off x="7343400" y="3430588"/>
            <a:ext cx="1437000" cy="1080000"/>
          </a:xfrm>
          <a:prstGeom prst="rect">
            <a:avLst/>
          </a:prstGeom>
        </p:spPr>
        <p:txBody>
          <a:bodyPr>
            <a:noAutofit/>
          </a:bodyPr>
          <a:lstStyle>
            <a:lvl1pPr marL="0" indent="0" algn="l" defTabSz="166158" rtl="0" eaLnBrk="1" latinLnBrk="0" hangingPunct="1">
              <a:lnSpc>
                <a:spcPct val="100000"/>
              </a:lnSpc>
              <a:spcBef>
                <a:spcPct val="0"/>
              </a:spcBef>
              <a:spcAft>
                <a:spcPts val="0"/>
              </a:spcAft>
              <a:buNone/>
              <a:defRPr lang="en-AU" sz="6647" b="1" kern="1200" cap="none" spc="-277" baseline="0" dirty="0">
                <a:solidFill>
                  <a:schemeClr val="tx2"/>
                </a:solidFill>
                <a:latin typeface="Arial"/>
                <a:ea typeface="+mj-ea"/>
                <a:cs typeface="+mj-cs"/>
              </a:defRPr>
            </a:lvl1pPr>
            <a:lvl2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2pPr>
            <a:lvl3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3pPr>
            <a:lvl4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4pPr>
            <a:lvl5pPr marL="0" indent="0" algn="ctr" defTabSz="166158" rtl="0" eaLnBrk="1" latinLnBrk="0" hangingPunct="1">
              <a:lnSpc>
                <a:spcPct val="100000"/>
              </a:lnSpc>
              <a:spcBef>
                <a:spcPct val="0"/>
              </a:spcBef>
              <a:spcAft>
                <a:spcPts val="0"/>
              </a:spcAft>
              <a:buNone/>
              <a:defRPr lang="en-AU" sz="6647" b="1" kern="1200" cap="none" spc="-277" baseline="0" dirty="0">
                <a:solidFill>
                  <a:srgbClr val="EE0088"/>
                </a:solidFill>
                <a:latin typeface="Arial"/>
                <a:ea typeface="+mj-ea"/>
                <a:cs typeface="+mj-cs"/>
              </a:defRPr>
            </a:lvl5pPr>
          </a:lstStyle>
          <a:p>
            <a:pPr lvl="0"/>
            <a:r>
              <a:rPr lang="en-US" dirty="0"/>
              <a:t>##</a:t>
            </a:r>
            <a:endParaRPr lang="en-AU" dirty="0"/>
          </a:p>
        </p:txBody>
      </p:sp>
      <p:sp>
        <p:nvSpPr>
          <p:cNvPr id="2" name="标题 1"/>
          <p:cNvSpPr>
            <a:spLocks noGrp="1"/>
          </p:cNvSpPr>
          <p:nvPr>
            <p:ph type="title" hasCustomPrompt="1"/>
          </p:nvPr>
        </p:nvSpPr>
        <p:spPr/>
        <p:txBody>
          <a:bodyPr/>
          <a:lstStyle/>
          <a:p>
            <a:r>
              <a:rPr lang="zh-CN" altLang="en-US" dirty="0"/>
              <a:t>目录</a:t>
            </a:r>
          </a:p>
        </p:txBody>
      </p:sp>
      <p:sp>
        <p:nvSpPr>
          <p:cNvPr id="4" name="图片占位符 3"/>
          <p:cNvSpPr>
            <a:spLocks noGrp="1"/>
          </p:cNvSpPr>
          <p:nvPr>
            <p:ph type="pic" sz="quarter" idx="29"/>
          </p:nvPr>
        </p:nvSpPr>
        <p:spPr>
          <a:xfrm>
            <a:off x="2286000" y="1501783"/>
            <a:ext cx="6510338" cy="1928813"/>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Tree>
    <p:extLst>
      <p:ext uri="{BB962C8B-B14F-4D97-AF65-F5344CB8AC3E}">
        <p14:creationId xmlns:p14="http://schemas.microsoft.com/office/powerpoint/2010/main" val="7436867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一列纯文本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6" name="Text Placeholder 5"/>
          <p:cNvSpPr>
            <a:spLocks noGrp="1"/>
          </p:cNvSpPr>
          <p:nvPr>
            <p:ph type="body" sz="quarter" idx="12"/>
          </p:nvPr>
        </p:nvSpPr>
        <p:spPr>
          <a:xfrm>
            <a:off x="360000" y="1839913"/>
            <a:ext cx="8406000" cy="439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259193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一列纯文本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6" name="Text Placeholder 5"/>
          <p:cNvSpPr>
            <a:spLocks noGrp="1"/>
          </p:cNvSpPr>
          <p:nvPr>
            <p:ph type="body" sz="quarter" idx="12"/>
          </p:nvPr>
        </p:nvSpPr>
        <p:spPr>
          <a:xfrm>
            <a:off x="360000" y="1839913"/>
            <a:ext cx="8406000" cy="439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87843977"/>
      </p:ext>
    </p:extLst>
  </p:cSld>
  <p:clrMapOvr>
    <a:masterClrMapping/>
  </p:clrMapOvr>
  <p:transition spd="slow">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两列纯文本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7" name="文本占位符 6"/>
          <p:cNvSpPr>
            <a:spLocks noGrp="1"/>
          </p:cNvSpPr>
          <p:nvPr>
            <p:ph type="body" sz="quarter" idx="12"/>
          </p:nvPr>
        </p:nvSpPr>
        <p:spPr>
          <a:xfrm>
            <a:off x="374654" y="1839920"/>
            <a:ext cx="3836988" cy="440372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3"/>
          </p:nvPr>
        </p:nvSpPr>
        <p:spPr>
          <a:xfrm>
            <a:off x="4930789" y="1839920"/>
            <a:ext cx="3852863" cy="4403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2124570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竖排标题+一列文本页">
    <p:spTree>
      <p:nvGrpSpPr>
        <p:cNvPr id="1" name=""/>
        <p:cNvGrpSpPr/>
        <p:nvPr/>
      </p:nvGrpSpPr>
      <p:grpSpPr>
        <a:xfrm>
          <a:off x="0" y="0"/>
          <a:ext cx="0" cy="0"/>
          <a:chOff x="0" y="0"/>
          <a:chExt cx="0" cy="0"/>
        </a:xfrm>
      </p:grpSpPr>
      <p:sp>
        <p:nvSpPr>
          <p:cNvPr id="2" name="Title 1"/>
          <p:cNvSpPr>
            <a:spLocks noGrp="1"/>
          </p:cNvSpPr>
          <p:nvPr>
            <p:ph type="title"/>
          </p:nvPr>
        </p:nvSpPr>
        <p:spPr>
          <a:xfrm>
            <a:off x="360000" y="1839600"/>
            <a:ext cx="2412000" cy="4399200"/>
          </a:xfrm>
        </p:spPr>
        <p:txBody>
          <a:bodyPr wrap="square" anchor="t" anchorCtr="0"/>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6" name="Text Placeholder 5"/>
          <p:cNvSpPr>
            <a:spLocks noGrp="1"/>
          </p:cNvSpPr>
          <p:nvPr>
            <p:ph type="body" sz="quarter" idx="12"/>
          </p:nvPr>
        </p:nvSpPr>
        <p:spPr>
          <a:xfrm>
            <a:off x="3146400" y="1839913"/>
            <a:ext cx="5637600" cy="439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96719740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突出文字+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6" name="Text Placeholder 5"/>
          <p:cNvSpPr>
            <a:spLocks noGrp="1"/>
          </p:cNvSpPr>
          <p:nvPr>
            <p:ph type="body" sz="quarter" idx="12"/>
          </p:nvPr>
        </p:nvSpPr>
        <p:spPr>
          <a:xfrm>
            <a:off x="3146400" y="1839913"/>
            <a:ext cx="5637600" cy="439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标题 4"/>
          <p:cNvSpPr>
            <a:spLocks noGrp="1"/>
          </p:cNvSpPr>
          <p:nvPr>
            <p:ph type="title"/>
          </p:nvPr>
        </p:nvSpPr>
        <p:spPr/>
        <p:txBody>
          <a:bodyPr/>
          <a:lstStyle/>
          <a:p>
            <a:r>
              <a:rPr lang="zh-CN" altLang="en-US"/>
              <a:t>单击此处编辑母版标题样式</a:t>
            </a:r>
          </a:p>
        </p:txBody>
      </p:sp>
      <p:sp>
        <p:nvSpPr>
          <p:cNvPr id="8" name="文本占位符 7"/>
          <p:cNvSpPr>
            <a:spLocks noGrp="1"/>
          </p:cNvSpPr>
          <p:nvPr>
            <p:ph type="body" sz="quarter" idx="13"/>
          </p:nvPr>
        </p:nvSpPr>
        <p:spPr>
          <a:xfrm>
            <a:off x="374651" y="1839920"/>
            <a:ext cx="2412000" cy="4403725"/>
          </a:xfrm>
        </p:spPr>
        <p:txBody>
          <a:bodyPr>
            <a:normAutofit/>
          </a:bodyPr>
          <a:lstStyle>
            <a:lvl1pPr marL="0" indent="0">
              <a:lnSpc>
                <a:spcPts val="4431"/>
              </a:lnSpc>
              <a:spcAft>
                <a:spcPts val="0"/>
              </a:spcAft>
              <a:defRPr sz="3323" b="0">
                <a:solidFill>
                  <a:schemeClr val="accent2"/>
                </a:solidFill>
              </a:defRPr>
            </a:lvl1pPr>
          </a:lstStyle>
          <a:p>
            <a:pPr lvl="0"/>
            <a:r>
              <a:rPr lang="zh-CN" altLang="en-US" dirty="0"/>
              <a:t>单击此处编辑母版文本样式</a:t>
            </a:r>
          </a:p>
        </p:txBody>
      </p:sp>
    </p:spTree>
    <p:extLst>
      <p:ext uri="{BB962C8B-B14F-4D97-AF65-F5344CB8AC3E}">
        <p14:creationId xmlns:p14="http://schemas.microsoft.com/office/powerpoint/2010/main" val="67766751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左侧图片+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6" name="Text Placeholder 5"/>
          <p:cNvSpPr>
            <a:spLocks noGrp="1"/>
          </p:cNvSpPr>
          <p:nvPr>
            <p:ph type="body" sz="quarter" idx="12"/>
          </p:nvPr>
        </p:nvSpPr>
        <p:spPr>
          <a:xfrm>
            <a:off x="3146400" y="1839913"/>
            <a:ext cx="5637600" cy="439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标题 4"/>
          <p:cNvSpPr>
            <a:spLocks noGrp="1"/>
          </p:cNvSpPr>
          <p:nvPr>
            <p:ph type="title"/>
          </p:nvPr>
        </p:nvSpPr>
        <p:spPr/>
        <p:txBody>
          <a:bodyPr/>
          <a:lstStyle/>
          <a:p>
            <a:r>
              <a:rPr lang="zh-CN" altLang="en-US"/>
              <a:t>单击此处编辑母版标题样式</a:t>
            </a:r>
          </a:p>
        </p:txBody>
      </p:sp>
      <p:sp>
        <p:nvSpPr>
          <p:cNvPr id="7" name="图片占位符 6"/>
          <p:cNvSpPr>
            <a:spLocks noGrp="1"/>
          </p:cNvSpPr>
          <p:nvPr>
            <p:ph type="pic" sz="quarter" idx="14"/>
          </p:nvPr>
        </p:nvSpPr>
        <p:spPr>
          <a:xfrm>
            <a:off x="374656" y="1839920"/>
            <a:ext cx="2419351"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Tree>
    <p:extLst>
      <p:ext uri="{BB962C8B-B14F-4D97-AF65-F5344CB8AC3E}">
        <p14:creationId xmlns:p14="http://schemas.microsoft.com/office/powerpoint/2010/main" val="20871568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右侧图片+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6" name="Text Placeholder 5"/>
          <p:cNvSpPr>
            <a:spLocks noGrp="1"/>
          </p:cNvSpPr>
          <p:nvPr>
            <p:ph type="body" sz="quarter" idx="12"/>
          </p:nvPr>
        </p:nvSpPr>
        <p:spPr>
          <a:xfrm>
            <a:off x="374650" y="1839913"/>
            <a:ext cx="5637600" cy="439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标题 4"/>
          <p:cNvSpPr>
            <a:spLocks noGrp="1"/>
          </p:cNvSpPr>
          <p:nvPr>
            <p:ph type="title"/>
          </p:nvPr>
        </p:nvSpPr>
        <p:spPr/>
        <p:txBody>
          <a:bodyPr/>
          <a:lstStyle/>
          <a:p>
            <a:r>
              <a:rPr lang="zh-CN" altLang="en-US"/>
              <a:t>单击此处编辑母版标题样式</a:t>
            </a:r>
          </a:p>
        </p:txBody>
      </p:sp>
      <p:sp>
        <p:nvSpPr>
          <p:cNvPr id="7" name="图片占位符 6"/>
          <p:cNvSpPr>
            <a:spLocks noGrp="1"/>
          </p:cNvSpPr>
          <p:nvPr>
            <p:ph type="pic" sz="quarter" idx="14"/>
          </p:nvPr>
        </p:nvSpPr>
        <p:spPr>
          <a:xfrm>
            <a:off x="6364290" y="1839920"/>
            <a:ext cx="2419351"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Tree>
    <p:extLst>
      <p:ext uri="{BB962C8B-B14F-4D97-AF65-F5344CB8AC3E}">
        <p14:creationId xmlns:p14="http://schemas.microsoft.com/office/powerpoint/2010/main" val="20460282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上方图片+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6" name="Text Placeholder 5"/>
          <p:cNvSpPr>
            <a:spLocks noGrp="1"/>
          </p:cNvSpPr>
          <p:nvPr>
            <p:ph type="body" sz="quarter" idx="12"/>
          </p:nvPr>
        </p:nvSpPr>
        <p:spPr>
          <a:xfrm>
            <a:off x="374654" y="3746500"/>
            <a:ext cx="8408988" cy="24926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标题 4"/>
          <p:cNvSpPr>
            <a:spLocks noGrp="1"/>
          </p:cNvSpPr>
          <p:nvPr>
            <p:ph type="title"/>
          </p:nvPr>
        </p:nvSpPr>
        <p:spPr/>
        <p:txBody>
          <a:bodyPr/>
          <a:lstStyle/>
          <a:p>
            <a:r>
              <a:rPr lang="zh-CN" altLang="en-US"/>
              <a:t>单击此处编辑母版标题样式</a:t>
            </a:r>
          </a:p>
        </p:txBody>
      </p:sp>
      <p:sp>
        <p:nvSpPr>
          <p:cNvPr id="7" name="图片占位符 6"/>
          <p:cNvSpPr>
            <a:spLocks noGrp="1"/>
          </p:cNvSpPr>
          <p:nvPr>
            <p:ph type="pic" sz="quarter" idx="14"/>
          </p:nvPr>
        </p:nvSpPr>
        <p:spPr>
          <a:xfrm>
            <a:off x="374654" y="1839918"/>
            <a:ext cx="8408988" cy="159067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Tree>
    <p:extLst>
      <p:ext uri="{BB962C8B-B14F-4D97-AF65-F5344CB8AC3E}">
        <p14:creationId xmlns:p14="http://schemas.microsoft.com/office/powerpoint/2010/main" val="6183444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下方图片+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6" name="Text Placeholder 5"/>
          <p:cNvSpPr>
            <a:spLocks noGrp="1"/>
          </p:cNvSpPr>
          <p:nvPr>
            <p:ph type="body" sz="quarter" idx="12"/>
          </p:nvPr>
        </p:nvSpPr>
        <p:spPr>
          <a:xfrm>
            <a:off x="374654" y="1839918"/>
            <a:ext cx="8408988" cy="24703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标题 4"/>
          <p:cNvSpPr>
            <a:spLocks noGrp="1"/>
          </p:cNvSpPr>
          <p:nvPr>
            <p:ph type="title"/>
          </p:nvPr>
        </p:nvSpPr>
        <p:spPr/>
        <p:txBody>
          <a:bodyPr/>
          <a:lstStyle/>
          <a:p>
            <a:r>
              <a:rPr lang="zh-CN" altLang="en-US"/>
              <a:t>单击此处编辑母版标题样式</a:t>
            </a:r>
          </a:p>
        </p:txBody>
      </p:sp>
      <p:sp>
        <p:nvSpPr>
          <p:cNvPr id="7" name="图片占位符 6"/>
          <p:cNvSpPr>
            <a:spLocks noGrp="1"/>
          </p:cNvSpPr>
          <p:nvPr>
            <p:ph type="pic" sz="quarter" idx="14"/>
          </p:nvPr>
        </p:nvSpPr>
        <p:spPr>
          <a:xfrm>
            <a:off x="374654" y="4652992"/>
            <a:ext cx="8408988" cy="159067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Tree>
    <p:extLst>
      <p:ext uri="{BB962C8B-B14F-4D97-AF65-F5344CB8AC3E}">
        <p14:creationId xmlns:p14="http://schemas.microsoft.com/office/powerpoint/2010/main" val="41569915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右侧图片+两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6" name="Text Placeholder 5"/>
          <p:cNvSpPr>
            <a:spLocks noGrp="1"/>
          </p:cNvSpPr>
          <p:nvPr>
            <p:ph type="body" sz="quarter" idx="12"/>
          </p:nvPr>
        </p:nvSpPr>
        <p:spPr>
          <a:xfrm>
            <a:off x="374651" y="1839920"/>
            <a:ext cx="2520000" cy="4403725"/>
          </a:xfrm>
        </p:spPr>
        <p:txBody>
          <a:bodyPr>
            <a:normAutofit/>
          </a:bodyPr>
          <a:lstStyle>
            <a:lvl1pPr>
              <a:defRPr sz="2585"/>
            </a:lvl1pPr>
            <a:lvl2pPr>
              <a:defRPr sz="2585"/>
            </a:lvl2pPr>
            <a:lvl3pPr>
              <a:defRPr sz="2585"/>
            </a:lvl3pPr>
            <a:lvl4pPr>
              <a:defRPr sz="1847"/>
            </a:lvl4pPr>
            <a:lvl5pPr>
              <a:defRPr sz="1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标题 4"/>
          <p:cNvSpPr>
            <a:spLocks noGrp="1"/>
          </p:cNvSpPr>
          <p:nvPr>
            <p:ph type="title"/>
          </p:nvPr>
        </p:nvSpPr>
        <p:spPr/>
        <p:txBody>
          <a:bodyPr/>
          <a:lstStyle/>
          <a:p>
            <a:r>
              <a:rPr lang="zh-CN" altLang="en-US"/>
              <a:t>单击此处编辑母版标题样式</a:t>
            </a:r>
          </a:p>
        </p:txBody>
      </p:sp>
      <p:sp>
        <p:nvSpPr>
          <p:cNvPr id="7" name="图片占位符 6"/>
          <p:cNvSpPr>
            <a:spLocks noGrp="1"/>
          </p:cNvSpPr>
          <p:nvPr>
            <p:ph type="pic" sz="quarter" idx="14"/>
          </p:nvPr>
        </p:nvSpPr>
        <p:spPr>
          <a:xfrm>
            <a:off x="6250939" y="1839920"/>
            <a:ext cx="2520000"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
        <p:nvSpPr>
          <p:cNvPr id="8" name="Text Placeholder 5"/>
          <p:cNvSpPr>
            <a:spLocks noGrp="1"/>
          </p:cNvSpPr>
          <p:nvPr>
            <p:ph type="body" sz="quarter" idx="15"/>
          </p:nvPr>
        </p:nvSpPr>
        <p:spPr>
          <a:xfrm>
            <a:off x="3312794" y="1839920"/>
            <a:ext cx="2520000" cy="4403725"/>
          </a:xfrm>
        </p:spPr>
        <p:txBody>
          <a:bodyPr>
            <a:normAutofit/>
          </a:bodyPr>
          <a:lstStyle>
            <a:lvl1pPr>
              <a:defRPr sz="2585"/>
            </a:lvl1pPr>
            <a:lvl2pPr>
              <a:defRPr sz="2585"/>
            </a:lvl2pPr>
            <a:lvl3pPr>
              <a:defRPr sz="2585"/>
            </a:lvl3pPr>
            <a:lvl4pPr>
              <a:defRPr sz="1847"/>
            </a:lvl4pPr>
            <a:lvl5pPr>
              <a:defRPr sz="1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5199053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左侧图片+两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6" name="Text Placeholder 5"/>
          <p:cNvSpPr>
            <a:spLocks noGrp="1"/>
          </p:cNvSpPr>
          <p:nvPr>
            <p:ph type="body" sz="quarter" idx="12"/>
          </p:nvPr>
        </p:nvSpPr>
        <p:spPr>
          <a:xfrm>
            <a:off x="6263639" y="1839920"/>
            <a:ext cx="2520000" cy="4403725"/>
          </a:xfrm>
        </p:spPr>
        <p:txBody>
          <a:bodyPr>
            <a:normAutofit/>
          </a:bodyPr>
          <a:lstStyle>
            <a:lvl1pPr>
              <a:defRPr sz="2585"/>
            </a:lvl1pPr>
            <a:lvl2pPr>
              <a:defRPr sz="2585"/>
            </a:lvl2pPr>
            <a:lvl3pPr>
              <a:defRPr sz="2585"/>
            </a:lvl3pPr>
            <a:lvl4pPr>
              <a:defRPr sz="1847"/>
            </a:lvl4pPr>
            <a:lvl5pPr>
              <a:defRPr sz="1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标题 4"/>
          <p:cNvSpPr>
            <a:spLocks noGrp="1"/>
          </p:cNvSpPr>
          <p:nvPr>
            <p:ph type="title"/>
          </p:nvPr>
        </p:nvSpPr>
        <p:spPr/>
        <p:txBody>
          <a:bodyPr/>
          <a:lstStyle/>
          <a:p>
            <a:r>
              <a:rPr lang="zh-CN" altLang="en-US"/>
              <a:t>单击此处编辑母版标题样式</a:t>
            </a:r>
          </a:p>
        </p:txBody>
      </p:sp>
      <p:sp>
        <p:nvSpPr>
          <p:cNvPr id="7" name="图片占位符 6"/>
          <p:cNvSpPr>
            <a:spLocks noGrp="1"/>
          </p:cNvSpPr>
          <p:nvPr>
            <p:ph type="pic" sz="quarter" idx="14"/>
          </p:nvPr>
        </p:nvSpPr>
        <p:spPr>
          <a:xfrm>
            <a:off x="374651" y="1839920"/>
            <a:ext cx="2520000"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
        <p:nvSpPr>
          <p:cNvPr id="8" name="Text Placeholder 5"/>
          <p:cNvSpPr>
            <a:spLocks noGrp="1"/>
          </p:cNvSpPr>
          <p:nvPr>
            <p:ph type="body" sz="quarter" idx="15"/>
          </p:nvPr>
        </p:nvSpPr>
        <p:spPr>
          <a:xfrm>
            <a:off x="3312794" y="1839920"/>
            <a:ext cx="2520000" cy="4403725"/>
          </a:xfrm>
        </p:spPr>
        <p:txBody>
          <a:bodyPr>
            <a:normAutofit/>
          </a:bodyPr>
          <a:lstStyle>
            <a:lvl1pPr>
              <a:defRPr sz="2585"/>
            </a:lvl1pPr>
            <a:lvl2pPr>
              <a:defRPr sz="2585"/>
            </a:lvl2pPr>
            <a:lvl3pPr>
              <a:defRPr sz="2585"/>
            </a:lvl3pPr>
            <a:lvl4pPr>
              <a:defRPr sz="1847"/>
            </a:lvl4pPr>
            <a:lvl5pPr>
              <a:defRPr sz="1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321479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表格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5" name="Table Placeholder 4"/>
          <p:cNvSpPr>
            <a:spLocks noGrp="1"/>
          </p:cNvSpPr>
          <p:nvPr>
            <p:ph type="tbl" sz="quarter" idx="11"/>
          </p:nvPr>
        </p:nvSpPr>
        <p:spPr>
          <a:xfrm>
            <a:off x="378000" y="1839913"/>
            <a:ext cx="8406000" cy="4399200"/>
          </a:xfrm>
          <a:prstGeom prst="rect">
            <a:avLst/>
          </a:prstGeom>
        </p:spPr>
        <p:txBody>
          <a:bodyPr/>
          <a:lstStyle>
            <a:lvl1pPr marL="0" indent="0">
              <a:buNone/>
              <a:defRPr/>
            </a:lvl1pPr>
          </a:lstStyle>
          <a:p>
            <a:endParaRPr lang="en-AU" dirty="0"/>
          </a:p>
        </p:txBody>
      </p:sp>
      <p:sp>
        <p:nvSpPr>
          <p:cNvPr id="4" name="Title 3"/>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627055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列纯文本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7" name="文本占位符 6"/>
          <p:cNvSpPr>
            <a:spLocks noGrp="1"/>
          </p:cNvSpPr>
          <p:nvPr>
            <p:ph type="body" sz="quarter" idx="12"/>
          </p:nvPr>
        </p:nvSpPr>
        <p:spPr>
          <a:xfrm>
            <a:off x="374652" y="1839919"/>
            <a:ext cx="3836988" cy="440372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3"/>
          </p:nvPr>
        </p:nvSpPr>
        <p:spPr>
          <a:xfrm>
            <a:off x="4930787" y="1839919"/>
            <a:ext cx="3852863" cy="4403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13093499"/>
      </p:ext>
    </p:extLst>
  </p:cSld>
  <p:clrMapOvr>
    <a:masterClrMapping/>
  </p:clrMapOvr>
  <p:transition spd="slow">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图片分隔页">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a:pattFill prst="smGrid">
            <a:fgClr>
              <a:schemeClr val="bg1">
                <a:lumMod val="85000"/>
              </a:schemeClr>
            </a:fgClr>
            <a:bgClr>
              <a:schemeClr val="bg1"/>
            </a:bgClr>
          </a:pattFill>
        </p:spPr>
        <p:txBody>
          <a:bodyPr/>
          <a:lstStyle>
            <a:lvl1pPr marL="0" indent="0">
              <a:buNone/>
              <a:defRPr/>
            </a:lvl1pPr>
          </a:lstStyle>
          <a:p>
            <a:endParaRPr lang="en-AU" dirty="0"/>
          </a:p>
        </p:txBody>
      </p:sp>
    </p:spTree>
    <p:extLst>
      <p:ext uri="{BB962C8B-B14F-4D97-AF65-F5344CB8AC3E}">
        <p14:creationId xmlns:p14="http://schemas.microsoft.com/office/powerpoint/2010/main" val="230413672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只有标题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5" name="Title 4"/>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1953220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Tree>
    <p:extLst>
      <p:ext uri="{BB962C8B-B14F-4D97-AF65-F5344CB8AC3E}">
        <p14:creationId xmlns:p14="http://schemas.microsoft.com/office/powerpoint/2010/main" val="373099993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大文字分隔页">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2" name="标题 1"/>
          <p:cNvSpPr>
            <a:spLocks noGrp="1"/>
          </p:cNvSpPr>
          <p:nvPr>
            <p:ph type="title"/>
          </p:nvPr>
        </p:nvSpPr>
        <p:spPr>
          <a:xfrm>
            <a:off x="388051" y="3430588"/>
            <a:ext cx="8406000" cy="2813050"/>
          </a:xfrm>
        </p:spPr>
        <p:txBody>
          <a:bodyPr/>
          <a:lstStyle>
            <a:lvl1pPr>
              <a:defRPr>
                <a:solidFill>
                  <a:schemeClr val="bg1"/>
                </a:solidFill>
              </a:defRPr>
            </a:lvl1pPr>
          </a:lstStyle>
          <a:p>
            <a:r>
              <a:rPr lang="zh-CN" altLang="en-US"/>
              <a:t>单击此处编辑母版标题样式</a:t>
            </a:r>
          </a:p>
        </p:txBody>
      </p:sp>
    </p:spTree>
    <p:extLst>
      <p:ext uri="{BB962C8B-B14F-4D97-AF65-F5344CB8AC3E}">
        <p14:creationId xmlns:p14="http://schemas.microsoft.com/office/powerpoint/2010/main" val="317631000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大文字居左分隔页">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7" name="标题 6"/>
          <p:cNvSpPr>
            <a:spLocks noGrp="1"/>
          </p:cNvSpPr>
          <p:nvPr>
            <p:ph type="title"/>
          </p:nvPr>
        </p:nvSpPr>
        <p:spPr>
          <a:xfrm>
            <a:off x="374654" y="604838"/>
            <a:ext cx="3836988" cy="5638800"/>
          </a:xfrm>
        </p:spPr>
        <p:txBody>
          <a:bodyPr anchor="t"/>
          <a:lstStyle>
            <a:lvl1pPr>
              <a:defRPr>
                <a:solidFill>
                  <a:schemeClr val="bg1"/>
                </a:solidFill>
              </a:defRPr>
            </a:lvl1pPr>
          </a:lstStyle>
          <a:p>
            <a:r>
              <a:rPr lang="zh-CN" altLang="en-US"/>
              <a:t>单击此处编辑母版标题样式</a:t>
            </a:r>
          </a:p>
        </p:txBody>
      </p:sp>
    </p:spTree>
    <p:extLst>
      <p:ext uri="{BB962C8B-B14F-4D97-AF65-F5344CB8AC3E}">
        <p14:creationId xmlns:p14="http://schemas.microsoft.com/office/powerpoint/2010/main" val="229297250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大文本居右页">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2" name="标题 1"/>
          <p:cNvSpPr>
            <a:spLocks noGrp="1"/>
          </p:cNvSpPr>
          <p:nvPr>
            <p:ph type="title"/>
          </p:nvPr>
        </p:nvSpPr>
        <p:spPr>
          <a:xfrm>
            <a:off x="4930786" y="604838"/>
            <a:ext cx="3863276" cy="5638800"/>
          </a:xfrm>
        </p:spPr>
        <p:txBody>
          <a:bodyPr anchor="b"/>
          <a:lstStyle>
            <a:lvl1pPr>
              <a:defRPr>
                <a:solidFill>
                  <a:schemeClr val="bg1"/>
                </a:solidFill>
              </a:defRPr>
            </a:lvl1pPr>
          </a:lstStyle>
          <a:p>
            <a:r>
              <a:rPr lang="zh-CN" altLang="en-US"/>
              <a:t>单击此处编辑母版标题样式</a:t>
            </a:r>
          </a:p>
        </p:txBody>
      </p:sp>
    </p:spTree>
    <p:extLst>
      <p:ext uri="{BB962C8B-B14F-4D97-AF65-F5344CB8AC3E}">
        <p14:creationId xmlns:p14="http://schemas.microsoft.com/office/powerpoint/2010/main" val="41118723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右侧一列文字+突出文字">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7" name="Text Placeholder 6"/>
          <p:cNvSpPr>
            <a:spLocks noGrp="1"/>
          </p:cNvSpPr>
          <p:nvPr>
            <p:ph type="body" sz="quarter" idx="12"/>
          </p:nvPr>
        </p:nvSpPr>
        <p:spPr>
          <a:xfrm>
            <a:off x="4930775" y="626400"/>
            <a:ext cx="3834000" cy="56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9623600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左侧一列文字+突出文字">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8" name="Text Placeholder 7"/>
          <p:cNvSpPr>
            <a:spLocks noGrp="1"/>
          </p:cNvSpPr>
          <p:nvPr>
            <p:ph type="body" sz="quarter" idx="12"/>
          </p:nvPr>
        </p:nvSpPr>
        <p:spPr>
          <a:xfrm>
            <a:off x="360000" y="626400"/>
            <a:ext cx="3834000" cy="5616000"/>
          </a:xfr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7184279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Intro Column + 2 Column Text">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0"/>
          </p:nvPr>
        </p:nvSpPr>
        <p:spPr/>
        <p:txBody>
          <a:bodyPr/>
          <a:lstStyle>
            <a:lvl1pPr marL="0" indent="0" algn="r" defTabSz="166158" rtl="0" eaLnBrk="1" latinLnBrk="0" hangingPunct="1">
              <a:lnSpc>
                <a:spcPct val="100000"/>
              </a:lnSpc>
              <a:spcBef>
                <a:spcPts val="0"/>
              </a:spcBef>
              <a:spcAft>
                <a:spcPts val="0"/>
              </a:spcAft>
              <a:buNone/>
              <a:defRPr sz="739" b="0" cap="none" spc="0">
                <a:solidFill>
                  <a:srgbClr val="808285"/>
                </a:solidFill>
                <a:latin typeface="Arial"/>
              </a:defRPr>
            </a:lvl1pPr>
          </a:lstStyle>
          <a:p>
            <a:fld id="{9E9BC324-87D9-4F3A-AF80-305003183E1D}" type="slidenum">
              <a:rPr lang="en-AU" smtClean="0"/>
              <a:pPr/>
              <a:t>‹#›</a:t>
            </a:fld>
            <a:endParaRPr lang="en-AU" dirty="0"/>
          </a:p>
        </p:txBody>
      </p:sp>
      <p:sp>
        <p:nvSpPr>
          <p:cNvPr id="11" name="Text Placeholder 6"/>
          <p:cNvSpPr txBox="1">
            <a:spLocks/>
          </p:cNvSpPr>
          <p:nvPr userDrawn="1"/>
        </p:nvSpPr>
        <p:spPr>
          <a:xfrm>
            <a:off x="857362" y="504011"/>
            <a:ext cx="3711716" cy="178411"/>
          </a:xfrm>
          <a:prstGeom prst="rect">
            <a:avLst/>
          </a:prstGeom>
        </p:spPr>
        <p:txBody>
          <a:bodyPr wrap="none" lIns="0" tIns="0" rIns="0" bIns="0"/>
          <a:lstStyle>
            <a:lvl1pPr marL="0" indent="0" algn="l" defTabSz="180000" rtl="0" eaLnBrk="1" latinLnBrk="0" hangingPunct="1">
              <a:lnSpc>
                <a:spcPct val="100000"/>
              </a:lnSpc>
              <a:spcBef>
                <a:spcPts val="0"/>
              </a:spcBef>
              <a:spcAft>
                <a:spcPts val="0"/>
              </a:spcAft>
              <a:buFont typeface="Arial" pitchFamily="34" charset="0"/>
              <a:buNone/>
              <a:defRPr lang="en-US" sz="900" b="0" kern="1200" cap="none" spc="0" baseline="0">
                <a:solidFill>
                  <a:srgbClr val="808285"/>
                </a:solidFill>
                <a:latin typeface="Arial"/>
                <a:ea typeface="+mn-ea"/>
                <a:cs typeface="Arial" pitchFamily="34" charset="0"/>
              </a:defRPr>
            </a:lvl1pPr>
            <a:lvl2pPr marL="180000" indent="-180000" algn="l" defTabSz="180000" rtl="0" eaLnBrk="1" latinLnBrk="0" hangingPunct="1">
              <a:lnSpc>
                <a:spcPct val="100000"/>
              </a:lnSpc>
              <a:spcBef>
                <a:spcPts val="0"/>
              </a:spcBef>
              <a:spcAft>
                <a:spcPts val="300"/>
              </a:spcAft>
              <a:buClr>
                <a:srgbClr val="000000"/>
              </a:buClr>
              <a:buSzPct val="100000"/>
              <a:buFont typeface="Arial"/>
              <a:buChar char="•"/>
              <a:defRPr lang="en-US" sz="900" b="0" kern="1200" cap="none" spc="0" baseline="0" dirty="0" smtClean="0">
                <a:solidFill>
                  <a:srgbClr val="50595B"/>
                </a:solidFill>
                <a:latin typeface="Arial"/>
                <a:ea typeface="+mn-ea"/>
                <a:cs typeface="Arial" pitchFamily="34" charset="0"/>
              </a:defRPr>
            </a:lvl2pPr>
            <a:lvl3pPr marL="360000" indent="-180000" algn="l" defTabSz="180000" rtl="0" eaLnBrk="1" latinLnBrk="0" hangingPunct="1">
              <a:lnSpc>
                <a:spcPct val="100000"/>
              </a:lnSpc>
              <a:spcBef>
                <a:spcPts val="0"/>
              </a:spcBef>
              <a:spcAft>
                <a:spcPts val="300"/>
              </a:spcAft>
              <a:buClr>
                <a:srgbClr val="000000"/>
              </a:buClr>
              <a:buSzPct val="100000"/>
              <a:buFont typeface="Arial"/>
              <a:buChar char="•"/>
              <a:defRPr lang="en-US" sz="900" b="0" kern="1200" cap="none" spc="0" baseline="0" dirty="0" smtClean="0">
                <a:solidFill>
                  <a:srgbClr val="50595B"/>
                </a:solidFill>
                <a:latin typeface="Arial"/>
                <a:ea typeface="+mn-ea"/>
                <a:cs typeface="Arial" pitchFamily="34" charset="0"/>
              </a:defRPr>
            </a:lvl3pPr>
            <a:lvl4pPr marL="540000" indent="-180000" algn="l" defTabSz="180000" rtl="0" eaLnBrk="1" latinLnBrk="0" hangingPunct="1">
              <a:spcBef>
                <a:spcPts val="0"/>
              </a:spcBef>
              <a:spcAft>
                <a:spcPts val="300"/>
              </a:spcAft>
              <a:buFont typeface="Arial" pitchFamily="34" charset="0"/>
              <a:buChar char="•"/>
              <a:defRPr lang="en-US" sz="900" kern="1200" baseline="0" dirty="0" smtClean="0">
                <a:solidFill>
                  <a:srgbClr val="50595B"/>
                </a:solidFill>
                <a:latin typeface="Arial" pitchFamily="34" charset="0"/>
                <a:ea typeface="+mn-ea"/>
                <a:cs typeface="Arial" pitchFamily="34" charset="0"/>
              </a:defRPr>
            </a:lvl4pPr>
            <a:lvl5pPr marL="717550" indent="-177800" algn="l" defTabSz="180000" rtl="0" eaLnBrk="1" latinLnBrk="0" hangingPunct="1">
              <a:spcBef>
                <a:spcPts val="0"/>
              </a:spcBef>
              <a:spcAft>
                <a:spcPts val="300"/>
              </a:spcAft>
              <a:buFont typeface="Arial" pitchFamily="34" charset="0"/>
              <a:buChar char="•"/>
              <a:defRPr lang="en-AU" sz="900" kern="1200" baseline="0" dirty="0">
                <a:solidFill>
                  <a:srgbClr val="50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831" dirty="0"/>
          </a:p>
        </p:txBody>
      </p:sp>
      <p:sp>
        <p:nvSpPr>
          <p:cNvPr id="13" name="Text Placeholder 4"/>
          <p:cNvSpPr>
            <a:spLocks noGrp="1"/>
          </p:cNvSpPr>
          <p:nvPr>
            <p:ph type="body" sz="quarter" idx="25" hasCustomPrompt="1"/>
          </p:nvPr>
        </p:nvSpPr>
        <p:spPr>
          <a:xfrm>
            <a:off x="392122" y="1839911"/>
            <a:ext cx="2651816" cy="4406902"/>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sz="1292" b="0" cap="none" spc="0">
                <a:solidFill>
                  <a:schemeClr val="accent2"/>
                </a:solidFill>
                <a:latin typeface="Arial"/>
              </a:defRPr>
            </a:lvl1pPr>
          </a:lstStyle>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r>
              <a:rPr lang="en-US" dirty="0"/>
              <a:t>Intro text</a:t>
            </a:r>
          </a:p>
        </p:txBody>
      </p:sp>
      <p:sp>
        <p:nvSpPr>
          <p:cNvPr id="14" name="Text Placeholder 9"/>
          <p:cNvSpPr>
            <a:spLocks noGrp="1"/>
          </p:cNvSpPr>
          <p:nvPr>
            <p:ph type="body" sz="quarter" idx="26"/>
          </p:nvPr>
        </p:nvSpPr>
        <p:spPr>
          <a:xfrm>
            <a:off x="3246646" y="1839600"/>
            <a:ext cx="5506339" cy="4406400"/>
          </a:xfrm>
        </p:spPr>
        <p:txBody>
          <a:bodyPr numCol="2" spcCol="360000"/>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8119317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6" name="灯片编号占位符 5"/>
          <p:cNvSpPr>
            <a:spLocks noGrp="1"/>
          </p:cNvSpPr>
          <p:nvPr>
            <p:ph type="sldNum" sz="quarter" idx="11"/>
          </p:nvPr>
        </p:nvSpPr>
        <p:spPr/>
        <p:txBody>
          <a:bodyPr/>
          <a:lstStyle/>
          <a:p>
            <a:fld id="{9E9BC324-87D9-4F3A-AF80-305003183E1D}" type="slidenum">
              <a:rPr lang="en-AU" smtClean="0"/>
              <a:pPr/>
              <a:t>‹#›</a:t>
            </a:fld>
            <a:endParaRPr lang="en-AU" dirty="0"/>
          </a:p>
        </p:txBody>
      </p:sp>
    </p:spTree>
    <p:extLst>
      <p:ext uri="{BB962C8B-B14F-4D97-AF65-F5344CB8AC3E}">
        <p14:creationId xmlns:p14="http://schemas.microsoft.com/office/powerpoint/2010/main" val="1556488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竖排标题+一列文本页">
    <p:spTree>
      <p:nvGrpSpPr>
        <p:cNvPr id="1" name=""/>
        <p:cNvGrpSpPr/>
        <p:nvPr/>
      </p:nvGrpSpPr>
      <p:grpSpPr>
        <a:xfrm>
          <a:off x="0" y="0"/>
          <a:ext cx="0" cy="0"/>
          <a:chOff x="0" y="0"/>
          <a:chExt cx="0" cy="0"/>
        </a:xfrm>
      </p:grpSpPr>
      <p:sp>
        <p:nvSpPr>
          <p:cNvPr id="2" name="Title 1"/>
          <p:cNvSpPr>
            <a:spLocks noGrp="1"/>
          </p:cNvSpPr>
          <p:nvPr>
            <p:ph type="title"/>
          </p:nvPr>
        </p:nvSpPr>
        <p:spPr>
          <a:xfrm>
            <a:off x="360000" y="1839600"/>
            <a:ext cx="2412000" cy="4399200"/>
          </a:xfrm>
        </p:spPr>
        <p:txBody>
          <a:bodyPr wrap="square" anchor="t" anchorCtr="0"/>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6" name="Text Placeholder 5"/>
          <p:cNvSpPr>
            <a:spLocks noGrp="1"/>
          </p:cNvSpPr>
          <p:nvPr>
            <p:ph type="body" sz="quarter" idx="12"/>
          </p:nvPr>
        </p:nvSpPr>
        <p:spPr>
          <a:xfrm>
            <a:off x="3146400" y="1839913"/>
            <a:ext cx="5637600" cy="439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41161409"/>
      </p:ext>
    </p:extLst>
  </p:cSld>
  <p:clrMapOvr>
    <a:masterClrMapping/>
  </p:clrMapOvr>
  <p:transition spd="slow">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cSld name="Title + 4 Columns Text">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17"/>
          </p:nvPr>
        </p:nvSpPr>
        <p:spPr/>
        <p:txBody>
          <a:bodyPr/>
          <a:lstStyle>
            <a:lvl1pPr marL="0" indent="0" algn="r" defTabSz="166158" rtl="0" eaLnBrk="1" latinLnBrk="0" hangingPunct="1">
              <a:lnSpc>
                <a:spcPct val="100000"/>
              </a:lnSpc>
              <a:spcBef>
                <a:spcPts val="0"/>
              </a:spcBef>
              <a:spcAft>
                <a:spcPts val="0"/>
              </a:spcAft>
              <a:buNone/>
              <a:defRPr sz="739" b="0" cap="none" spc="0">
                <a:solidFill>
                  <a:srgbClr val="808285"/>
                </a:solidFill>
                <a:latin typeface="Arial"/>
              </a:defRPr>
            </a:lvl1pPr>
          </a:lstStyle>
          <a:p>
            <a:fld id="{9E9BC324-87D9-4F3A-AF80-305003183E1D}" type="slidenum">
              <a:rPr lang="en-AU" smtClean="0"/>
              <a:pPr/>
              <a:t>‹#›</a:t>
            </a:fld>
            <a:endParaRPr lang="en-AU" dirty="0"/>
          </a:p>
        </p:txBody>
      </p:sp>
      <p:sp>
        <p:nvSpPr>
          <p:cNvPr id="4" name="标题 3"/>
          <p:cNvSpPr>
            <a:spLocks noGrp="1"/>
          </p:cNvSpPr>
          <p:nvPr>
            <p:ph type="title"/>
          </p:nvPr>
        </p:nvSpPr>
        <p:spPr>
          <a:xfrm>
            <a:off x="392125" y="548680"/>
            <a:ext cx="8377604" cy="603250"/>
          </a:xfrm>
        </p:spPr>
        <p:txBody>
          <a:bodyPr/>
          <a:lstStyle/>
          <a:p>
            <a:r>
              <a:rPr lang="zh-CN" altLang="en-US"/>
              <a:t>单击此处编辑母版标题样式</a:t>
            </a:r>
          </a:p>
        </p:txBody>
      </p:sp>
      <p:sp>
        <p:nvSpPr>
          <p:cNvPr id="9" name="文本占位符 8"/>
          <p:cNvSpPr>
            <a:spLocks noGrp="1"/>
          </p:cNvSpPr>
          <p:nvPr>
            <p:ph type="body" sz="quarter" idx="18"/>
          </p:nvPr>
        </p:nvSpPr>
        <p:spPr>
          <a:xfrm>
            <a:off x="392724" y="1839913"/>
            <a:ext cx="8376139" cy="44069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329750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页脚占位符 3"/>
          <p:cNvSpPr>
            <a:spLocks noGrp="1"/>
          </p:cNvSpPr>
          <p:nvPr>
            <p:ph type="ftr" sz="quarter" idx="11"/>
          </p:nvPr>
        </p:nvSpPr>
        <p:spPr/>
        <p:txBody>
          <a:bodyPr/>
          <a:lstStyle/>
          <a:p>
            <a:r>
              <a:rPr lang="en-AU" smtClean="0"/>
              <a:t>&lt;docid&gt;</a:t>
            </a:r>
            <a:endParaRPr lang="en-AU" dirty="0"/>
          </a:p>
        </p:txBody>
      </p:sp>
    </p:spTree>
    <p:extLst>
      <p:ext uri="{BB962C8B-B14F-4D97-AF65-F5344CB8AC3E}">
        <p14:creationId xmlns:p14="http://schemas.microsoft.com/office/powerpoint/2010/main" val="34345532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Divider [ Vertical Heading ]">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0"/>
          </p:nvPr>
        </p:nvSpPr>
        <p:spPr/>
        <p:txBody>
          <a:bodyPr/>
          <a:lstStyle>
            <a:lvl1pPr marL="0" indent="0" algn="r" defTabSz="166158" rtl="0" eaLnBrk="1" latinLnBrk="0" hangingPunct="1">
              <a:lnSpc>
                <a:spcPct val="100000"/>
              </a:lnSpc>
              <a:spcBef>
                <a:spcPts val="0"/>
              </a:spcBef>
              <a:spcAft>
                <a:spcPts val="0"/>
              </a:spcAft>
              <a:buNone/>
              <a:defRPr sz="739" b="0" cap="none" spc="0">
                <a:solidFill>
                  <a:srgbClr val="808285"/>
                </a:solidFill>
                <a:latin typeface="Arial"/>
              </a:defRPr>
            </a:lvl1pPr>
          </a:lstStyle>
          <a:p>
            <a:fld id="{9E9BC324-87D9-4F3A-AF80-305003183E1D}" type="slidenum">
              <a:rPr lang="en-AU" smtClean="0"/>
              <a:pPr/>
              <a:t>‹#›</a:t>
            </a:fld>
            <a:endParaRPr lang="en-AU" dirty="0"/>
          </a:p>
        </p:txBody>
      </p:sp>
      <p:sp>
        <p:nvSpPr>
          <p:cNvPr id="3" name="Title 2"/>
          <p:cNvSpPr>
            <a:spLocks noGrp="1"/>
          </p:cNvSpPr>
          <p:nvPr>
            <p:ph type="title"/>
          </p:nvPr>
        </p:nvSpPr>
        <p:spPr>
          <a:xfrm>
            <a:off x="631384" y="813600"/>
            <a:ext cx="2412554" cy="5432400"/>
          </a:xfrm>
        </p:spPr>
        <p:txBody>
          <a:bodyPr wrap="square" anchor="b" anchorCtr="0"/>
          <a:lstStyle>
            <a:lvl1pPr marL="0" indent="0" algn="l" defTabSz="166158" rtl="0" eaLnBrk="1" latinLnBrk="0" hangingPunct="1">
              <a:lnSpc>
                <a:spcPts val="4431"/>
              </a:lnSpc>
              <a:spcBef>
                <a:spcPct val="0"/>
              </a:spcBef>
              <a:spcAft>
                <a:spcPts val="0"/>
              </a:spcAft>
              <a:buNone/>
              <a:defRPr sz="4431" b="1" cap="none" spc="-139">
                <a:solidFill>
                  <a:srgbClr val="FFFFFF"/>
                </a:solidFill>
                <a:latin typeface="Arial"/>
              </a:defRPr>
            </a:lvl1pPr>
          </a:lstStyle>
          <a:p>
            <a:pPr lvl="0"/>
            <a:r>
              <a:rPr lang="en-US" dirty="0"/>
              <a:t>Click to edit Master title style</a:t>
            </a:r>
            <a:endParaRPr lang="en-AU" dirty="0"/>
          </a:p>
        </p:txBody>
      </p:sp>
    </p:spTree>
    <p:extLst>
      <p:ext uri="{BB962C8B-B14F-4D97-AF65-F5344CB8AC3E}">
        <p14:creationId xmlns:p14="http://schemas.microsoft.com/office/powerpoint/2010/main" val="158598266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封面页">
    <p:bg>
      <p:bgPr>
        <a:solidFill>
          <a:schemeClr val="bg1"/>
        </a:solidFill>
        <a:effectLst/>
      </p:bgPr>
    </p:bg>
    <p:spTree>
      <p:nvGrpSpPr>
        <p:cNvPr id="1" name=""/>
        <p:cNvGrpSpPr/>
        <p:nvPr/>
      </p:nvGrpSpPr>
      <p:grpSpPr>
        <a:xfrm>
          <a:off x="0" y="0"/>
          <a:ext cx="0" cy="0"/>
          <a:chOff x="0" y="0"/>
          <a:chExt cx="0" cy="0"/>
        </a:xfrm>
      </p:grpSpPr>
      <p:sp>
        <p:nvSpPr>
          <p:cNvPr id="5" name="Rectangle 4" descr="Lock Shape"/>
          <p:cNvSpPr>
            <a:spLocks noChangeAspect="1"/>
          </p:cNvSpPr>
          <p:nvPr userDrawn="1"/>
        </p:nvSpPr>
        <p:spPr>
          <a:xfrm>
            <a:off x="7490181" y="1"/>
            <a:ext cx="1296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rgbClr val="FFFFFF"/>
              </a:solidFill>
            </a:endParaRPr>
          </a:p>
        </p:txBody>
      </p:sp>
      <p:pic>
        <p:nvPicPr>
          <p:cNvPr id="6" name="Picture 2" descr="Lock Shape" title="KWM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34306" y="745200"/>
            <a:ext cx="1010780" cy="4783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ck Shape" hidden="1" title="KWM SJB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32381" y="752708"/>
            <a:ext cx="1011600" cy="4779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AU" smtClean="0">
                <a:solidFill>
                  <a:srgbClr val="404040"/>
                </a:solidFill>
              </a:rPr>
              <a:t>&lt;docid&gt;</a:t>
            </a:r>
            <a:endParaRPr lang="en-AU" dirty="0">
              <a:solidFill>
                <a:srgbClr val="404040"/>
              </a:solidFill>
            </a:endParaRPr>
          </a:p>
        </p:txBody>
      </p:sp>
      <p:sp>
        <p:nvSpPr>
          <p:cNvPr id="3" name="Slide Number Placeholder 2"/>
          <p:cNvSpPr>
            <a:spLocks noGrp="1"/>
          </p:cNvSpPr>
          <p:nvPr>
            <p:ph type="sldNum" sz="quarter" idx="11"/>
          </p:nvPr>
        </p:nvSpPr>
        <p:spPr/>
        <p:txBody>
          <a:bodyPr/>
          <a:lstStyle/>
          <a:p>
            <a:fld id="{9E9BC324-87D9-4F3A-AF80-305003183E1D}" type="slidenum">
              <a:rPr lang="en-AU" smtClean="0"/>
              <a:pPr/>
              <a:t>‹#›</a:t>
            </a:fld>
            <a:endParaRPr lang="en-AU" dirty="0"/>
          </a:p>
        </p:txBody>
      </p:sp>
    </p:spTree>
    <p:extLst>
      <p:ext uri="{BB962C8B-B14F-4D97-AF65-F5344CB8AC3E}">
        <p14:creationId xmlns:p14="http://schemas.microsoft.com/office/powerpoint/2010/main" val="584880478"/>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部分灰色背景封面页">
    <p:bg>
      <p:bgPr>
        <a:solidFill>
          <a:schemeClr val="bg1"/>
        </a:solidFill>
        <a:effectLst/>
      </p:bgPr>
    </p:bg>
    <p:spTree>
      <p:nvGrpSpPr>
        <p:cNvPr id="1" name=""/>
        <p:cNvGrpSpPr/>
        <p:nvPr/>
      </p:nvGrpSpPr>
      <p:grpSpPr>
        <a:xfrm>
          <a:off x="0" y="0"/>
          <a:ext cx="0" cy="0"/>
          <a:chOff x="0" y="0"/>
          <a:chExt cx="0" cy="0"/>
        </a:xfrm>
      </p:grpSpPr>
      <p:sp>
        <p:nvSpPr>
          <p:cNvPr id="5" name="Rectangle 4" descr="Lock Shape"/>
          <p:cNvSpPr>
            <a:spLocks noChangeAspect="1"/>
          </p:cNvSpPr>
          <p:nvPr userDrawn="1"/>
        </p:nvSpPr>
        <p:spPr>
          <a:xfrm>
            <a:off x="7490181" y="1"/>
            <a:ext cx="1296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rgbClr val="FFFFFF"/>
              </a:solidFill>
            </a:endParaRPr>
          </a:p>
        </p:txBody>
      </p:sp>
      <p:pic>
        <p:nvPicPr>
          <p:cNvPr id="6" name="Picture 2" descr="Lock Shape" title="KWM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34306" y="745200"/>
            <a:ext cx="1010780" cy="4783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ck Shape" hidden="1" title="KWM SJB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32381" y="752708"/>
            <a:ext cx="1011600" cy="4779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AU" smtClean="0">
                <a:solidFill>
                  <a:srgbClr val="404040"/>
                </a:solidFill>
              </a:rPr>
              <a:t>&lt;docid&gt;</a:t>
            </a:r>
            <a:endParaRPr lang="en-AU" dirty="0">
              <a:solidFill>
                <a:srgbClr val="404040"/>
              </a:solidFill>
            </a:endParaRPr>
          </a:p>
        </p:txBody>
      </p:sp>
      <p:sp>
        <p:nvSpPr>
          <p:cNvPr id="3" name="Slide Number Placeholder 2"/>
          <p:cNvSpPr>
            <a:spLocks noGrp="1"/>
          </p:cNvSpPr>
          <p:nvPr>
            <p:ph type="sldNum" sz="quarter" idx="11"/>
          </p:nvPr>
        </p:nvSpPr>
        <p:spPr/>
        <p:txBody>
          <a:bodyPr/>
          <a:lstStyle/>
          <a:p>
            <a:fld id="{9E9BC324-87D9-4F3A-AF80-305003183E1D}" type="slidenum">
              <a:rPr lang="en-AU" smtClean="0"/>
              <a:pPr/>
              <a:t>‹#›</a:t>
            </a:fld>
            <a:endParaRPr lang="en-AU" dirty="0"/>
          </a:p>
        </p:txBody>
      </p:sp>
      <p:sp>
        <p:nvSpPr>
          <p:cNvPr id="4" name="标题 3"/>
          <p:cNvSpPr>
            <a:spLocks noGrp="1"/>
          </p:cNvSpPr>
          <p:nvPr>
            <p:ph type="title"/>
          </p:nvPr>
        </p:nvSpPr>
        <p:spPr>
          <a:xfrm>
            <a:off x="374650" y="3430588"/>
            <a:ext cx="4556125" cy="720000"/>
          </a:xfr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96445897"/>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图片背景封面页">
    <p:bg>
      <p:bgPr>
        <a:solidFill>
          <a:schemeClr val="bg1"/>
        </a:solidFill>
        <a:effectLst/>
      </p:bgPr>
    </p:bg>
    <p:spTree>
      <p:nvGrpSpPr>
        <p:cNvPr id="1" name=""/>
        <p:cNvGrpSpPr/>
        <p:nvPr/>
      </p:nvGrpSpPr>
      <p:grpSpPr>
        <a:xfrm>
          <a:off x="0" y="0"/>
          <a:ext cx="0" cy="0"/>
          <a:chOff x="0" y="0"/>
          <a:chExt cx="0" cy="0"/>
        </a:xfrm>
      </p:grpSpPr>
      <p:sp>
        <p:nvSpPr>
          <p:cNvPr id="5" name="Rectangle 4" descr="Lock Shape"/>
          <p:cNvSpPr>
            <a:spLocks noChangeAspect="1"/>
          </p:cNvSpPr>
          <p:nvPr userDrawn="1"/>
        </p:nvSpPr>
        <p:spPr>
          <a:xfrm>
            <a:off x="7490181" y="1"/>
            <a:ext cx="1296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rgbClr val="FFFFFF"/>
              </a:solidFill>
            </a:endParaRPr>
          </a:p>
        </p:txBody>
      </p:sp>
      <p:pic>
        <p:nvPicPr>
          <p:cNvPr id="6" name="Picture 2" descr="Lock Shape" title="KWM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34306" y="745200"/>
            <a:ext cx="1010780" cy="4783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ck Shape" hidden="1" title="KWM SJB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32381" y="752708"/>
            <a:ext cx="1011600" cy="4779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AU" smtClean="0">
                <a:solidFill>
                  <a:srgbClr val="404040"/>
                </a:solidFill>
              </a:rPr>
              <a:t>&lt;docid&gt;</a:t>
            </a:r>
            <a:endParaRPr lang="en-AU" dirty="0">
              <a:solidFill>
                <a:srgbClr val="404040"/>
              </a:solidFill>
            </a:endParaRPr>
          </a:p>
        </p:txBody>
      </p:sp>
      <p:sp>
        <p:nvSpPr>
          <p:cNvPr id="3" name="Slide Number Placeholder 2"/>
          <p:cNvSpPr>
            <a:spLocks noGrp="1"/>
          </p:cNvSpPr>
          <p:nvPr>
            <p:ph type="sldNum" sz="quarter" idx="11"/>
          </p:nvPr>
        </p:nvSpPr>
        <p:spPr/>
        <p:txBody>
          <a:bodyPr/>
          <a:lstStyle/>
          <a:p>
            <a:fld id="{9E9BC324-87D9-4F3A-AF80-305003183E1D}" type="slidenum">
              <a:rPr lang="en-AU" smtClean="0"/>
              <a:pPr/>
              <a:t>‹#›</a:t>
            </a:fld>
            <a:endParaRPr lang="en-AU" dirty="0"/>
          </a:p>
        </p:txBody>
      </p:sp>
      <p:sp>
        <p:nvSpPr>
          <p:cNvPr id="9" name="图片占位符 8"/>
          <p:cNvSpPr>
            <a:spLocks noGrp="1"/>
          </p:cNvSpPr>
          <p:nvPr>
            <p:ph type="pic" sz="quarter" idx="12"/>
          </p:nvPr>
        </p:nvSpPr>
        <p:spPr>
          <a:xfrm>
            <a:off x="374651" y="1839915"/>
            <a:ext cx="8408988"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
        <p:nvSpPr>
          <p:cNvPr id="4" name="标题 3"/>
          <p:cNvSpPr>
            <a:spLocks noGrp="1"/>
          </p:cNvSpPr>
          <p:nvPr>
            <p:ph type="title"/>
          </p:nvPr>
        </p:nvSpPr>
        <p:spPr>
          <a:xfrm>
            <a:off x="374650" y="3430588"/>
            <a:ext cx="4556125" cy="720000"/>
          </a:xfr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86663352"/>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10" name="Slide Number Placeholder 3" descr="Lock Shape"/>
          <p:cNvSpPr>
            <a:spLocks noGrp="1"/>
          </p:cNvSpPr>
          <p:nvPr>
            <p:ph type="sldNum" sz="quarter" idx="4"/>
          </p:nvPr>
        </p:nvSpPr>
        <p:spPr>
          <a:xfrm>
            <a:off x="8516175" y="6325200"/>
            <a:ext cx="324000" cy="201600"/>
          </a:xfrm>
          <a:prstGeom prst="rect">
            <a:avLst/>
          </a:prstGeom>
        </p:spPr>
        <p:txBody>
          <a:bodyPr vert="horz" lIns="91440" tIns="45720" rIns="91440" bIns="45720" rtlCol="0" anchor="ctr"/>
          <a:lstStyle>
            <a:lvl1pPr marL="0" indent="0" algn="r" defTabSz="270000" rtl="0" eaLnBrk="1" latinLnBrk="0" hangingPunct="1">
              <a:lnSpc>
                <a:spcPct val="100000"/>
              </a:lnSpc>
              <a:spcBef>
                <a:spcPts val="0"/>
              </a:spcBef>
              <a:spcAft>
                <a:spcPts val="0"/>
              </a:spcAft>
              <a:buNone/>
              <a:defRPr sz="800" b="0" cap="none" spc="0">
                <a:solidFill>
                  <a:srgbClr val="808285"/>
                </a:solidFill>
                <a:latin typeface="Arial"/>
              </a:defRPr>
            </a:lvl1pPr>
          </a:lstStyle>
          <a:p>
            <a:fld id="{6FBBF496-5E13-422D-AD74-55F6AC90CA92}" type="slidenum">
              <a:rPr lang="en-AU" smtClean="0"/>
              <a:pPr/>
              <a:t>‹#›</a:t>
            </a:fld>
            <a:endParaRPr lang="en-AU" dirty="0"/>
          </a:p>
        </p:txBody>
      </p:sp>
      <p:sp>
        <p:nvSpPr>
          <p:cNvPr id="13" name="Text Placeholder 2"/>
          <p:cNvSpPr>
            <a:spLocks noGrp="1"/>
          </p:cNvSpPr>
          <p:nvPr>
            <p:ph type="body" sz="quarter" idx="21"/>
          </p:nvPr>
        </p:nvSpPr>
        <p:spPr>
          <a:xfrm>
            <a:off x="360000" y="3430588"/>
            <a:ext cx="1917700" cy="2811812"/>
          </a:xfrm>
          <a:prstGeom prst="rect">
            <a:avLst/>
          </a:prstGeom>
        </p:spPr>
        <p:txBody>
          <a:bodyPr>
            <a:normAutofit/>
          </a:bodyPr>
          <a:lstStyle>
            <a:lvl1pPr marL="0" marR="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lvl="0"/>
            <a:endParaRPr lang="en-AU" dirty="0"/>
          </a:p>
        </p:txBody>
      </p:sp>
      <p:sp>
        <p:nvSpPr>
          <p:cNvPr id="14" name="Text Placeholder 2"/>
          <p:cNvSpPr>
            <a:spLocks noGrp="1"/>
          </p:cNvSpPr>
          <p:nvPr>
            <p:ph type="body" sz="quarter" idx="22"/>
          </p:nvPr>
        </p:nvSpPr>
        <p:spPr>
          <a:xfrm>
            <a:off x="2547415" y="3430588"/>
            <a:ext cx="1917700" cy="2811812"/>
          </a:xfrm>
          <a:prstGeom prst="rect">
            <a:avLst/>
          </a:prstGeom>
        </p:spPr>
        <p:txBody>
          <a:bodyPr>
            <a:normAutofit/>
          </a:bodyPr>
          <a:lstStyle>
            <a:lvl1pPr marL="0" marR="0" indent="0" algn="l" defTabSz="180000" rtl="0" eaLnBrk="1" fontAlgn="auto" latinLnBrk="0" hangingPunct="1">
              <a:lnSpc>
                <a:spcPct val="100000"/>
              </a:lnSpc>
              <a:spcBef>
                <a:spcPts val="0"/>
              </a:spcBef>
              <a:spcAft>
                <a:spcPts val="600"/>
              </a:spcAft>
              <a:buClr>
                <a:srgbClr val="404040">
                  <a:lumMod val="60000"/>
                  <a:lumOff val="40000"/>
                </a:srgbClr>
              </a:buClr>
              <a:buSzTx/>
              <a:buFont typeface="Wingdings" pitchFamily="2" charset="2"/>
              <a:buNone/>
              <a:tabLst/>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pPr>
            <a:endParaRPr lang="en-AU" dirty="0"/>
          </a:p>
        </p:txBody>
      </p:sp>
      <p:sp>
        <p:nvSpPr>
          <p:cNvPr id="15" name="Text Placeholder 2"/>
          <p:cNvSpPr>
            <a:spLocks noGrp="1"/>
          </p:cNvSpPr>
          <p:nvPr>
            <p:ph type="body" sz="quarter" idx="23"/>
          </p:nvPr>
        </p:nvSpPr>
        <p:spPr>
          <a:xfrm>
            <a:off x="4712778" y="3430588"/>
            <a:ext cx="1917700" cy="2811812"/>
          </a:xfrm>
          <a:prstGeom prst="rect">
            <a:avLst/>
          </a:prstGeom>
        </p:spPr>
        <p:txBody>
          <a:bodyPr>
            <a:normAutofit/>
          </a:bodyPr>
          <a:lstStyle>
            <a:lvl1pPr marL="0" marR="0" indent="0" algn="l" defTabSz="180000" rtl="0" eaLnBrk="1" fontAlgn="auto" latinLnBrk="0" hangingPunct="1">
              <a:lnSpc>
                <a:spcPts val="2800"/>
              </a:lnSpc>
              <a:spcBef>
                <a:spcPts val="0"/>
              </a:spcBef>
              <a:spcAft>
                <a:spcPts val="600"/>
              </a:spcAft>
              <a:buClr>
                <a:schemeClr val="tx1">
                  <a:lumMod val="60000"/>
                  <a:lumOff val="40000"/>
                </a:schemeClr>
              </a:buClr>
              <a:buSzTx/>
              <a:buFont typeface="Wingdings" pitchFamily="2" charset="2"/>
              <a:buNone/>
              <a:tabLst/>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pPr>
            <a:endParaRPr lang="en-AU" dirty="0"/>
          </a:p>
        </p:txBody>
      </p:sp>
      <p:sp>
        <p:nvSpPr>
          <p:cNvPr id="16" name="Text Placeholder 2"/>
          <p:cNvSpPr>
            <a:spLocks noGrp="1"/>
          </p:cNvSpPr>
          <p:nvPr>
            <p:ph type="body" sz="quarter" idx="24"/>
          </p:nvPr>
        </p:nvSpPr>
        <p:spPr>
          <a:xfrm>
            <a:off x="6866492" y="3430588"/>
            <a:ext cx="1917700" cy="2811812"/>
          </a:xfrm>
          <a:prstGeom prst="rect">
            <a:avLst/>
          </a:prstGeom>
        </p:spPr>
        <p:txBody>
          <a:bodyPr>
            <a:normAutofit/>
          </a:bodyPr>
          <a:lstStyle>
            <a:lvl1pPr marL="0" marR="0" indent="0" algn="l" defTabSz="180000" rtl="0" eaLnBrk="1" fontAlgn="auto" latinLnBrk="0" hangingPunct="1">
              <a:lnSpc>
                <a:spcPts val="2800"/>
              </a:lnSpc>
              <a:spcBef>
                <a:spcPts val="0"/>
              </a:spcBef>
              <a:spcAft>
                <a:spcPts val="600"/>
              </a:spcAft>
              <a:buClr>
                <a:schemeClr val="tx1">
                  <a:lumMod val="60000"/>
                  <a:lumOff val="40000"/>
                </a:schemeClr>
              </a:buClr>
              <a:buSzTx/>
              <a:buFont typeface="Wingdings" pitchFamily="2" charset="2"/>
              <a:buNone/>
              <a:tabLst/>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pPr>
            <a:endParaRPr lang="en-AU" dirty="0"/>
          </a:p>
        </p:txBody>
      </p:sp>
      <p:sp>
        <p:nvSpPr>
          <p:cNvPr id="11" name="Text Placeholder 2"/>
          <p:cNvSpPr>
            <a:spLocks noGrp="1"/>
          </p:cNvSpPr>
          <p:nvPr>
            <p:ph type="body" sz="quarter" idx="25" hasCustomPrompt="1"/>
          </p:nvPr>
        </p:nvSpPr>
        <p:spPr>
          <a:xfrm>
            <a:off x="360000" y="2332800"/>
            <a:ext cx="1915200" cy="10800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smtClean="0"/>
              <a:t>##</a:t>
            </a:r>
            <a:endParaRPr lang="en-AU" dirty="0"/>
          </a:p>
        </p:txBody>
      </p:sp>
      <p:sp>
        <p:nvSpPr>
          <p:cNvPr id="12" name="Text Placeholder 2"/>
          <p:cNvSpPr>
            <a:spLocks noGrp="1"/>
          </p:cNvSpPr>
          <p:nvPr>
            <p:ph type="body" sz="quarter" idx="26" hasCustomPrompt="1"/>
          </p:nvPr>
        </p:nvSpPr>
        <p:spPr>
          <a:xfrm>
            <a:off x="2548800" y="2332800"/>
            <a:ext cx="1915200" cy="10800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AU" sz="7200" b="1" kern="1200" cap="none" spc="-300" baseline="0" dirty="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smtClean="0"/>
              <a:t>##</a:t>
            </a:r>
            <a:endParaRPr lang="en-AU" dirty="0"/>
          </a:p>
        </p:txBody>
      </p:sp>
      <p:sp>
        <p:nvSpPr>
          <p:cNvPr id="17" name="Text Placeholder 2"/>
          <p:cNvSpPr>
            <a:spLocks noGrp="1"/>
          </p:cNvSpPr>
          <p:nvPr>
            <p:ph type="body" sz="quarter" idx="27" hasCustomPrompt="1"/>
          </p:nvPr>
        </p:nvSpPr>
        <p:spPr>
          <a:xfrm>
            <a:off x="4712400" y="2332800"/>
            <a:ext cx="1915200" cy="10800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AU" sz="7200" b="1" kern="1200" cap="none" spc="-300" baseline="0" dirty="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smtClean="0"/>
              <a:t>##</a:t>
            </a:r>
            <a:endParaRPr lang="en-AU" dirty="0"/>
          </a:p>
        </p:txBody>
      </p:sp>
      <p:sp>
        <p:nvSpPr>
          <p:cNvPr id="18" name="Text Placeholder 2"/>
          <p:cNvSpPr>
            <a:spLocks noGrp="1"/>
          </p:cNvSpPr>
          <p:nvPr>
            <p:ph type="body" sz="quarter" idx="28" hasCustomPrompt="1"/>
          </p:nvPr>
        </p:nvSpPr>
        <p:spPr>
          <a:xfrm>
            <a:off x="6865200" y="2332800"/>
            <a:ext cx="1915200" cy="10800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AU" sz="7200" b="1" kern="1200" cap="none" spc="-300" baseline="0" dirty="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smtClean="0"/>
              <a:t>##</a:t>
            </a:r>
            <a:endParaRPr lang="en-AU" dirty="0"/>
          </a:p>
        </p:txBody>
      </p:sp>
    </p:spTree>
    <p:extLst>
      <p:ext uri="{BB962C8B-B14F-4D97-AF65-F5344CB8AC3E}">
        <p14:creationId xmlns:p14="http://schemas.microsoft.com/office/powerpoint/2010/main" val="1146429840"/>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带图片目录页">
    <p:spTree>
      <p:nvGrpSpPr>
        <p:cNvPr id="1" name=""/>
        <p:cNvGrpSpPr/>
        <p:nvPr/>
      </p:nvGrpSpPr>
      <p:grpSpPr>
        <a:xfrm>
          <a:off x="0" y="0"/>
          <a:ext cx="0" cy="0"/>
          <a:chOff x="0" y="0"/>
          <a:chExt cx="0" cy="0"/>
        </a:xfrm>
      </p:grpSpPr>
      <p:sp>
        <p:nvSpPr>
          <p:cNvPr id="10" name="Slide Number Placeholder 3" descr="Lock Shape"/>
          <p:cNvSpPr>
            <a:spLocks noGrp="1"/>
          </p:cNvSpPr>
          <p:nvPr>
            <p:ph type="sldNum" sz="quarter" idx="4"/>
          </p:nvPr>
        </p:nvSpPr>
        <p:spPr>
          <a:xfrm>
            <a:off x="8516175" y="6325200"/>
            <a:ext cx="324000" cy="201600"/>
          </a:xfrm>
          <a:prstGeom prst="rect">
            <a:avLst/>
          </a:prstGeom>
        </p:spPr>
        <p:txBody>
          <a:bodyPr vert="horz" lIns="91440" tIns="45720" rIns="91440" bIns="45720" rtlCol="0" anchor="ctr"/>
          <a:lstStyle>
            <a:lvl1pPr marL="0" indent="0" algn="r" defTabSz="270000" rtl="0" eaLnBrk="1" latinLnBrk="0" hangingPunct="1">
              <a:lnSpc>
                <a:spcPct val="100000"/>
              </a:lnSpc>
              <a:spcBef>
                <a:spcPts val="0"/>
              </a:spcBef>
              <a:spcAft>
                <a:spcPts val="0"/>
              </a:spcAft>
              <a:buNone/>
              <a:defRPr sz="800" b="0" cap="none" spc="0">
                <a:solidFill>
                  <a:srgbClr val="808285"/>
                </a:solidFill>
                <a:latin typeface="Arial"/>
              </a:defRPr>
            </a:lvl1pPr>
          </a:lstStyle>
          <a:p>
            <a:fld id="{6FBBF496-5E13-422D-AD74-55F6AC90CA92}" type="slidenum">
              <a:rPr lang="en-AU" smtClean="0"/>
              <a:pPr/>
              <a:t>‹#›</a:t>
            </a:fld>
            <a:endParaRPr lang="en-AU" dirty="0"/>
          </a:p>
        </p:txBody>
      </p:sp>
      <p:sp>
        <p:nvSpPr>
          <p:cNvPr id="13" name="Text Placeholder 2"/>
          <p:cNvSpPr>
            <a:spLocks noGrp="1"/>
          </p:cNvSpPr>
          <p:nvPr>
            <p:ph type="body" sz="quarter" idx="21"/>
          </p:nvPr>
        </p:nvSpPr>
        <p:spPr>
          <a:xfrm>
            <a:off x="2286624" y="4528376"/>
            <a:ext cx="1438876" cy="1560512"/>
          </a:xfrm>
          <a:prstGeom prst="rect">
            <a:avLst/>
          </a:prstGeom>
        </p:spPr>
        <p:txBody>
          <a:bodyPr>
            <a:normAutofit/>
          </a:bodyPr>
          <a:lstStyle>
            <a:lvl1pPr marL="0" marR="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lvl="0"/>
            <a:endParaRPr lang="en-AU" dirty="0"/>
          </a:p>
        </p:txBody>
      </p:sp>
      <p:sp>
        <p:nvSpPr>
          <p:cNvPr id="14" name="Text Placeholder 2"/>
          <p:cNvSpPr>
            <a:spLocks noGrp="1"/>
          </p:cNvSpPr>
          <p:nvPr>
            <p:ph type="body" sz="quarter" idx="22"/>
          </p:nvPr>
        </p:nvSpPr>
        <p:spPr>
          <a:xfrm>
            <a:off x="3966039" y="4528376"/>
            <a:ext cx="1438876" cy="1560512"/>
          </a:xfrm>
          <a:prstGeom prst="rect">
            <a:avLst/>
          </a:prstGeom>
        </p:spPr>
        <p:txBody>
          <a:bodyPr>
            <a:normAutofit/>
          </a:bodyPr>
          <a:lstStyle>
            <a:lvl1pPr marL="0" marR="0" indent="0" algn="l" defTabSz="180000" rtl="0" eaLnBrk="1" fontAlgn="auto" latinLnBrk="0" hangingPunct="1">
              <a:lnSpc>
                <a:spcPct val="100000"/>
              </a:lnSpc>
              <a:spcBef>
                <a:spcPts val="0"/>
              </a:spcBef>
              <a:spcAft>
                <a:spcPts val="600"/>
              </a:spcAft>
              <a:buClr>
                <a:srgbClr val="404040">
                  <a:lumMod val="60000"/>
                  <a:lumOff val="40000"/>
                </a:srgbClr>
              </a:buClr>
              <a:buSzTx/>
              <a:buFont typeface="Wingdings" pitchFamily="2" charset="2"/>
              <a:buNone/>
              <a:tabLst/>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pPr>
            <a:endParaRPr lang="en-AU" dirty="0"/>
          </a:p>
        </p:txBody>
      </p:sp>
      <p:sp>
        <p:nvSpPr>
          <p:cNvPr id="15" name="Text Placeholder 2"/>
          <p:cNvSpPr>
            <a:spLocks noGrp="1"/>
          </p:cNvSpPr>
          <p:nvPr>
            <p:ph type="body" sz="quarter" idx="23"/>
          </p:nvPr>
        </p:nvSpPr>
        <p:spPr>
          <a:xfrm>
            <a:off x="5648802" y="4528376"/>
            <a:ext cx="1438876" cy="1560512"/>
          </a:xfrm>
          <a:prstGeom prst="rect">
            <a:avLst/>
          </a:prstGeom>
        </p:spPr>
        <p:txBody>
          <a:bodyPr>
            <a:normAutofit/>
          </a:bodyPr>
          <a:lstStyle>
            <a:lvl1pPr marL="0" marR="0" indent="0" algn="l" defTabSz="180000" rtl="0" eaLnBrk="1" fontAlgn="auto" latinLnBrk="0" hangingPunct="1">
              <a:lnSpc>
                <a:spcPts val="2800"/>
              </a:lnSpc>
              <a:spcBef>
                <a:spcPts val="0"/>
              </a:spcBef>
              <a:spcAft>
                <a:spcPts val="600"/>
              </a:spcAft>
              <a:buClr>
                <a:schemeClr val="tx1">
                  <a:lumMod val="60000"/>
                  <a:lumOff val="40000"/>
                </a:schemeClr>
              </a:buClr>
              <a:buSzTx/>
              <a:buFont typeface="Wingdings" pitchFamily="2" charset="2"/>
              <a:buNone/>
              <a:tabLst/>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pPr>
            <a:endParaRPr lang="en-AU" dirty="0"/>
          </a:p>
        </p:txBody>
      </p:sp>
      <p:sp>
        <p:nvSpPr>
          <p:cNvPr id="16" name="Text Placeholder 2"/>
          <p:cNvSpPr>
            <a:spLocks noGrp="1"/>
          </p:cNvSpPr>
          <p:nvPr>
            <p:ph type="body" sz="quarter" idx="24"/>
          </p:nvPr>
        </p:nvSpPr>
        <p:spPr>
          <a:xfrm>
            <a:off x="7345316" y="4528376"/>
            <a:ext cx="1438876" cy="1560512"/>
          </a:xfrm>
          <a:prstGeom prst="rect">
            <a:avLst/>
          </a:prstGeom>
        </p:spPr>
        <p:txBody>
          <a:bodyPr>
            <a:normAutofit/>
          </a:bodyPr>
          <a:lstStyle>
            <a:lvl1pPr marL="0" marR="0" indent="0" algn="l" defTabSz="180000" rtl="0" eaLnBrk="1" fontAlgn="auto" latinLnBrk="0" hangingPunct="1">
              <a:lnSpc>
                <a:spcPts val="2800"/>
              </a:lnSpc>
              <a:spcBef>
                <a:spcPts val="0"/>
              </a:spcBef>
              <a:spcAft>
                <a:spcPts val="600"/>
              </a:spcAft>
              <a:buClr>
                <a:schemeClr val="tx1">
                  <a:lumMod val="60000"/>
                  <a:lumOff val="40000"/>
                </a:schemeClr>
              </a:buClr>
              <a:buSzTx/>
              <a:buFont typeface="Wingdings" pitchFamily="2" charset="2"/>
              <a:buNone/>
              <a:tabLst/>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pPr>
            <a:endParaRPr lang="en-AU" dirty="0"/>
          </a:p>
        </p:txBody>
      </p:sp>
      <p:sp>
        <p:nvSpPr>
          <p:cNvPr id="11" name="Text Placeholder 2"/>
          <p:cNvSpPr>
            <a:spLocks noGrp="1"/>
          </p:cNvSpPr>
          <p:nvPr>
            <p:ph type="body" sz="quarter" idx="25" hasCustomPrompt="1"/>
          </p:nvPr>
        </p:nvSpPr>
        <p:spPr>
          <a:xfrm>
            <a:off x="2286000" y="3430588"/>
            <a:ext cx="1437000" cy="10800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smtClean="0"/>
              <a:t>##</a:t>
            </a:r>
            <a:endParaRPr lang="en-AU" dirty="0"/>
          </a:p>
        </p:txBody>
      </p:sp>
      <p:sp>
        <p:nvSpPr>
          <p:cNvPr id="12" name="Text Placeholder 2"/>
          <p:cNvSpPr>
            <a:spLocks noGrp="1"/>
          </p:cNvSpPr>
          <p:nvPr>
            <p:ph type="body" sz="quarter" idx="26" hasCustomPrompt="1"/>
          </p:nvPr>
        </p:nvSpPr>
        <p:spPr>
          <a:xfrm>
            <a:off x="3971800" y="3430588"/>
            <a:ext cx="1437000" cy="10800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AU" sz="7200" b="1" kern="1200" cap="none" spc="-300" baseline="0" dirty="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smtClean="0"/>
              <a:t>##</a:t>
            </a:r>
            <a:endParaRPr lang="en-AU" dirty="0"/>
          </a:p>
        </p:txBody>
      </p:sp>
      <p:sp>
        <p:nvSpPr>
          <p:cNvPr id="17" name="Text Placeholder 2"/>
          <p:cNvSpPr>
            <a:spLocks noGrp="1"/>
          </p:cNvSpPr>
          <p:nvPr>
            <p:ph type="body" sz="quarter" idx="27" hasCustomPrompt="1"/>
          </p:nvPr>
        </p:nvSpPr>
        <p:spPr>
          <a:xfrm>
            <a:off x="5657600" y="3430588"/>
            <a:ext cx="1437000" cy="10800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AU" sz="7200" b="1" kern="1200" cap="none" spc="-300" baseline="0" dirty="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smtClean="0"/>
              <a:t>##</a:t>
            </a:r>
            <a:endParaRPr lang="en-AU" dirty="0"/>
          </a:p>
        </p:txBody>
      </p:sp>
      <p:sp>
        <p:nvSpPr>
          <p:cNvPr id="18" name="Text Placeholder 2"/>
          <p:cNvSpPr>
            <a:spLocks noGrp="1"/>
          </p:cNvSpPr>
          <p:nvPr>
            <p:ph type="body" sz="quarter" idx="28" hasCustomPrompt="1"/>
          </p:nvPr>
        </p:nvSpPr>
        <p:spPr>
          <a:xfrm>
            <a:off x="7343400" y="3430588"/>
            <a:ext cx="1437000" cy="10800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AU" sz="7200" b="1" kern="1200" cap="none" spc="-300" baseline="0" dirty="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smtClean="0"/>
              <a:t>##</a:t>
            </a:r>
            <a:endParaRPr lang="en-AU" dirty="0"/>
          </a:p>
        </p:txBody>
      </p:sp>
      <p:sp>
        <p:nvSpPr>
          <p:cNvPr id="2" name="标题 1"/>
          <p:cNvSpPr>
            <a:spLocks noGrp="1"/>
          </p:cNvSpPr>
          <p:nvPr>
            <p:ph type="title" hasCustomPrompt="1"/>
          </p:nvPr>
        </p:nvSpPr>
        <p:spPr/>
        <p:txBody>
          <a:bodyPr/>
          <a:lstStyle/>
          <a:p>
            <a:r>
              <a:rPr lang="zh-CN" altLang="en-US" dirty="0" smtClean="0"/>
              <a:t>目录</a:t>
            </a:r>
            <a:endParaRPr lang="zh-CN" altLang="en-US" dirty="0"/>
          </a:p>
        </p:txBody>
      </p:sp>
      <p:sp>
        <p:nvSpPr>
          <p:cNvPr id="4" name="图片占位符 3"/>
          <p:cNvSpPr>
            <a:spLocks noGrp="1"/>
          </p:cNvSpPr>
          <p:nvPr>
            <p:ph type="pic" sz="quarter" idx="29"/>
          </p:nvPr>
        </p:nvSpPr>
        <p:spPr>
          <a:xfrm>
            <a:off x="2286000" y="1501777"/>
            <a:ext cx="6510338" cy="1928813"/>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Tree>
    <p:extLst>
      <p:ext uri="{BB962C8B-B14F-4D97-AF65-F5344CB8AC3E}">
        <p14:creationId xmlns:p14="http://schemas.microsoft.com/office/powerpoint/2010/main" val="2185919490"/>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一列纯文本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solidFill>
                  <a:srgbClr val="404040"/>
                </a:solidFill>
              </a:rPr>
              <a:t>&lt;docid&gt;</a:t>
            </a:r>
            <a:endParaRPr lang="en-AU" dirty="0">
              <a:solidFill>
                <a:srgbClr val="404040"/>
              </a:solidFill>
            </a:endParaRPr>
          </a:p>
        </p:txBody>
      </p:sp>
      <p:sp>
        <p:nvSpPr>
          <p:cNvPr id="6" name="Text Placeholder 5"/>
          <p:cNvSpPr>
            <a:spLocks noGrp="1"/>
          </p:cNvSpPr>
          <p:nvPr>
            <p:ph type="body" sz="quarter" idx="12"/>
          </p:nvPr>
        </p:nvSpPr>
        <p:spPr>
          <a:xfrm>
            <a:off x="360000" y="1839913"/>
            <a:ext cx="8406000" cy="439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1107830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两列纯文本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solidFill>
                  <a:srgbClr val="404040"/>
                </a:solidFill>
              </a:rPr>
              <a:t>&lt;docid&gt;</a:t>
            </a:r>
            <a:endParaRPr lang="en-AU" dirty="0">
              <a:solidFill>
                <a:srgbClr val="404040"/>
              </a:solidFill>
            </a:endParaRPr>
          </a:p>
        </p:txBody>
      </p:sp>
      <p:sp>
        <p:nvSpPr>
          <p:cNvPr id="7" name="文本占位符 6"/>
          <p:cNvSpPr>
            <a:spLocks noGrp="1"/>
          </p:cNvSpPr>
          <p:nvPr>
            <p:ph type="body" sz="quarter" idx="12"/>
          </p:nvPr>
        </p:nvSpPr>
        <p:spPr>
          <a:xfrm>
            <a:off x="374651" y="1839915"/>
            <a:ext cx="3836988" cy="4403725"/>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文本占位符 8"/>
          <p:cNvSpPr>
            <a:spLocks noGrp="1"/>
          </p:cNvSpPr>
          <p:nvPr>
            <p:ph type="body" sz="quarter" idx="13"/>
          </p:nvPr>
        </p:nvSpPr>
        <p:spPr>
          <a:xfrm>
            <a:off x="4930776" y="1839915"/>
            <a:ext cx="3852863" cy="4403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84221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突出文字+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6" name="Text Placeholder 5"/>
          <p:cNvSpPr>
            <a:spLocks noGrp="1"/>
          </p:cNvSpPr>
          <p:nvPr>
            <p:ph type="body" sz="quarter" idx="12"/>
          </p:nvPr>
        </p:nvSpPr>
        <p:spPr>
          <a:xfrm>
            <a:off x="3146400" y="1839913"/>
            <a:ext cx="5637600" cy="439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标题 4"/>
          <p:cNvSpPr>
            <a:spLocks noGrp="1"/>
          </p:cNvSpPr>
          <p:nvPr>
            <p:ph type="title"/>
          </p:nvPr>
        </p:nvSpPr>
        <p:spPr/>
        <p:txBody>
          <a:bodyPr/>
          <a:lstStyle/>
          <a:p>
            <a:r>
              <a:rPr lang="zh-CN" altLang="en-US"/>
              <a:t>单击此处编辑母版标题样式</a:t>
            </a:r>
          </a:p>
        </p:txBody>
      </p:sp>
      <p:sp>
        <p:nvSpPr>
          <p:cNvPr id="8" name="文本占位符 7"/>
          <p:cNvSpPr>
            <a:spLocks noGrp="1"/>
          </p:cNvSpPr>
          <p:nvPr>
            <p:ph type="body" sz="quarter" idx="13"/>
          </p:nvPr>
        </p:nvSpPr>
        <p:spPr>
          <a:xfrm>
            <a:off x="374650" y="1839919"/>
            <a:ext cx="2412000" cy="4403725"/>
          </a:xfrm>
        </p:spPr>
        <p:txBody>
          <a:bodyPr>
            <a:normAutofit/>
          </a:bodyPr>
          <a:lstStyle>
            <a:lvl1pPr marL="0" indent="0">
              <a:lnSpc>
                <a:spcPts val="4800"/>
              </a:lnSpc>
              <a:spcAft>
                <a:spcPts val="0"/>
              </a:spcAft>
              <a:defRPr sz="3600" b="0">
                <a:solidFill>
                  <a:schemeClr val="accent2"/>
                </a:solidFill>
              </a:defRPr>
            </a:lvl1pPr>
          </a:lstStyle>
          <a:p>
            <a:pPr lvl="0"/>
            <a:r>
              <a:rPr lang="zh-CN" altLang="en-US" dirty="0"/>
              <a:t>单击此处编辑母版文本样式</a:t>
            </a:r>
          </a:p>
        </p:txBody>
      </p:sp>
    </p:spTree>
    <p:extLst>
      <p:ext uri="{BB962C8B-B14F-4D97-AF65-F5344CB8AC3E}">
        <p14:creationId xmlns:p14="http://schemas.microsoft.com/office/powerpoint/2010/main" val="1440431899"/>
      </p:ext>
    </p:extLst>
  </p:cSld>
  <p:clrMapOvr>
    <a:masterClrMapping/>
  </p:clrMapOvr>
  <p:transition spd="slow">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竖排标题+一列文本页">
    <p:spTree>
      <p:nvGrpSpPr>
        <p:cNvPr id="1" name=""/>
        <p:cNvGrpSpPr/>
        <p:nvPr/>
      </p:nvGrpSpPr>
      <p:grpSpPr>
        <a:xfrm>
          <a:off x="0" y="0"/>
          <a:ext cx="0" cy="0"/>
          <a:chOff x="0" y="0"/>
          <a:chExt cx="0" cy="0"/>
        </a:xfrm>
      </p:grpSpPr>
      <p:sp>
        <p:nvSpPr>
          <p:cNvPr id="2" name="Title 1"/>
          <p:cNvSpPr>
            <a:spLocks noGrp="1"/>
          </p:cNvSpPr>
          <p:nvPr>
            <p:ph type="title"/>
          </p:nvPr>
        </p:nvSpPr>
        <p:spPr>
          <a:xfrm>
            <a:off x="360000" y="1839600"/>
            <a:ext cx="2412000" cy="4399200"/>
          </a:xfrm>
        </p:spPr>
        <p:txBody>
          <a:bodyPr wrap="square" anchor="t" anchorCtr="0"/>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solidFill>
                  <a:srgbClr val="404040"/>
                </a:solidFill>
              </a:rPr>
              <a:t>&lt;docid&gt;</a:t>
            </a:r>
            <a:endParaRPr lang="en-AU" dirty="0">
              <a:solidFill>
                <a:srgbClr val="404040"/>
              </a:solidFill>
            </a:endParaRPr>
          </a:p>
        </p:txBody>
      </p:sp>
      <p:sp>
        <p:nvSpPr>
          <p:cNvPr id="6" name="Text Placeholder 5"/>
          <p:cNvSpPr>
            <a:spLocks noGrp="1"/>
          </p:cNvSpPr>
          <p:nvPr>
            <p:ph type="body" sz="quarter" idx="12"/>
          </p:nvPr>
        </p:nvSpPr>
        <p:spPr>
          <a:xfrm>
            <a:off x="3146400" y="1839913"/>
            <a:ext cx="5637600" cy="439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43149164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突出文字+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solidFill>
                  <a:srgbClr val="404040"/>
                </a:solidFill>
              </a:rPr>
              <a:t>&lt;docid&gt;</a:t>
            </a:r>
            <a:endParaRPr lang="en-AU" dirty="0">
              <a:solidFill>
                <a:srgbClr val="404040"/>
              </a:solidFill>
            </a:endParaRPr>
          </a:p>
        </p:txBody>
      </p:sp>
      <p:sp>
        <p:nvSpPr>
          <p:cNvPr id="6" name="Text Placeholder 5"/>
          <p:cNvSpPr>
            <a:spLocks noGrp="1"/>
          </p:cNvSpPr>
          <p:nvPr>
            <p:ph type="body" sz="quarter" idx="12"/>
          </p:nvPr>
        </p:nvSpPr>
        <p:spPr>
          <a:xfrm>
            <a:off x="3146400" y="1839913"/>
            <a:ext cx="5637600" cy="439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标题 4"/>
          <p:cNvSpPr>
            <a:spLocks noGrp="1"/>
          </p:cNvSpPr>
          <p:nvPr>
            <p:ph type="title"/>
          </p:nvPr>
        </p:nvSpPr>
        <p:spPr/>
        <p:txBody>
          <a:bodyPr/>
          <a:lstStyle/>
          <a:p>
            <a:r>
              <a:rPr lang="zh-CN" altLang="en-US" smtClean="0"/>
              <a:t>单击此处编辑母版标题样式</a:t>
            </a:r>
            <a:endParaRPr lang="zh-CN" altLang="en-US"/>
          </a:p>
        </p:txBody>
      </p:sp>
      <p:sp>
        <p:nvSpPr>
          <p:cNvPr id="8" name="文本占位符 7"/>
          <p:cNvSpPr>
            <a:spLocks noGrp="1"/>
          </p:cNvSpPr>
          <p:nvPr>
            <p:ph type="body" sz="quarter" idx="13"/>
          </p:nvPr>
        </p:nvSpPr>
        <p:spPr>
          <a:xfrm>
            <a:off x="374650" y="1839915"/>
            <a:ext cx="2412000" cy="4403725"/>
          </a:xfrm>
        </p:spPr>
        <p:txBody>
          <a:bodyPr>
            <a:normAutofit/>
          </a:bodyPr>
          <a:lstStyle>
            <a:lvl1pPr marL="0" indent="0">
              <a:lnSpc>
                <a:spcPts val="4800"/>
              </a:lnSpc>
              <a:spcAft>
                <a:spcPts val="0"/>
              </a:spcAft>
              <a:defRPr sz="3600" b="0">
                <a:solidFill>
                  <a:schemeClr val="accent2"/>
                </a:solidFill>
              </a:defRPr>
            </a:lvl1pPr>
          </a:lstStyle>
          <a:p>
            <a:pPr lvl="0"/>
            <a:r>
              <a:rPr lang="zh-CN" altLang="en-US" dirty="0" smtClean="0"/>
              <a:t>单击此处编辑母版文本样式</a:t>
            </a:r>
            <a:endParaRPr lang="zh-CN" altLang="en-US" dirty="0"/>
          </a:p>
        </p:txBody>
      </p:sp>
    </p:spTree>
    <p:extLst>
      <p:ext uri="{BB962C8B-B14F-4D97-AF65-F5344CB8AC3E}">
        <p14:creationId xmlns:p14="http://schemas.microsoft.com/office/powerpoint/2010/main" val="194095103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左侧图片+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solidFill>
                  <a:srgbClr val="404040"/>
                </a:solidFill>
              </a:rPr>
              <a:t>&lt;docid&gt;</a:t>
            </a:r>
            <a:endParaRPr lang="en-AU" dirty="0">
              <a:solidFill>
                <a:srgbClr val="404040"/>
              </a:solidFill>
            </a:endParaRPr>
          </a:p>
        </p:txBody>
      </p:sp>
      <p:sp>
        <p:nvSpPr>
          <p:cNvPr id="6" name="Text Placeholder 5"/>
          <p:cNvSpPr>
            <a:spLocks noGrp="1"/>
          </p:cNvSpPr>
          <p:nvPr>
            <p:ph type="body" sz="quarter" idx="12"/>
          </p:nvPr>
        </p:nvSpPr>
        <p:spPr>
          <a:xfrm>
            <a:off x="3146400" y="1839913"/>
            <a:ext cx="5637600" cy="439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标题 4"/>
          <p:cNvSpPr>
            <a:spLocks noGrp="1"/>
          </p:cNvSpPr>
          <p:nvPr>
            <p:ph type="title"/>
          </p:nvPr>
        </p:nvSpPr>
        <p:spPr/>
        <p:txBody>
          <a:bodyPr/>
          <a:lstStyle/>
          <a:p>
            <a:r>
              <a:rPr lang="zh-CN" altLang="en-US" smtClean="0"/>
              <a:t>单击此处编辑母版标题样式</a:t>
            </a:r>
            <a:endParaRPr lang="zh-CN" altLang="en-US"/>
          </a:p>
        </p:txBody>
      </p:sp>
      <p:sp>
        <p:nvSpPr>
          <p:cNvPr id="7" name="图片占位符 6"/>
          <p:cNvSpPr>
            <a:spLocks noGrp="1"/>
          </p:cNvSpPr>
          <p:nvPr>
            <p:ph type="pic" sz="quarter" idx="14"/>
          </p:nvPr>
        </p:nvSpPr>
        <p:spPr>
          <a:xfrm>
            <a:off x="374651" y="1839915"/>
            <a:ext cx="2419350"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Tree>
    <p:extLst>
      <p:ext uri="{BB962C8B-B14F-4D97-AF65-F5344CB8AC3E}">
        <p14:creationId xmlns:p14="http://schemas.microsoft.com/office/powerpoint/2010/main" val="419324702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右侧图片+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solidFill>
                  <a:srgbClr val="404040"/>
                </a:solidFill>
              </a:rPr>
              <a:t>&lt;docid&gt;</a:t>
            </a:r>
            <a:endParaRPr lang="en-AU" dirty="0">
              <a:solidFill>
                <a:srgbClr val="404040"/>
              </a:solidFill>
            </a:endParaRPr>
          </a:p>
        </p:txBody>
      </p:sp>
      <p:sp>
        <p:nvSpPr>
          <p:cNvPr id="6" name="Text Placeholder 5"/>
          <p:cNvSpPr>
            <a:spLocks noGrp="1"/>
          </p:cNvSpPr>
          <p:nvPr>
            <p:ph type="body" sz="quarter" idx="12"/>
          </p:nvPr>
        </p:nvSpPr>
        <p:spPr>
          <a:xfrm>
            <a:off x="374650" y="1839913"/>
            <a:ext cx="5637600" cy="439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标题 4"/>
          <p:cNvSpPr>
            <a:spLocks noGrp="1"/>
          </p:cNvSpPr>
          <p:nvPr>
            <p:ph type="title"/>
          </p:nvPr>
        </p:nvSpPr>
        <p:spPr/>
        <p:txBody>
          <a:bodyPr/>
          <a:lstStyle/>
          <a:p>
            <a:r>
              <a:rPr lang="zh-CN" altLang="en-US" smtClean="0"/>
              <a:t>单击此处编辑母版标题样式</a:t>
            </a:r>
            <a:endParaRPr lang="zh-CN" altLang="en-US"/>
          </a:p>
        </p:txBody>
      </p:sp>
      <p:sp>
        <p:nvSpPr>
          <p:cNvPr id="7" name="图片占位符 6"/>
          <p:cNvSpPr>
            <a:spLocks noGrp="1"/>
          </p:cNvSpPr>
          <p:nvPr>
            <p:ph type="pic" sz="quarter" idx="14"/>
          </p:nvPr>
        </p:nvSpPr>
        <p:spPr>
          <a:xfrm>
            <a:off x="6364288" y="1839915"/>
            <a:ext cx="2419350"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Tree>
    <p:extLst>
      <p:ext uri="{BB962C8B-B14F-4D97-AF65-F5344CB8AC3E}">
        <p14:creationId xmlns:p14="http://schemas.microsoft.com/office/powerpoint/2010/main" val="197353365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上方图片+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solidFill>
                  <a:srgbClr val="404040"/>
                </a:solidFill>
              </a:rPr>
              <a:t>&lt;docid&gt;</a:t>
            </a:r>
            <a:endParaRPr lang="en-AU" dirty="0">
              <a:solidFill>
                <a:srgbClr val="404040"/>
              </a:solidFill>
            </a:endParaRPr>
          </a:p>
        </p:txBody>
      </p:sp>
      <p:sp>
        <p:nvSpPr>
          <p:cNvPr id="6" name="Text Placeholder 5"/>
          <p:cNvSpPr>
            <a:spLocks noGrp="1"/>
          </p:cNvSpPr>
          <p:nvPr>
            <p:ph type="body" sz="quarter" idx="12"/>
          </p:nvPr>
        </p:nvSpPr>
        <p:spPr>
          <a:xfrm>
            <a:off x="374651" y="3746500"/>
            <a:ext cx="8408988" cy="24926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标题 4"/>
          <p:cNvSpPr>
            <a:spLocks noGrp="1"/>
          </p:cNvSpPr>
          <p:nvPr>
            <p:ph type="title"/>
          </p:nvPr>
        </p:nvSpPr>
        <p:spPr/>
        <p:txBody>
          <a:bodyPr/>
          <a:lstStyle/>
          <a:p>
            <a:r>
              <a:rPr lang="zh-CN" altLang="en-US" smtClean="0"/>
              <a:t>单击此处编辑母版标题样式</a:t>
            </a:r>
            <a:endParaRPr lang="zh-CN" altLang="en-US"/>
          </a:p>
        </p:txBody>
      </p:sp>
      <p:sp>
        <p:nvSpPr>
          <p:cNvPr id="7" name="图片占位符 6"/>
          <p:cNvSpPr>
            <a:spLocks noGrp="1"/>
          </p:cNvSpPr>
          <p:nvPr>
            <p:ph type="pic" sz="quarter" idx="14"/>
          </p:nvPr>
        </p:nvSpPr>
        <p:spPr>
          <a:xfrm>
            <a:off x="374651" y="1839914"/>
            <a:ext cx="8408988" cy="159067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Tree>
    <p:extLst>
      <p:ext uri="{BB962C8B-B14F-4D97-AF65-F5344CB8AC3E}">
        <p14:creationId xmlns:p14="http://schemas.microsoft.com/office/powerpoint/2010/main" val="288528332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下方图片+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solidFill>
                  <a:srgbClr val="404040"/>
                </a:solidFill>
              </a:rPr>
              <a:t>&lt;docid&gt;</a:t>
            </a:r>
            <a:endParaRPr lang="en-AU" dirty="0">
              <a:solidFill>
                <a:srgbClr val="404040"/>
              </a:solidFill>
            </a:endParaRPr>
          </a:p>
        </p:txBody>
      </p:sp>
      <p:sp>
        <p:nvSpPr>
          <p:cNvPr id="6" name="Text Placeholder 5"/>
          <p:cNvSpPr>
            <a:spLocks noGrp="1"/>
          </p:cNvSpPr>
          <p:nvPr>
            <p:ph type="body" sz="quarter" idx="12"/>
          </p:nvPr>
        </p:nvSpPr>
        <p:spPr>
          <a:xfrm>
            <a:off x="374651" y="1839914"/>
            <a:ext cx="8408988" cy="24703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标题 4"/>
          <p:cNvSpPr>
            <a:spLocks noGrp="1"/>
          </p:cNvSpPr>
          <p:nvPr>
            <p:ph type="title"/>
          </p:nvPr>
        </p:nvSpPr>
        <p:spPr/>
        <p:txBody>
          <a:bodyPr/>
          <a:lstStyle/>
          <a:p>
            <a:r>
              <a:rPr lang="zh-CN" altLang="en-US" smtClean="0"/>
              <a:t>单击此处编辑母版标题样式</a:t>
            </a:r>
            <a:endParaRPr lang="zh-CN" altLang="en-US"/>
          </a:p>
        </p:txBody>
      </p:sp>
      <p:sp>
        <p:nvSpPr>
          <p:cNvPr id="7" name="图片占位符 6"/>
          <p:cNvSpPr>
            <a:spLocks noGrp="1"/>
          </p:cNvSpPr>
          <p:nvPr>
            <p:ph type="pic" sz="quarter" idx="14"/>
          </p:nvPr>
        </p:nvSpPr>
        <p:spPr>
          <a:xfrm>
            <a:off x="374651" y="4652965"/>
            <a:ext cx="8408988" cy="159067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Tree>
    <p:extLst>
      <p:ext uri="{BB962C8B-B14F-4D97-AF65-F5344CB8AC3E}">
        <p14:creationId xmlns:p14="http://schemas.microsoft.com/office/powerpoint/2010/main" val="294031263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右侧图片+两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solidFill>
                  <a:srgbClr val="404040"/>
                </a:solidFill>
              </a:rPr>
              <a:t>&lt;docid&gt;</a:t>
            </a:r>
            <a:endParaRPr lang="en-AU" dirty="0">
              <a:solidFill>
                <a:srgbClr val="404040"/>
              </a:solidFill>
            </a:endParaRPr>
          </a:p>
        </p:txBody>
      </p:sp>
      <p:sp>
        <p:nvSpPr>
          <p:cNvPr id="6" name="Text Placeholder 5"/>
          <p:cNvSpPr>
            <a:spLocks noGrp="1"/>
          </p:cNvSpPr>
          <p:nvPr>
            <p:ph type="body" sz="quarter" idx="12"/>
          </p:nvPr>
        </p:nvSpPr>
        <p:spPr>
          <a:xfrm>
            <a:off x="374650" y="1839915"/>
            <a:ext cx="2520000" cy="4403725"/>
          </a:xfrm>
        </p:spPr>
        <p:txBody>
          <a:bodyPr>
            <a:normAutofit/>
          </a:bodyPr>
          <a:lstStyle>
            <a:lvl1pPr>
              <a:defRPr sz="2800"/>
            </a:lvl1pPr>
            <a:lvl2pPr>
              <a:defRPr sz="2800"/>
            </a:lvl2pPr>
            <a:lvl3pPr>
              <a:defRPr sz="28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标题 4"/>
          <p:cNvSpPr>
            <a:spLocks noGrp="1"/>
          </p:cNvSpPr>
          <p:nvPr>
            <p:ph type="title"/>
          </p:nvPr>
        </p:nvSpPr>
        <p:spPr/>
        <p:txBody>
          <a:bodyPr/>
          <a:lstStyle/>
          <a:p>
            <a:r>
              <a:rPr lang="zh-CN" altLang="en-US" smtClean="0"/>
              <a:t>单击此处编辑母版标题样式</a:t>
            </a:r>
            <a:endParaRPr lang="zh-CN" altLang="en-US"/>
          </a:p>
        </p:txBody>
      </p:sp>
      <p:sp>
        <p:nvSpPr>
          <p:cNvPr id="7" name="图片占位符 6"/>
          <p:cNvSpPr>
            <a:spLocks noGrp="1"/>
          </p:cNvSpPr>
          <p:nvPr>
            <p:ph type="pic" sz="quarter" idx="14"/>
          </p:nvPr>
        </p:nvSpPr>
        <p:spPr>
          <a:xfrm>
            <a:off x="6250938" y="1839915"/>
            <a:ext cx="2520000"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
        <p:nvSpPr>
          <p:cNvPr id="8" name="Text Placeholder 5"/>
          <p:cNvSpPr>
            <a:spLocks noGrp="1"/>
          </p:cNvSpPr>
          <p:nvPr>
            <p:ph type="body" sz="quarter" idx="15"/>
          </p:nvPr>
        </p:nvSpPr>
        <p:spPr>
          <a:xfrm>
            <a:off x="3312794" y="1839915"/>
            <a:ext cx="2520000" cy="4403725"/>
          </a:xfrm>
        </p:spPr>
        <p:txBody>
          <a:bodyPr>
            <a:normAutofit/>
          </a:bodyPr>
          <a:lstStyle>
            <a:lvl1pPr>
              <a:defRPr sz="2800"/>
            </a:lvl1pPr>
            <a:lvl2pPr>
              <a:defRPr sz="2800"/>
            </a:lvl2pPr>
            <a:lvl3pPr>
              <a:defRPr sz="28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83845521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左侧图片+两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solidFill>
                  <a:srgbClr val="404040"/>
                </a:solidFill>
              </a:rPr>
              <a:t>&lt;docid&gt;</a:t>
            </a:r>
            <a:endParaRPr lang="en-AU" dirty="0">
              <a:solidFill>
                <a:srgbClr val="404040"/>
              </a:solidFill>
            </a:endParaRPr>
          </a:p>
        </p:txBody>
      </p:sp>
      <p:sp>
        <p:nvSpPr>
          <p:cNvPr id="6" name="Text Placeholder 5"/>
          <p:cNvSpPr>
            <a:spLocks noGrp="1"/>
          </p:cNvSpPr>
          <p:nvPr>
            <p:ph type="body" sz="quarter" idx="12"/>
          </p:nvPr>
        </p:nvSpPr>
        <p:spPr>
          <a:xfrm>
            <a:off x="6263638" y="1839915"/>
            <a:ext cx="2520000" cy="4403725"/>
          </a:xfrm>
        </p:spPr>
        <p:txBody>
          <a:bodyPr>
            <a:normAutofit/>
          </a:bodyPr>
          <a:lstStyle>
            <a:lvl1pPr>
              <a:defRPr sz="2800"/>
            </a:lvl1pPr>
            <a:lvl2pPr>
              <a:defRPr sz="2800"/>
            </a:lvl2pPr>
            <a:lvl3pPr>
              <a:defRPr sz="28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标题 4"/>
          <p:cNvSpPr>
            <a:spLocks noGrp="1"/>
          </p:cNvSpPr>
          <p:nvPr>
            <p:ph type="title"/>
          </p:nvPr>
        </p:nvSpPr>
        <p:spPr/>
        <p:txBody>
          <a:bodyPr/>
          <a:lstStyle/>
          <a:p>
            <a:r>
              <a:rPr lang="zh-CN" altLang="en-US" smtClean="0"/>
              <a:t>单击此处编辑母版标题样式</a:t>
            </a:r>
            <a:endParaRPr lang="zh-CN" altLang="en-US"/>
          </a:p>
        </p:txBody>
      </p:sp>
      <p:sp>
        <p:nvSpPr>
          <p:cNvPr id="7" name="图片占位符 6"/>
          <p:cNvSpPr>
            <a:spLocks noGrp="1"/>
          </p:cNvSpPr>
          <p:nvPr>
            <p:ph type="pic" sz="quarter" idx="14"/>
          </p:nvPr>
        </p:nvSpPr>
        <p:spPr>
          <a:xfrm>
            <a:off x="374650" y="1839915"/>
            <a:ext cx="2520000"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
        <p:nvSpPr>
          <p:cNvPr id="8" name="Text Placeholder 5"/>
          <p:cNvSpPr>
            <a:spLocks noGrp="1"/>
          </p:cNvSpPr>
          <p:nvPr>
            <p:ph type="body" sz="quarter" idx="15"/>
          </p:nvPr>
        </p:nvSpPr>
        <p:spPr>
          <a:xfrm>
            <a:off x="3312794" y="1839915"/>
            <a:ext cx="2520000" cy="4403725"/>
          </a:xfrm>
        </p:spPr>
        <p:txBody>
          <a:bodyPr>
            <a:normAutofit/>
          </a:bodyPr>
          <a:lstStyle>
            <a:lvl1pPr>
              <a:defRPr sz="2800"/>
            </a:lvl1pPr>
            <a:lvl2pPr>
              <a:defRPr sz="2800"/>
            </a:lvl2pPr>
            <a:lvl3pPr>
              <a:defRPr sz="28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11995108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表格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5" name="Table Placeholder 4"/>
          <p:cNvSpPr>
            <a:spLocks noGrp="1"/>
          </p:cNvSpPr>
          <p:nvPr>
            <p:ph type="tbl" sz="quarter" idx="11"/>
          </p:nvPr>
        </p:nvSpPr>
        <p:spPr>
          <a:xfrm>
            <a:off x="378000" y="1839913"/>
            <a:ext cx="8406000" cy="4399200"/>
          </a:xfrm>
          <a:prstGeom prst="rect">
            <a:avLst/>
          </a:prstGeom>
        </p:spPr>
        <p:txBody>
          <a:bodyPr/>
          <a:lstStyle>
            <a:lvl1pPr marL="0" indent="0">
              <a:buNone/>
              <a:defRPr/>
            </a:lvl1pPr>
          </a:lstStyle>
          <a:p>
            <a:endParaRPr lang="en-AU" dirty="0"/>
          </a:p>
        </p:txBody>
      </p:sp>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1275041917"/>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图片分隔页">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a:pattFill prst="smGrid">
            <a:fgClr>
              <a:schemeClr val="bg1">
                <a:lumMod val="85000"/>
              </a:schemeClr>
            </a:fgClr>
            <a:bgClr>
              <a:schemeClr val="bg1"/>
            </a:bgClr>
          </a:pattFill>
        </p:spPr>
        <p:txBody>
          <a:bodyPr/>
          <a:lstStyle>
            <a:lvl1pPr marL="0" indent="0">
              <a:buNone/>
              <a:defRPr/>
            </a:lvl1pPr>
          </a:lstStyle>
          <a:p>
            <a:endParaRPr lang="en-AU" dirty="0"/>
          </a:p>
        </p:txBody>
      </p:sp>
    </p:spTree>
    <p:extLst>
      <p:ext uri="{BB962C8B-B14F-4D97-AF65-F5344CB8AC3E}">
        <p14:creationId xmlns:p14="http://schemas.microsoft.com/office/powerpoint/2010/main" val="23281242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左侧图片+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6" name="Text Placeholder 5"/>
          <p:cNvSpPr>
            <a:spLocks noGrp="1"/>
          </p:cNvSpPr>
          <p:nvPr>
            <p:ph type="body" sz="quarter" idx="12"/>
          </p:nvPr>
        </p:nvSpPr>
        <p:spPr>
          <a:xfrm>
            <a:off x="3146400" y="1839913"/>
            <a:ext cx="5637600" cy="439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标题 4"/>
          <p:cNvSpPr>
            <a:spLocks noGrp="1"/>
          </p:cNvSpPr>
          <p:nvPr>
            <p:ph type="title"/>
          </p:nvPr>
        </p:nvSpPr>
        <p:spPr/>
        <p:txBody>
          <a:bodyPr/>
          <a:lstStyle/>
          <a:p>
            <a:r>
              <a:rPr lang="zh-CN" altLang="en-US"/>
              <a:t>单击此处编辑母版标题样式</a:t>
            </a:r>
          </a:p>
        </p:txBody>
      </p:sp>
      <p:sp>
        <p:nvSpPr>
          <p:cNvPr id="7" name="图片占位符 6"/>
          <p:cNvSpPr>
            <a:spLocks noGrp="1"/>
          </p:cNvSpPr>
          <p:nvPr>
            <p:ph type="pic" sz="quarter" idx="14"/>
          </p:nvPr>
        </p:nvSpPr>
        <p:spPr>
          <a:xfrm>
            <a:off x="374655" y="1839919"/>
            <a:ext cx="2419350"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Tree>
    <p:extLst>
      <p:ext uri="{BB962C8B-B14F-4D97-AF65-F5344CB8AC3E}">
        <p14:creationId xmlns:p14="http://schemas.microsoft.com/office/powerpoint/2010/main" val="2547976197"/>
      </p:ext>
    </p:extLst>
  </p:cSld>
  <p:clrMapOvr>
    <a:masterClrMapping/>
  </p:clrMapOvr>
  <p:transition spd="slow">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只有标题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5" name="Title 4"/>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142979150"/>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Tree>
    <p:extLst>
      <p:ext uri="{BB962C8B-B14F-4D97-AF65-F5344CB8AC3E}">
        <p14:creationId xmlns:p14="http://schemas.microsoft.com/office/powerpoint/2010/main" val="3639250870"/>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大文字分隔页">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solidFill>
                  <a:srgbClr val="404040"/>
                </a:solidFill>
              </a:rPr>
              <a:t>&lt;docid&gt;</a:t>
            </a:r>
            <a:endParaRPr lang="en-AU" dirty="0">
              <a:solidFill>
                <a:srgbClr val="404040"/>
              </a:solidFill>
            </a:endParaRPr>
          </a:p>
        </p:txBody>
      </p:sp>
      <p:sp>
        <p:nvSpPr>
          <p:cNvPr id="2" name="标题 1"/>
          <p:cNvSpPr>
            <a:spLocks noGrp="1"/>
          </p:cNvSpPr>
          <p:nvPr>
            <p:ph type="title"/>
          </p:nvPr>
        </p:nvSpPr>
        <p:spPr>
          <a:xfrm>
            <a:off x="388050" y="3430588"/>
            <a:ext cx="8406000" cy="2813050"/>
          </a:xfrm>
        </p:spPr>
        <p:txBody>
          <a:bodyPr/>
          <a:lstStyle>
            <a:lvl1pPr>
              <a:defRPr>
                <a:solidFill>
                  <a:schemeClr val="bg1"/>
                </a:solidFill>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333354787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大文字居左分隔页">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solidFill>
                  <a:srgbClr val="404040"/>
                </a:solidFill>
              </a:rPr>
              <a:t>&lt;docid&gt;</a:t>
            </a:r>
            <a:endParaRPr lang="en-AU" dirty="0">
              <a:solidFill>
                <a:srgbClr val="404040"/>
              </a:solidFill>
            </a:endParaRPr>
          </a:p>
        </p:txBody>
      </p:sp>
      <p:sp>
        <p:nvSpPr>
          <p:cNvPr id="7" name="标题 6"/>
          <p:cNvSpPr>
            <a:spLocks noGrp="1"/>
          </p:cNvSpPr>
          <p:nvPr>
            <p:ph type="title"/>
          </p:nvPr>
        </p:nvSpPr>
        <p:spPr>
          <a:xfrm>
            <a:off x="374651" y="604838"/>
            <a:ext cx="3836988" cy="5638800"/>
          </a:xfrm>
        </p:spPr>
        <p:txBody>
          <a:bodyPr anchor="t"/>
          <a:lstStyle>
            <a:lvl1pPr>
              <a:defRPr>
                <a:solidFill>
                  <a:schemeClr val="bg1"/>
                </a:solidFill>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45665630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大文本居右页">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solidFill>
                  <a:srgbClr val="404040"/>
                </a:solidFill>
              </a:rPr>
              <a:t>&lt;docid&gt;</a:t>
            </a:r>
            <a:endParaRPr lang="en-AU" dirty="0">
              <a:solidFill>
                <a:srgbClr val="404040"/>
              </a:solidFill>
            </a:endParaRPr>
          </a:p>
        </p:txBody>
      </p:sp>
      <p:sp>
        <p:nvSpPr>
          <p:cNvPr id="2" name="标题 1"/>
          <p:cNvSpPr>
            <a:spLocks noGrp="1"/>
          </p:cNvSpPr>
          <p:nvPr>
            <p:ph type="title"/>
          </p:nvPr>
        </p:nvSpPr>
        <p:spPr>
          <a:xfrm>
            <a:off x="4930775" y="604838"/>
            <a:ext cx="3863275" cy="5638800"/>
          </a:xfrm>
        </p:spPr>
        <p:txBody>
          <a:bodyPr anchor="b"/>
          <a:lstStyle>
            <a:lvl1pPr>
              <a:defRPr>
                <a:solidFill>
                  <a:schemeClr val="bg1"/>
                </a:solidFill>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183583479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右侧一列文字+突出文字">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solidFill>
                  <a:srgbClr val="404040"/>
                </a:solidFill>
              </a:rPr>
              <a:t>&lt;docid&gt;</a:t>
            </a:r>
            <a:endParaRPr lang="en-AU" dirty="0">
              <a:solidFill>
                <a:srgbClr val="404040"/>
              </a:solidFill>
            </a:endParaRPr>
          </a:p>
        </p:txBody>
      </p:sp>
      <p:sp>
        <p:nvSpPr>
          <p:cNvPr id="7" name="Text Placeholder 6"/>
          <p:cNvSpPr>
            <a:spLocks noGrp="1"/>
          </p:cNvSpPr>
          <p:nvPr>
            <p:ph type="body" sz="quarter" idx="12"/>
          </p:nvPr>
        </p:nvSpPr>
        <p:spPr>
          <a:xfrm>
            <a:off x="4930775" y="626400"/>
            <a:ext cx="3834000" cy="56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24375416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左侧一列文字+突出文字">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solidFill>
                  <a:srgbClr val="404040"/>
                </a:solidFill>
              </a:rPr>
              <a:t>&lt;docid&gt;</a:t>
            </a:r>
            <a:endParaRPr lang="en-AU" dirty="0">
              <a:solidFill>
                <a:srgbClr val="404040"/>
              </a:solidFill>
            </a:endParaRPr>
          </a:p>
        </p:txBody>
      </p:sp>
      <p:sp>
        <p:nvSpPr>
          <p:cNvPr id="8" name="Text Placeholder 7"/>
          <p:cNvSpPr>
            <a:spLocks noGrp="1"/>
          </p:cNvSpPr>
          <p:nvPr>
            <p:ph type="body" sz="quarter" idx="12"/>
          </p:nvPr>
        </p:nvSpPr>
        <p:spPr>
          <a:xfrm>
            <a:off x="360000" y="626400"/>
            <a:ext cx="3834000" cy="56160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37674148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5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882896"/>
          </a:xfrm>
          <a:prstGeom prst="rect">
            <a:avLst/>
          </a:prstGeom>
        </p:spPr>
        <p:txBody>
          <a:bodyPr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华文楷体" panose="02010600040101010101" pitchFamily="2" charset="-122"/>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Placeholder 10"/>
          <p:cNvSpPr>
            <a:spLocks noGrp="1"/>
          </p:cNvSpPr>
          <p:nvPr>
            <p:ph type="title"/>
          </p:nvPr>
        </p:nvSpPr>
        <p:spPr bwMode="gray">
          <a:xfrm>
            <a:off x="414338" y="450279"/>
            <a:ext cx="8330184" cy="369332"/>
          </a:xfrm>
          <a:prstGeom prst="rect">
            <a:avLst/>
          </a:prstGeom>
        </p:spPr>
        <p:txBody>
          <a:bodyPr/>
          <a:lstStyle>
            <a:lvl1pPr>
              <a:defRPr/>
            </a:lvl1pPr>
          </a:lstStyle>
          <a:p>
            <a:pPr lvl="0"/>
            <a:r>
              <a:rPr lang="en-US" dirty="0" smtClean="0"/>
              <a:t>Click to edit Master title style</a:t>
            </a:r>
            <a:endParaRPr lang="en-US" dirty="0"/>
          </a:p>
        </p:txBody>
      </p:sp>
      <p:sp>
        <p:nvSpPr>
          <p:cNvPr id="4" name="Slide Number Placeholder 5"/>
          <p:cNvSpPr>
            <a:spLocks noGrp="1"/>
          </p:cNvSpPr>
          <p:nvPr>
            <p:ph type="sldNum" sz="quarter" idx="13"/>
          </p:nvPr>
        </p:nvSpPr>
        <p:spPr>
          <a:xfrm>
            <a:off x="358775" y="6597650"/>
            <a:ext cx="360363" cy="125413"/>
          </a:xfrm>
          <a:prstGeom prst="rect">
            <a:avLst/>
          </a:prstGeom>
        </p:spPr>
        <p:txBody>
          <a:bodyPr/>
          <a:lstStyle>
            <a:lvl1pPr algn="l">
              <a:defRPr>
                <a:solidFill>
                  <a:schemeClr val="tx2"/>
                </a:solidFill>
                <a:latin typeface="+mj-lt"/>
              </a:defRPr>
            </a:lvl1pPr>
          </a:lstStyle>
          <a:p>
            <a:fld id="{313880FF-B11A-4FA9-B5CC-7226C1B8517C}" type="slidenum">
              <a:rPr lang="en-GB" smtClean="0">
                <a:solidFill>
                  <a:srgbClr val="00AEEE"/>
                </a:solidFill>
              </a:rPr>
              <a:pPr/>
              <a:t>‹#›</a:t>
            </a:fld>
            <a:endParaRPr lang="en-GB" dirty="0">
              <a:solidFill>
                <a:srgbClr val="00AEEE"/>
              </a:solidFill>
            </a:endParaRPr>
          </a:p>
        </p:txBody>
      </p:sp>
    </p:spTree>
    <p:extLst>
      <p:ext uri="{BB962C8B-B14F-4D97-AF65-F5344CB8AC3E}">
        <p14:creationId xmlns:p14="http://schemas.microsoft.com/office/powerpoint/2010/main" val="389875234"/>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391258" y="260350"/>
            <a:ext cx="8362950" cy="1081088"/>
          </a:xfrm>
        </p:spPr>
        <p:txBody>
          <a:bodyPr/>
          <a:lstStyle/>
          <a:p>
            <a:r>
              <a:rPr lang="zh-CN" altLang="en-US" smtClean="0"/>
              <a:t>单击此处编辑母版标题样式</a:t>
            </a:r>
            <a:endParaRPr lang="zh-CN" altLang="en-US" dirty="0"/>
          </a:p>
        </p:txBody>
      </p:sp>
      <p:sp>
        <p:nvSpPr>
          <p:cNvPr id="4" name="Text Placeholder 2"/>
          <p:cNvSpPr>
            <a:spLocks noGrp="1"/>
          </p:cNvSpPr>
          <p:nvPr>
            <p:ph idx="1"/>
          </p:nvPr>
        </p:nvSpPr>
        <p:spPr bwMode="auto">
          <a:xfrm>
            <a:off x="383931" y="1557339"/>
            <a:ext cx="8370277" cy="4537075"/>
          </a:xfrm>
          <a:prstGeom prst="rect">
            <a:avLst/>
          </a:prstGeom>
          <a:noFill/>
          <a:ln>
            <a:noFill/>
          </a:ln>
          <a:extLst/>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altLang="zh-CN" dirty="0" smtClean="0"/>
          </a:p>
        </p:txBody>
      </p:sp>
    </p:spTree>
    <p:extLst>
      <p:ext uri="{BB962C8B-B14F-4D97-AF65-F5344CB8AC3E}">
        <p14:creationId xmlns:p14="http://schemas.microsoft.com/office/powerpoint/2010/main" val="219361934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userDrawn="1">
  <p:cSld name="Divider [ Vertical Heading ]">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0"/>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3" name="Title 2"/>
          <p:cNvSpPr>
            <a:spLocks noGrp="1"/>
          </p:cNvSpPr>
          <p:nvPr>
            <p:ph type="title"/>
          </p:nvPr>
        </p:nvSpPr>
        <p:spPr>
          <a:xfrm>
            <a:off x="631385" y="813600"/>
            <a:ext cx="2412554" cy="5432400"/>
          </a:xfrm>
        </p:spPr>
        <p:txBody>
          <a:bodyPr wrap="square" anchor="b" anchorCtr="0"/>
          <a:lstStyle>
            <a:lvl1pPr marL="0" indent="0" algn="l" defTabSz="180000" rtl="0" eaLnBrk="1" latinLnBrk="0" hangingPunct="1">
              <a:lnSpc>
                <a:spcPts val="4800"/>
              </a:lnSpc>
              <a:spcBef>
                <a:spcPct val="0"/>
              </a:spcBef>
              <a:spcAft>
                <a:spcPts val="0"/>
              </a:spcAft>
              <a:buNone/>
              <a:defRPr sz="4800" b="1" cap="none" spc="-150">
                <a:solidFill>
                  <a:srgbClr val="FFFFFF"/>
                </a:solidFill>
                <a:latin typeface="Arial"/>
              </a:defRPr>
            </a:lvl1pPr>
          </a:lstStyle>
          <a:p>
            <a:pPr lvl="0"/>
            <a:r>
              <a:rPr lang="en-US" dirty="0" smtClean="0"/>
              <a:t>Click to edit Master title style</a:t>
            </a:r>
            <a:endParaRPr lang="en-AU" dirty="0"/>
          </a:p>
        </p:txBody>
      </p:sp>
    </p:spTree>
    <p:extLst>
      <p:ext uri="{BB962C8B-B14F-4D97-AF65-F5344CB8AC3E}">
        <p14:creationId xmlns:p14="http://schemas.microsoft.com/office/powerpoint/2010/main" val="281846621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右侧图片+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6" name="Text Placeholder 5"/>
          <p:cNvSpPr>
            <a:spLocks noGrp="1"/>
          </p:cNvSpPr>
          <p:nvPr>
            <p:ph type="body" sz="quarter" idx="12"/>
          </p:nvPr>
        </p:nvSpPr>
        <p:spPr>
          <a:xfrm>
            <a:off x="374650" y="1839913"/>
            <a:ext cx="5637600" cy="439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标题 4"/>
          <p:cNvSpPr>
            <a:spLocks noGrp="1"/>
          </p:cNvSpPr>
          <p:nvPr>
            <p:ph type="title"/>
          </p:nvPr>
        </p:nvSpPr>
        <p:spPr/>
        <p:txBody>
          <a:bodyPr/>
          <a:lstStyle/>
          <a:p>
            <a:r>
              <a:rPr lang="zh-CN" altLang="en-US"/>
              <a:t>单击此处编辑母版标题样式</a:t>
            </a:r>
          </a:p>
        </p:txBody>
      </p:sp>
      <p:sp>
        <p:nvSpPr>
          <p:cNvPr id="7" name="图片占位符 6"/>
          <p:cNvSpPr>
            <a:spLocks noGrp="1"/>
          </p:cNvSpPr>
          <p:nvPr>
            <p:ph type="pic" sz="quarter" idx="14"/>
          </p:nvPr>
        </p:nvSpPr>
        <p:spPr>
          <a:xfrm>
            <a:off x="6364288" y="1839919"/>
            <a:ext cx="2419350"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Tree>
    <p:extLst>
      <p:ext uri="{BB962C8B-B14F-4D97-AF65-F5344CB8AC3E}">
        <p14:creationId xmlns:p14="http://schemas.microsoft.com/office/powerpoint/2010/main" val="3821533323"/>
      </p:ext>
    </p:extLst>
  </p:cSld>
  <p:clrMapOvr>
    <a:masterClrMapping/>
  </p:clrMapOvr>
  <p:transition spd="slow">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封面页">
    <p:bg>
      <p:bgPr>
        <a:solidFill>
          <a:schemeClr val="bg1"/>
        </a:solidFill>
        <a:effectLst/>
      </p:bgPr>
    </p:bg>
    <p:spTree>
      <p:nvGrpSpPr>
        <p:cNvPr id="1" name=""/>
        <p:cNvGrpSpPr/>
        <p:nvPr/>
      </p:nvGrpSpPr>
      <p:grpSpPr>
        <a:xfrm>
          <a:off x="0" y="0"/>
          <a:ext cx="0" cy="0"/>
          <a:chOff x="0" y="0"/>
          <a:chExt cx="0" cy="0"/>
        </a:xfrm>
      </p:grpSpPr>
      <p:sp>
        <p:nvSpPr>
          <p:cNvPr id="5" name="Rectangle 4" descr="Lock Shape"/>
          <p:cNvSpPr>
            <a:spLocks noChangeAspect="1"/>
          </p:cNvSpPr>
          <p:nvPr userDrawn="1"/>
        </p:nvSpPr>
        <p:spPr>
          <a:xfrm>
            <a:off x="7490181" y="1"/>
            <a:ext cx="1296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rgbClr val="FFFFFF"/>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634306" y="763760"/>
            <a:ext cx="1010780" cy="44118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AU" smtClean="0"/>
              <a:t>&lt;docid&gt;</a:t>
            </a:r>
            <a:endParaRPr lang="en-AU" dirty="0"/>
          </a:p>
        </p:txBody>
      </p:sp>
      <p:sp>
        <p:nvSpPr>
          <p:cNvPr id="3" name="Slide Number Placeholder 2"/>
          <p:cNvSpPr>
            <a:spLocks noGrp="1"/>
          </p:cNvSpPr>
          <p:nvPr>
            <p:ph type="sldNum" sz="quarter" idx="11"/>
          </p:nvPr>
        </p:nvSpPr>
        <p:spPr/>
        <p:txBody>
          <a:bodyPr/>
          <a:lstStyle/>
          <a:p>
            <a:fld id="{9E9BC324-87D9-4F3A-AF80-305003183E1D}" type="slidenum">
              <a:rPr lang="en-AU" smtClean="0"/>
              <a:pPr/>
              <a:t>‹#›</a:t>
            </a:fld>
            <a:endParaRPr lang="en-AU" dirty="0"/>
          </a:p>
        </p:txBody>
      </p:sp>
    </p:spTree>
    <p:extLst>
      <p:ext uri="{BB962C8B-B14F-4D97-AF65-F5344CB8AC3E}">
        <p14:creationId xmlns:p14="http://schemas.microsoft.com/office/powerpoint/2010/main" val="1494140187"/>
      </p:ext>
    </p:extLst>
  </p:cSld>
  <p:clrMapOvr>
    <a:masterClrMapping/>
  </p:clrMapOvr>
  <p:transition spd="slow">
    <p:fade/>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一列纯文本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t>&lt;docid&gt;</a:t>
            </a:r>
            <a:endParaRPr lang="en-AU" dirty="0"/>
          </a:p>
        </p:txBody>
      </p:sp>
      <p:sp>
        <p:nvSpPr>
          <p:cNvPr id="6" name="Text Placeholder 5"/>
          <p:cNvSpPr>
            <a:spLocks noGrp="1"/>
          </p:cNvSpPr>
          <p:nvPr>
            <p:ph type="body" sz="quarter" idx="12"/>
          </p:nvPr>
        </p:nvSpPr>
        <p:spPr>
          <a:xfrm>
            <a:off x="360000" y="1839913"/>
            <a:ext cx="8406000" cy="439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510473490"/>
      </p:ext>
    </p:extLst>
  </p:cSld>
  <p:clrMapOvr>
    <a:masterClrMapping/>
  </p:clrMapOvr>
  <p:transition spd="slow">
    <p:fade/>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Tree>
    <p:extLst>
      <p:ext uri="{BB962C8B-B14F-4D97-AF65-F5344CB8AC3E}">
        <p14:creationId xmlns:p14="http://schemas.microsoft.com/office/powerpoint/2010/main" val="1480563000"/>
      </p:ext>
    </p:extLst>
  </p:cSld>
  <p:clrMapOvr>
    <a:masterClrMapping/>
  </p:clrMapOvr>
  <p:transition spd="slow">
    <p:fade/>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页脚占位符 3"/>
          <p:cNvSpPr>
            <a:spLocks noGrp="1"/>
          </p:cNvSpPr>
          <p:nvPr>
            <p:ph type="ftr" sz="quarter" idx="11"/>
          </p:nvPr>
        </p:nvSpPr>
        <p:spPr/>
        <p:txBody>
          <a:bodyPr/>
          <a:lstStyle/>
          <a:p>
            <a:r>
              <a:rPr lang="en-AU" smtClean="0"/>
              <a:t>&lt;docid&gt;</a:t>
            </a:r>
            <a:endParaRPr lang="en-AU" dirty="0"/>
          </a:p>
        </p:txBody>
      </p:sp>
    </p:spTree>
    <p:extLst>
      <p:ext uri="{BB962C8B-B14F-4D97-AF65-F5344CB8AC3E}">
        <p14:creationId xmlns:p14="http://schemas.microsoft.com/office/powerpoint/2010/main" val="700877231"/>
      </p:ext>
    </p:extLst>
  </p:cSld>
  <p:clrMapOvr>
    <a:masterClrMapping/>
  </p:clrMapOvr>
  <p:transition spd="slow">
    <p:fade/>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r>
              <a:rPr lang="en-AU" smtClean="0"/>
              <a:t>&lt;docid&gt;</a:t>
            </a:r>
            <a:endParaRPr lang="en-AU" dirty="0"/>
          </a:p>
        </p:txBody>
      </p:sp>
      <p:sp>
        <p:nvSpPr>
          <p:cNvPr id="3" name="灯片编号占位符 2"/>
          <p:cNvSpPr>
            <a:spLocks noGrp="1"/>
          </p:cNvSpPr>
          <p:nvPr>
            <p:ph type="sldNum" sz="quarter" idx="11"/>
          </p:nvPr>
        </p:nvSpPr>
        <p:spPr/>
        <p:txBody>
          <a:bodyPr/>
          <a:lstStyle/>
          <a:p>
            <a:fld id="{9E9BC324-87D9-4F3A-AF80-305003183E1D}" type="slidenum">
              <a:rPr lang="en-AU" smtClean="0"/>
              <a:pPr/>
              <a:t>‹#›</a:t>
            </a:fld>
            <a:endParaRPr lang="en-AU" dirty="0"/>
          </a:p>
        </p:txBody>
      </p:sp>
    </p:spTree>
    <p:extLst>
      <p:ext uri="{BB962C8B-B14F-4D97-AF65-F5344CB8AC3E}">
        <p14:creationId xmlns:p14="http://schemas.microsoft.com/office/powerpoint/2010/main" val="884963758"/>
      </p:ext>
    </p:extLst>
  </p:cSld>
  <p:clrMapOvr>
    <a:masterClrMapping/>
  </p:clrMapOvr>
  <p:transition spd="slow">
    <p:fade/>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17"/>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mn-ea"/>
                <a:cs typeface="+mn-cs"/>
              </a:rPr>
              <a:pPr marL="0" marR="0" lvl="0" indent="0" algn="r" defTabSz="180000" rtl="0" eaLnBrk="1" fontAlgn="auto" latinLnBrk="0" hangingPunct="1">
                <a:lnSpc>
                  <a:spcPct val="100000"/>
                </a:lnSpc>
                <a:spcBef>
                  <a:spcPts val="0"/>
                </a:spcBef>
                <a:spcAft>
                  <a:spcPts val="0"/>
                </a:spcAft>
                <a:buClrTx/>
                <a:buSzTx/>
                <a:buFontTx/>
                <a:buNone/>
                <a:tabLst/>
                <a:defRPr/>
              </a:pPr>
              <a:t>‹#›</a:t>
            </a:fld>
            <a:endParaRPr kumimoji="0" lang="en-AU" sz="800" b="0" i="0" u="none" strike="noStrike" kern="1200" cap="none" spc="0" normalizeH="0" baseline="0" noProof="0" dirty="0">
              <a:ln>
                <a:noFill/>
              </a:ln>
              <a:solidFill>
                <a:srgbClr val="808285"/>
              </a:solidFill>
              <a:effectLst/>
              <a:uLnTx/>
              <a:uFillTx/>
              <a:latin typeface="Arial"/>
              <a:ea typeface="+mn-ea"/>
              <a:cs typeface="+mn-cs"/>
            </a:endParaRPr>
          </a:p>
        </p:txBody>
      </p:sp>
      <p:sp>
        <p:nvSpPr>
          <p:cNvPr id="3" name="Title 2"/>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134280870"/>
      </p:ext>
    </p:extLst>
  </p:cSld>
  <p:clrMapOvr>
    <a:masterClrMapping/>
  </p:clrMapOvr>
  <p:transition spd="slow">
    <p:fade/>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391263" y="260350"/>
            <a:ext cx="8362950" cy="1081088"/>
          </a:xfrm>
        </p:spPr>
        <p:txBody>
          <a:bodyPr/>
          <a:lstStyle/>
          <a:p>
            <a:r>
              <a:rPr lang="zh-CN" altLang="en-US" smtClean="0"/>
              <a:t>单击此处编辑母版标题样式</a:t>
            </a:r>
            <a:endParaRPr lang="zh-CN" altLang="en-US" dirty="0"/>
          </a:p>
        </p:txBody>
      </p:sp>
      <p:sp>
        <p:nvSpPr>
          <p:cNvPr id="4" name="Text Placeholder 2"/>
          <p:cNvSpPr>
            <a:spLocks noGrp="1"/>
          </p:cNvSpPr>
          <p:nvPr>
            <p:ph idx="1"/>
          </p:nvPr>
        </p:nvSpPr>
        <p:spPr bwMode="auto">
          <a:xfrm>
            <a:off x="383934" y="1557339"/>
            <a:ext cx="8370277" cy="4537075"/>
          </a:xfrm>
          <a:prstGeom prst="rect">
            <a:avLst/>
          </a:prstGeom>
          <a:noFill/>
          <a:ln>
            <a:noFill/>
          </a:ln>
          <a:extLst/>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altLang="zh-CN" dirty="0" smtClean="0"/>
          </a:p>
        </p:txBody>
      </p:sp>
      <p:sp>
        <p:nvSpPr>
          <p:cNvPr id="3" name="页脚占位符 2"/>
          <p:cNvSpPr>
            <a:spLocks noGrp="1"/>
          </p:cNvSpPr>
          <p:nvPr>
            <p:ph type="ftr" sz="quarter" idx="10"/>
          </p:nvPr>
        </p:nvSpPr>
        <p:spPr/>
        <p:txBody>
          <a:bodyPr/>
          <a:lstStyle/>
          <a:p>
            <a:r>
              <a:rPr lang="en-AU" smtClean="0"/>
              <a:t>&lt;docid&gt;</a:t>
            </a:r>
            <a:endParaRPr lang="en-AU" dirty="0"/>
          </a:p>
        </p:txBody>
      </p:sp>
      <p:sp>
        <p:nvSpPr>
          <p:cNvPr id="5" name="灯片编号占位符 4"/>
          <p:cNvSpPr>
            <a:spLocks noGrp="1"/>
          </p:cNvSpPr>
          <p:nvPr>
            <p:ph type="sldNum" sz="quarter" idx="11"/>
          </p:nvPr>
        </p:nvSpPr>
        <p:spPr/>
        <p:txBody>
          <a:bodyPr/>
          <a:lstStyle/>
          <a:p>
            <a:fld id="{9E9BC324-87D9-4F3A-AF80-305003183E1D}" type="slidenum">
              <a:rPr lang="en-AU" smtClean="0"/>
              <a:pPr/>
              <a:t>‹#›</a:t>
            </a:fld>
            <a:endParaRPr lang="en-AU" dirty="0"/>
          </a:p>
        </p:txBody>
      </p:sp>
    </p:spTree>
    <p:extLst>
      <p:ext uri="{BB962C8B-B14F-4D97-AF65-F5344CB8AC3E}">
        <p14:creationId xmlns:p14="http://schemas.microsoft.com/office/powerpoint/2010/main" val="1690843707"/>
      </p:ext>
    </p:extLst>
  </p:cSld>
  <p:clrMapOvr>
    <a:masterClrMapping/>
  </p:clrMapOvr>
  <p:transition spd="slow">
    <p:fade/>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7" name="图片占位符 3">
            <a:extLst>
              <a:ext uri="{FF2B5EF4-FFF2-40B4-BE49-F238E27FC236}">
                <a16:creationId xmlns:a16="http://schemas.microsoft.com/office/drawing/2014/main" id="{B4875156-1B6A-4F12-94D2-3E047637895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857999"/>
          </a:xfrm>
          <a:prstGeom prst="rect">
            <a:avLst/>
          </a:prstGeom>
        </p:spPr>
      </p:pic>
      <p:sp>
        <p:nvSpPr>
          <p:cNvPr id="5" name="Text Placeholder 13">
            <a:extLst>
              <a:ext uri="{FF2B5EF4-FFF2-40B4-BE49-F238E27FC236}">
                <a16:creationId xmlns:a16="http://schemas.microsoft.com/office/drawing/2014/main" id="{EE286E00-1456-4F50-882B-7B1CDED673C4}"/>
              </a:ext>
            </a:extLst>
          </p:cNvPr>
          <p:cNvSpPr txBox="1">
            <a:spLocks/>
          </p:cNvSpPr>
          <p:nvPr userDrawn="1"/>
        </p:nvSpPr>
        <p:spPr>
          <a:xfrm rot="16200000" flipH="1">
            <a:off x="1143000" y="-1142997"/>
            <a:ext cx="6858000" cy="9144000"/>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gradFill flip="none" rotWithShape="1">
            <a:gsLst>
              <a:gs pos="100000">
                <a:srgbClr val="B8CCD4">
                  <a:lumMod val="60000"/>
                  <a:lumOff val="40000"/>
                </a:srgbClr>
              </a:gs>
              <a:gs pos="0">
                <a:srgbClr val="B8CCD4">
                  <a:lumMod val="20000"/>
                  <a:lumOff val="80000"/>
                  <a:alpha val="0"/>
                </a:srgbClr>
              </a:gs>
            </a:gsLst>
            <a:lin ang="2700000" scaled="1"/>
            <a:tileRect/>
          </a:gradFill>
          <a:ln w="38100">
            <a:noFill/>
          </a:ln>
          <a:effectLst/>
        </p:spPr>
        <p:txBody>
          <a:bodyPr vert="horz" wrap="square" lIns="0" tIns="0" rIns="0" bIns="0" rtlCol="0" anchor="ctr" anchorCtr="0">
            <a:noAutofit/>
          </a:bodyPr>
          <a:lstStyle>
            <a:lvl1pPr marL="0" marR="0" indent="0" algn="l" defTabSz="906748" rtl="0" eaLnBrk="1" fontAlgn="auto" latinLnBrk="0" hangingPunct="1">
              <a:lnSpc>
                <a:spcPct val="100000"/>
              </a:lnSpc>
              <a:spcBef>
                <a:spcPts val="496"/>
              </a:spcBef>
              <a:spcAft>
                <a:spcPts val="0"/>
              </a:spcAft>
              <a:buClrTx/>
              <a:buSzPct val="100000"/>
              <a:buFontTx/>
              <a:buNone/>
              <a:tabLst/>
              <a:defRPr lang="en-US" sz="1200" kern="1200" spc="0" baseline="0" dirty="0">
                <a:noFill/>
                <a:latin typeface="+mn-lt"/>
                <a:ea typeface="Work Sans"/>
                <a:cs typeface="Work Sans"/>
              </a:defRPr>
            </a:lvl1pPr>
            <a:lvl2pPr marL="0" indent="0" algn="l" defTabSz="447184" rtl="0" eaLnBrk="1" latinLnBrk="0" hangingPunct="1">
              <a:lnSpc>
                <a:spcPct val="100000"/>
              </a:lnSpc>
              <a:spcBef>
                <a:spcPts val="496"/>
              </a:spcBef>
              <a:buSzPct val="100000"/>
              <a:buFontTx/>
              <a:buNone/>
              <a:defRPr sz="1805" b="1" kern="1200" baseline="0">
                <a:solidFill>
                  <a:schemeClr val="tx1">
                    <a:lumMod val="95000"/>
                    <a:lumOff val="5000"/>
                  </a:schemeClr>
                </a:solidFill>
                <a:latin typeface="+mn-lt"/>
                <a:ea typeface="Open Sans" panose="020B0606030504020204" pitchFamily="34" charset="0"/>
                <a:cs typeface="Open Sans" panose="020B0606030504020204" pitchFamily="34" charset="0"/>
              </a:defRPr>
            </a:lvl2pPr>
            <a:lvl3pPr marL="0" indent="0" algn="l" defTabSz="447184" rtl="0" eaLnBrk="1" latinLnBrk="0" hangingPunct="1">
              <a:lnSpc>
                <a:spcPct val="150000"/>
              </a:lnSpc>
              <a:spcBef>
                <a:spcPts val="496"/>
              </a:spcBef>
              <a:buSzPct val="100000"/>
              <a:buFontTx/>
              <a:buNone/>
              <a:defRPr sz="1003" kern="1200" baseline="0">
                <a:solidFill>
                  <a:schemeClr val="tx1">
                    <a:lumMod val="95000"/>
                    <a:lumOff val="5000"/>
                  </a:schemeClr>
                </a:solidFill>
                <a:latin typeface="+mn-lt"/>
                <a:ea typeface="+mn-ea"/>
                <a:cs typeface="+mn-cs"/>
              </a:defRPr>
            </a:lvl3pPr>
            <a:lvl4pPr marL="0" indent="0" algn="l" defTabSz="906748" rtl="0" eaLnBrk="1" latinLnBrk="0" hangingPunct="1">
              <a:lnSpc>
                <a:spcPct val="100000"/>
              </a:lnSpc>
              <a:spcBef>
                <a:spcPts val="496"/>
              </a:spcBef>
              <a:buSzPct val="100000"/>
              <a:buFontTx/>
              <a:buNone/>
              <a:defRPr sz="1504" b="1" kern="1200">
                <a:solidFill>
                  <a:schemeClr val="tx1">
                    <a:lumMod val="95000"/>
                    <a:lumOff val="5000"/>
                  </a:schemeClr>
                </a:solidFill>
                <a:latin typeface="+mn-lt"/>
                <a:ea typeface="Open Sans" panose="020B0606030504020204" pitchFamily="34" charset="0"/>
                <a:cs typeface="Open Sans" panose="020B0606030504020204" pitchFamily="34" charset="0"/>
              </a:defRPr>
            </a:lvl4pPr>
            <a:lvl5pPr marL="0" indent="0" algn="l" defTabSz="906748" rtl="0" eaLnBrk="1" latinLnBrk="0" hangingPunct="1">
              <a:lnSpc>
                <a:spcPct val="100000"/>
              </a:lnSpc>
              <a:spcBef>
                <a:spcPts val="496"/>
              </a:spcBef>
              <a:buSzPct val="100000"/>
              <a:buFontTx/>
              <a:buNone/>
              <a:defRPr sz="1203" kern="1200" baseline="0">
                <a:solidFill>
                  <a:schemeClr val="tx1">
                    <a:lumMod val="95000"/>
                    <a:lumOff val="5000"/>
                  </a:schemeClr>
                </a:solidFill>
                <a:latin typeface="+mn-lt"/>
                <a:ea typeface="Open Sans" panose="020B0606030504020204" pitchFamily="34" charset="0"/>
                <a:cs typeface="Open Sans" panose="020B0606030504020204" pitchFamily="34" charset="0"/>
              </a:defRPr>
            </a:lvl5pPr>
            <a:lvl6pPr marL="0" indent="0" algn="l" defTabSz="906748" rtl="0" eaLnBrk="1" latinLnBrk="0" hangingPunct="1">
              <a:lnSpc>
                <a:spcPct val="100000"/>
              </a:lnSpc>
              <a:spcBef>
                <a:spcPts val="496"/>
              </a:spcBef>
              <a:buFontTx/>
              <a:buNone/>
              <a:defRPr sz="802" kern="1200">
                <a:solidFill>
                  <a:schemeClr val="bg1">
                    <a:lumMod val="65000"/>
                  </a:schemeClr>
                </a:solidFill>
                <a:latin typeface="+mn-lt"/>
                <a:ea typeface="+mn-ea"/>
                <a:cs typeface="+mn-cs"/>
              </a:defRPr>
            </a:lvl6pPr>
            <a:lvl7pPr marL="0" indent="0" algn="l" defTabSz="906748" rtl="0" eaLnBrk="1" latinLnBrk="0" hangingPunct="1">
              <a:lnSpc>
                <a:spcPct val="100000"/>
              </a:lnSpc>
              <a:spcBef>
                <a:spcPts val="496"/>
              </a:spcBef>
              <a:buFontTx/>
              <a:buNone/>
              <a:defRPr sz="802" b="1" kern="1200" baseline="0">
                <a:solidFill>
                  <a:schemeClr val="bg1">
                    <a:lumMod val="65000"/>
                  </a:schemeClr>
                </a:solidFill>
                <a:latin typeface="+mn-lt"/>
                <a:ea typeface="+mn-ea"/>
                <a:cs typeface="+mn-cs"/>
              </a:defRPr>
            </a:lvl7pPr>
            <a:lvl8pPr marL="0" marR="0" indent="0" algn="l" defTabSz="906748" rtl="0" eaLnBrk="1" fontAlgn="auto" latinLnBrk="0" hangingPunct="1">
              <a:lnSpc>
                <a:spcPct val="90000"/>
              </a:lnSpc>
              <a:spcBef>
                <a:spcPts val="496"/>
              </a:spcBef>
              <a:spcAft>
                <a:spcPts val="0"/>
              </a:spcAft>
              <a:buClrTx/>
              <a:buSzTx/>
              <a:buFontTx/>
              <a:buNone/>
              <a:tabLst/>
              <a:defRPr sz="802" b="1" kern="1200">
                <a:solidFill>
                  <a:schemeClr val="tx1">
                    <a:lumMod val="75000"/>
                    <a:lumOff val="25000"/>
                  </a:schemeClr>
                </a:solidFill>
                <a:latin typeface="+mn-lt"/>
                <a:ea typeface="+mn-ea"/>
                <a:cs typeface="+mn-cs"/>
              </a:defRPr>
            </a:lvl8pPr>
            <a:lvl9pPr marL="179033" indent="0" algn="l" defTabSz="906748" rtl="0" eaLnBrk="1" latinLnBrk="0" hangingPunct="1">
              <a:lnSpc>
                <a:spcPct val="90000"/>
              </a:lnSpc>
              <a:spcBef>
                <a:spcPts val="496"/>
              </a:spcBef>
              <a:buFont typeface="Arial" panose="020B0604020202020204" pitchFamily="34" charset="0"/>
              <a:buNone/>
              <a:defRPr sz="1785" kern="1200">
                <a:solidFill>
                  <a:schemeClr val="tx1"/>
                </a:solidFill>
                <a:latin typeface="+mn-lt"/>
                <a:ea typeface="+mn-ea"/>
                <a:cs typeface="+mn-cs"/>
              </a:defRPr>
            </a:lvl9pPr>
          </a:lstStyle>
          <a:p>
            <a:pPr marL="0" marR="0" lvl="0" indent="0" algn="l" defTabSz="680061" rtl="0" eaLnBrk="1" fontAlgn="auto" latinLnBrk="0" hangingPunct="1">
              <a:lnSpc>
                <a:spcPct val="100000"/>
              </a:lnSpc>
              <a:spcBef>
                <a:spcPts val="372"/>
              </a:spcBef>
              <a:spcAft>
                <a:spcPts val="0"/>
              </a:spcAft>
              <a:buClrTx/>
              <a:buSzPct val="100000"/>
              <a:buFontTx/>
              <a:buNone/>
              <a:tabLst/>
              <a:defRPr/>
            </a:pPr>
            <a:r>
              <a:rPr kumimoji="0" lang="en-US" altLang="zh-CN" sz="900" b="0" i="0" u="none" strike="noStrike" kern="1200" cap="none" spc="0" normalizeH="0" baseline="0" noProof="0">
                <a:ln>
                  <a:noFill/>
                </a:ln>
                <a:noFill/>
                <a:effectLst/>
                <a:uLnTx/>
                <a:uFillTx/>
                <a:latin typeface="Questrial"/>
              </a:rPr>
              <a:t>.</a:t>
            </a:r>
            <a:endParaRPr kumimoji="0" lang="en-US" altLang="zh-CN" sz="900" b="0" i="0" u="none" strike="noStrike" kern="1200" cap="none" spc="0" normalizeH="0" baseline="0" noProof="0" dirty="0">
              <a:ln>
                <a:noFill/>
              </a:ln>
              <a:noFill/>
              <a:effectLst/>
              <a:uLnTx/>
              <a:uFillTx/>
              <a:latin typeface="Questrial"/>
            </a:endParaRPr>
          </a:p>
        </p:txBody>
      </p:sp>
    </p:spTree>
    <p:extLst>
      <p:ext uri="{BB962C8B-B14F-4D97-AF65-F5344CB8AC3E}">
        <p14:creationId xmlns:p14="http://schemas.microsoft.com/office/powerpoint/2010/main" val="1669681268"/>
      </p:ext>
    </p:extLst>
  </p:cSld>
  <p:clrMapOvr>
    <a:masterClrMapping/>
  </p:clrMapOvr>
  <p:transition spd="slow">
    <p:fade/>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6" name="灯片编号占位符 5"/>
          <p:cNvSpPr>
            <a:spLocks noGrp="1"/>
          </p:cNvSpPr>
          <p:nvPr>
            <p:ph type="sldNum" sz="quarter" idx="11"/>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mn-ea"/>
                <a:cs typeface="+mn-cs"/>
              </a:rPr>
              <a:pPr marL="0" marR="0" lvl="0" indent="0" algn="r" defTabSz="180000" rtl="0" eaLnBrk="1" fontAlgn="auto" latinLnBrk="0" hangingPunct="1">
                <a:lnSpc>
                  <a:spcPct val="100000"/>
                </a:lnSpc>
                <a:spcBef>
                  <a:spcPts val="0"/>
                </a:spcBef>
                <a:spcAft>
                  <a:spcPts val="0"/>
                </a:spcAft>
                <a:buClrTx/>
                <a:buSzTx/>
                <a:buFontTx/>
                <a:buNone/>
                <a:tabLst/>
                <a:defRPr/>
              </a:pPr>
              <a:t>‹#›</a:t>
            </a:fld>
            <a:endParaRPr kumimoji="0" lang="en-AU" sz="800" b="0" i="0" u="none" strike="noStrike" kern="1200" cap="none" spc="0" normalizeH="0" baseline="0" noProof="0" dirty="0">
              <a:ln>
                <a:noFill/>
              </a:ln>
              <a:solidFill>
                <a:srgbClr val="808285"/>
              </a:solidFill>
              <a:effectLst/>
              <a:uLnTx/>
              <a:uFillTx/>
              <a:latin typeface="Arial"/>
              <a:ea typeface="+mn-ea"/>
              <a:cs typeface="+mn-cs"/>
            </a:endParaRPr>
          </a:p>
        </p:txBody>
      </p:sp>
    </p:spTree>
    <p:extLst>
      <p:ext uri="{BB962C8B-B14F-4D97-AF65-F5344CB8AC3E}">
        <p14:creationId xmlns:p14="http://schemas.microsoft.com/office/powerpoint/2010/main" val="2197119331"/>
      </p:ext>
    </p:extLst>
  </p:cSld>
  <p:clrMapOvr>
    <a:masterClrMapping/>
  </p:clrMapOvr>
  <p:transition spd="slow">
    <p:fade/>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Placeholder 1"/>
          <p:cNvSpPr>
            <a:spLocks noGrp="1"/>
          </p:cNvSpPr>
          <p:nvPr>
            <p:ph type="title"/>
          </p:nvPr>
        </p:nvSpPr>
        <p:spPr>
          <a:xfrm>
            <a:off x="360000" y="360000"/>
            <a:ext cx="8424000" cy="6300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2" name="页脚占位符 1"/>
          <p:cNvSpPr>
            <a:spLocks noGrp="1"/>
          </p:cNvSpPr>
          <p:nvPr>
            <p:ph type="ftr" sz="quarter" idx="10"/>
          </p:nvPr>
        </p:nvSpPr>
        <p:spPr/>
        <p:txBody>
          <a:bodyPr/>
          <a:lstStyle/>
          <a:p>
            <a:r>
              <a:rPr lang="en-AU" smtClean="0"/>
              <a:t>&lt;docid&gt;</a:t>
            </a:r>
            <a:endParaRPr lang="en-AU" dirty="0"/>
          </a:p>
        </p:txBody>
      </p:sp>
      <p:sp>
        <p:nvSpPr>
          <p:cNvPr id="4" name="灯片编号占位符 3"/>
          <p:cNvSpPr>
            <a:spLocks noGrp="1"/>
          </p:cNvSpPr>
          <p:nvPr>
            <p:ph type="sldNum" sz="quarter" idx="11"/>
          </p:nvPr>
        </p:nvSpPr>
        <p:spPr/>
        <p:txBody>
          <a:bodyPr/>
          <a:lstStyle/>
          <a:p>
            <a:fld id="{9E9BC324-87D9-4F3A-AF80-305003183E1D}" type="slidenum">
              <a:rPr lang="en-AU" smtClean="0"/>
              <a:pPr/>
              <a:t>‹#›</a:t>
            </a:fld>
            <a:endParaRPr lang="en-AU" dirty="0"/>
          </a:p>
        </p:txBody>
      </p:sp>
    </p:spTree>
    <p:extLst>
      <p:ext uri="{BB962C8B-B14F-4D97-AF65-F5344CB8AC3E}">
        <p14:creationId xmlns:p14="http://schemas.microsoft.com/office/powerpoint/2010/main" val="645553367"/>
      </p:ext>
    </p:extLst>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上方图片+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6" name="Text Placeholder 5"/>
          <p:cNvSpPr>
            <a:spLocks noGrp="1"/>
          </p:cNvSpPr>
          <p:nvPr>
            <p:ph type="body" sz="quarter" idx="12"/>
          </p:nvPr>
        </p:nvSpPr>
        <p:spPr>
          <a:xfrm>
            <a:off x="374652" y="3746500"/>
            <a:ext cx="8408988" cy="24926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标题 4"/>
          <p:cNvSpPr>
            <a:spLocks noGrp="1"/>
          </p:cNvSpPr>
          <p:nvPr>
            <p:ph type="title"/>
          </p:nvPr>
        </p:nvSpPr>
        <p:spPr/>
        <p:txBody>
          <a:bodyPr/>
          <a:lstStyle/>
          <a:p>
            <a:r>
              <a:rPr lang="zh-CN" altLang="en-US"/>
              <a:t>单击此处编辑母版标题样式</a:t>
            </a:r>
          </a:p>
        </p:txBody>
      </p:sp>
      <p:sp>
        <p:nvSpPr>
          <p:cNvPr id="7" name="图片占位符 6"/>
          <p:cNvSpPr>
            <a:spLocks noGrp="1"/>
          </p:cNvSpPr>
          <p:nvPr>
            <p:ph type="pic" sz="quarter" idx="14"/>
          </p:nvPr>
        </p:nvSpPr>
        <p:spPr>
          <a:xfrm>
            <a:off x="374652" y="1839913"/>
            <a:ext cx="8408988" cy="159067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Tree>
    <p:extLst>
      <p:ext uri="{BB962C8B-B14F-4D97-AF65-F5344CB8AC3E}">
        <p14:creationId xmlns:p14="http://schemas.microsoft.com/office/powerpoint/2010/main" val="789761387"/>
      </p:ext>
    </p:extLst>
  </p:cSld>
  <p:clrMapOvr>
    <a:masterClrMapping/>
  </p:clrMapOvr>
  <p:transition spd="slow">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500469"/>
      </p:ext>
    </p:extLst>
  </p:cSld>
  <p:clrMapOvr>
    <a:masterClrMapping/>
  </p:clrMapOvr>
  <p:transition spd="slow">
    <p:fade/>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&lt;docid&gt;</a:t>
            </a:r>
            <a:endParaRPr lang="en-AU" dirty="0"/>
          </a:p>
        </p:txBody>
      </p:sp>
      <p:sp>
        <p:nvSpPr>
          <p:cNvPr id="3" name="Slide Number Placeholder 2"/>
          <p:cNvSpPr>
            <a:spLocks noGrp="1"/>
          </p:cNvSpPr>
          <p:nvPr>
            <p:ph type="sldNum" sz="quarter" idx="11"/>
          </p:nvPr>
        </p:nvSpPr>
        <p:spPr/>
        <p:txBody>
          <a:bodyPr/>
          <a:lstStyle/>
          <a:p>
            <a:fld id="{9E9BC324-87D9-4F3A-AF80-305003183E1D}" type="slidenum">
              <a:rPr lang="en-AU" smtClean="0"/>
              <a:pPr/>
              <a:t>‹#›</a:t>
            </a:fld>
            <a:endParaRPr lang="en-AU" dirty="0"/>
          </a:p>
        </p:txBody>
      </p:sp>
    </p:spTree>
    <p:extLst>
      <p:ext uri="{BB962C8B-B14F-4D97-AF65-F5344CB8AC3E}">
        <p14:creationId xmlns:p14="http://schemas.microsoft.com/office/powerpoint/2010/main" val="2300472189"/>
      </p:ext>
    </p:extLst>
  </p:cSld>
  <p:clrMapOvr>
    <a:masterClrMapping/>
  </p:clrMapOvr>
  <p:transition spd="slow">
    <p:fade/>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封面页">
    <p:bg>
      <p:bgPr>
        <a:solidFill>
          <a:schemeClr val="bg1"/>
        </a:solidFill>
        <a:effectLst/>
      </p:bgPr>
    </p:bg>
    <p:spTree>
      <p:nvGrpSpPr>
        <p:cNvPr id="1" name=""/>
        <p:cNvGrpSpPr/>
        <p:nvPr/>
      </p:nvGrpSpPr>
      <p:grpSpPr>
        <a:xfrm>
          <a:off x="0" y="0"/>
          <a:ext cx="0" cy="0"/>
          <a:chOff x="0" y="0"/>
          <a:chExt cx="0" cy="0"/>
        </a:xfrm>
      </p:grpSpPr>
      <p:sp>
        <p:nvSpPr>
          <p:cNvPr id="5" name="Rectangle 4" descr="Lock Shape"/>
          <p:cNvSpPr>
            <a:spLocks noChangeAspect="1"/>
          </p:cNvSpPr>
          <p:nvPr userDrawn="1"/>
        </p:nvSpPr>
        <p:spPr>
          <a:xfrm>
            <a:off x="7490181" y="1"/>
            <a:ext cx="1296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rgbClr val="FFFFFF"/>
              </a:solidFill>
            </a:endParaRPr>
          </a:p>
        </p:txBody>
      </p:sp>
      <p:pic>
        <p:nvPicPr>
          <p:cNvPr id="6" name="Picture 2" descr="Lock Shape" title="KWM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34306" y="745200"/>
            <a:ext cx="1010780" cy="4783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ck Shape" hidden="1" title="KWM SJB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32381" y="752708"/>
            <a:ext cx="1011600" cy="4779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AU" smtClean="0">
                <a:solidFill>
                  <a:srgbClr val="404040"/>
                </a:solidFill>
              </a:rPr>
              <a:t>&lt;docid&gt;</a:t>
            </a:r>
            <a:endParaRPr lang="en-AU" dirty="0">
              <a:solidFill>
                <a:srgbClr val="404040"/>
              </a:solidFill>
            </a:endParaRPr>
          </a:p>
        </p:txBody>
      </p:sp>
      <p:sp>
        <p:nvSpPr>
          <p:cNvPr id="3" name="Slide Number Placeholder 2"/>
          <p:cNvSpPr>
            <a:spLocks noGrp="1"/>
          </p:cNvSpPr>
          <p:nvPr>
            <p:ph type="sldNum" sz="quarter" idx="11"/>
          </p:nvPr>
        </p:nvSpPr>
        <p:spPr/>
        <p:txBody>
          <a:bodyPr/>
          <a:lstStyle/>
          <a:p>
            <a:fld id="{9E9BC324-87D9-4F3A-AF80-305003183E1D}" type="slidenum">
              <a:rPr lang="en-AU" smtClean="0"/>
              <a:pPr/>
              <a:t>‹#›</a:t>
            </a:fld>
            <a:endParaRPr lang="en-AU" dirty="0"/>
          </a:p>
        </p:txBody>
      </p:sp>
    </p:spTree>
    <p:extLst>
      <p:ext uri="{BB962C8B-B14F-4D97-AF65-F5344CB8AC3E}">
        <p14:creationId xmlns:p14="http://schemas.microsoft.com/office/powerpoint/2010/main" val="1714382134"/>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部分灰色背景封面页">
    <p:bg>
      <p:bgPr>
        <a:solidFill>
          <a:schemeClr val="bg1"/>
        </a:solidFill>
        <a:effectLst/>
      </p:bgPr>
    </p:bg>
    <p:spTree>
      <p:nvGrpSpPr>
        <p:cNvPr id="1" name=""/>
        <p:cNvGrpSpPr/>
        <p:nvPr/>
      </p:nvGrpSpPr>
      <p:grpSpPr>
        <a:xfrm>
          <a:off x="0" y="0"/>
          <a:ext cx="0" cy="0"/>
          <a:chOff x="0" y="0"/>
          <a:chExt cx="0" cy="0"/>
        </a:xfrm>
      </p:grpSpPr>
      <p:sp>
        <p:nvSpPr>
          <p:cNvPr id="5" name="Rectangle 4" descr="Lock Shape"/>
          <p:cNvSpPr>
            <a:spLocks noChangeAspect="1"/>
          </p:cNvSpPr>
          <p:nvPr userDrawn="1"/>
        </p:nvSpPr>
        <p:spPr>
          <a:xfrm>
            <a:off x="7490181" y="1"/>
            <a:ext cx="1296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rgbClr val="FFFFFF"/>
              </a:solidFill>
            </a:endParaRPr>
          </a:p>
        </p:txBody>
      </p:sp>
      <p:pic>
        <p:nvPicPr>
          <p:cNvPr id="6" name="Picture 2" descr="Lock Shape" title="KWM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34306" y="745200"/>
            <a:ext cx="1010780" cy="4783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ck Shape" hidden="1" title="KWM SJB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32381" y="752708"/>
            <a:ext cx="1011600" cy="4779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AU" smtClean="0">
                <a:solidFill>
                  <a:srgbClr val="404040"/>
                </a:solidFill>
              </a:rPr>
              <a:t>&lt;docid&gt;</a:t>
            </a:r>
            <a:endParaRPr lang="en-AU" dirty="0">
              <a:solidFill>
                <a:srgbClr val="404040"/>
              </a:solidFill>
            </a:endParaRPr>
          </a:p>
        </p:txBody>
      </p:sp>
      <p:sp>
        <p:nvSpPr>
          <p:cNvPr id="3" name="Slide Number Placeholder 2"/>
          <p:cNvSpPr>
            <a:spLocks noGrp="1"/>
          </p:cNvSpPr>
          <p:nvPr>
            <p:ph type="sldNum" sz="quarter" idx="11"/>
          </p:nvPr>
        </p:nvSpPr>
        <p:spPr/>
        <p:txBody>
          <a:bodyPr/>
          <a:lstStyle/>
          <a:p>
            <a:fld id="{9E9BC324-87D9-4F3A-AF80-305003183E1D}" type="slidenum">
              <a:rPr lang="en-AU" smtClean="0"/>
              <a:pPr/>
              <a:t>‹#›</a:t>
            </a:fld>
            <a:endParaRPr lang="en-AU" dirty="0"/>
          </a:p>
        </p:txBody>
      </p:sp>
      <p:sp>
        <p:nvSpPr>
          <p:cNvPr id="4" name="标题 3"/>
          <p:cNvSpPr>
            <a:spLocks noGrp="1"/>
          </p:cNvSpPr>
          <p:nvPr>
            <p:ph type="title"/>
          </p:nvPr>
        </p:nvSpPr>
        <p:spPr>
          <a:xfrm>
            <a:off x="374650" y="3430588"/>
            <a:ext cx="4556125" cy="720000"/>
          </a:xfr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189144723"/>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图片背景封面页">
    <p:bg>
      <p:bgPr>
        <a:solidFill>
          <a:schemeClr val="bg1"/>
        </a:solidFill>
        <a:effectLst/>
      </p:bgPr>
    </p:bg>
    <p:spTree>
      <p:nvGrpSpPr>
        <p:cNvPr id="1" name=""/>
        <p:cNvGrpSpPr/>
        <p:nvPr/>
      </p:nvGrpSpPr>
      <p:grpSpPr>
        <a:xfrm>
          <a:off x="0" y="0"/>
          <a:ext cx="0" cy="0"/>
          <a:chOff x="0" y="0"/>
          <a:chExt cx="0" cy="0"/>
        </a:xfrm>
      </p:grpSpPr>
      <p:sp>
        <p:nvSpPr>
          <p:cNvPr id="5" name="Rectangle 4" descr="Lock Shape"/>
          <p:cNvSpPr>
            <a:spLocks noChangeAspect="1"/>
          </p:cNvSpPr>
          <p:nvPr userDrawn="1"/>
        </p:nvSpPr>
        <p:spPr>
          <a:xfrm>
            <a:off x="7490181" y="1"/>
            <a:ext cx="1296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rgbClr val="FFFFFF"/>
              </a:solidFill>
            </a:endParaRPr>
          </a:p>
        </p:txBody>
      </p:sp>
      <p:pic>
        <p:nvPicPr>
          <p:cNvPr id="6" name="Picture 2" descr="Lock Shape" title="KWM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34306" y="745200"/>
            <a:ext cx="1010780" cy="4783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ck Shape" hidden="1" title="KWM SJB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32381" y="752708"/>
            <a:ext cx="1011600" cy="4779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AU" smtClean="0">
                <a:solidFill>
                  <a:srgbClr val="404040"/>
                </a:solidFill>
              </a:rPr>
              <a:t>&lt;docid&gt;</a:t>
            </a:r>
            <a:endParaRPr lang="en-AU" dirty="0">
              <a:solidFill>
                <a:srgbClr val="404040"/>
              </a:solidFill>
            </a:endParaRPr>
          </a:p>
        </p:txBody>
      </p:sp>
      <p:sp>
        <p:nvSpPr>
          <p:cNvPr id="3" name="Slide Number Placeholder 2"/>
          <p:cNvSpPr>
            <a:spLocks noGrp="1"/>
          </p:cNvSpPr>
          <p:nvPr>
            <p:ph type="sldNum" sz="quarter" idx="11"/>
          </p:nvPr>
        </p:nvSpPr>
        <p:spPr/>
        <p:txBody>
          <a:bodyPr/>
          <a:lstStyle/>
          <a:p>
            <a:fld id="{9E9BC324-87D9-4F3A-AF80-305003183E1D}" type="slidenum">
              <a:rPr lang="en-AU" smtClean="0"/>
              <a:pPr/>
              <a:t>‹#›</a:t>
            </a:fld>
            <a:endParaRPr lang="en-AU" dirty="0"/>
          </a:p>
        </p:txBody>
      </p:sp>
      <p:sp>
        <p:nvSpPr>
          <p:cNvPr id="9" name="图片占位符 8"/>
          <p:cNvSpPr>
            <a:spLocks noGrp="1"/>
          </p:cNvSpPr>
          <p:nvPr>
            <p:ph type="pic" sz="quarter" idx="12"/>
          </p:nvPr>
        </p:nvSpPr>
        <p:spPr>
          <a:xfrm>
            <a:off x="374651" y="1839915"/>
            <a:ext cx="8408988"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
        <p:nvSpPr>
          <p:cNvPr id="4" name="标题 3"/>
          <p:cNvSpPr>
            <a:spLocks noGrp="1"/>
          </p:cNvSpPr>
          <p:nvPr>
            <p:ph type="title"/>
          </p:nvPr>
        </p:nvSpPr>
        <p:spPr>
          <a:xfrm>
            <a:off x="374650" y="3430588"/>
            <a:ext cx="4556125" cy="720000"/>
          </a:xfr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920252148"/>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10" name="Slide Number Placeholder 3" descr="Lock Shape"/>
          <p:cNvSpPr>
            <a:spLocks noGrp="1"/>
          </p:cNvSpPr>
          <p:nvPr>
            <p:ph type="sldNum" sz="quarter" idx="4"/>
          </p:nvPr>
        </p:nvSpPr>
        <p:spPr>
          <a:xfrm>
            <a:off x="8516175" y="6325200"/>
            <a:ext cx="324000" cy="201600"/>
          </a:xfrm>
          <a:prstGeom prst="rect">
            <a:avLst/>
          </a:prstGeom>
        </p:spPr>
        <p:txBody>
          <a:bodyPr vert="horz" lIns="91440" tIns="45720" rIns="91440" bIns="45720" rtlCol="0" anchor="ctr"/>
          <a:lstStyle>
            <a:lvl1pPr marL="0" indent="0" algn="r" defTabSz="270000" rtl="0" eaLnBrk="1" latinLnBrk="0" hangingPunct="1">
              <a:lnSpc>
                <a:spcPct val="100000"/>
              </a:lnSpc>
              <a:spcBef>
                <a:spcPts val="0"/>
              </a:spcBef>
              <a:spcAft>
                <a:spcPts val="0"/>
              </a:spcAft>
              <a:buNone/>
              <a:defRPr sz="800" b="0" cap="none" spc="0">
                <a:solidFill>
                  <a:srgbClr val="808285"/>
                </a:solidFill>
                <a:latin typeface="Arial"/>
              </a:defRPr>
            </a:lvl1pPr>
          </a:lstStyle>
          <a:p>
            <a:fld id="{6FBBF496-5E13-422D-AD74-55F6AC90CA92}" type="slidenum">
              <a:rPr lang="en-AU" smtClean="0"/>
              <a:pPr/>
              <a:t>‹#›</a:t>
            </a:fld>
            <a:endParaRPr lang="en-AU" dirty="0"/>
          </a:p>
        </p:txBody>
      </p:sp>
      <p:sp>
        <p:nvSpPr>
          <p:cNvPr id="13" name="Text Placeholder 2"/>
          <p:cNvSpPr>
            <a:spLocks noGrp="1"/>
          </p:cNvSpPr>
          <p:nvPr>
            <p:ph type="body" sz="quarter" idx="21"/>
          </p:nvPr>
        </p:nvSpPr>
        <p:spPr>
          <a:xfrm>
            <a:off x="360000" y="3430588"/>
            <a:ext cx="1917700" cy="2811812"/>
          </a:xfrm>
          <a:prstGeom prst="rect">
            <a:avLst/>
          </a:prstGeom>
        </p:spPr>
        <p:txBody>
          <a:bodyPr>
            <a:normAutofit/>
          </a:bodyPr>
          <a:lstStyle>
            <a:lvl1pPr marL="0" marR="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lvl="0"/>
            <a:endParaRPr lang="en-AU" dirty="0"/>
          </a:p>
        </p:txBody>
      </p:sp>
      <p:sp>
        <p:nvSpPr>
          <p:cNvPr id="14" name="Text Placeholder 2"/>
          <p:cNvSpPr>
            <a:spLocks noGrp="1"/>
          </p:cNvSpPr>
          <p:nvPr>
            <p:ph type="body" sz="quarter" idx="22"/>
          </p:nvPr>
        </p:nvSpPr>
        <p:spPr>
          <a:xfrm>
            <a:off x="2547415" y="3430588"/>
            <a:ext cx="1917700" cy="2811812"/>
          </a:xfrm>
          <a:prstGeom prst="rect">
            <a:avLst/>
          </a:prstGeom>
        </p:spPr>
        <p:txBody>
          <a:bodyPr>
            <a:normAutofit/>
          </a:bodyPr>
          <a:lstStyle>
            <a:lvl1pPr marL="0" marR="0" indent="0" algn="l" defTabSz="180000" rtl="0" eaLnBrk="1" fontAlgn="auto" latinLnBrk="0" hangingPunct="1">
              <a:lnSpc>
                <a:spcPct val="100000"/>
              </a:lnSpc>
              <a:spcBef>
                <a:spcPts val="0"/>
              </a:spcBef>
              <a:spcAft>
                <a:spcPts val="600"/>
              </a:spcAft>
              <a:buClr>
                <a:srgbClr val="404040">
                  <a:lumMod val="60000"/>
                  <a:lumOff val="40000"/>
                </a:srgbClr>
              </a:buClr>
              <a:buSzTx/>
              <a:buFont typeface="Wingdings" pitchFamily="2" charset="2"/>
              <a:buNone/>
              <a:tabLst/>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pPr>
            <a:endParaRPr lang="en-AU" dirty="0"/>
          </a:p>
        </p:txBody>
      </p:sp>
      <p:sp>
        <p:nvSpPr>
          <p:cNvPr id="15" name="Text Placeholder 2"/>
          <p:cNvSpPr>
            <a:spLocks noGrp="1"/>
          </p:cNvSpPr>
          <p:nvPr>
            <p:ph type="body" sz="quarter" idx="23"/>
          </p:nvPr>
        </p:nvSpPr>
        <p:spPr>
          <a:xfrm>
            <a:off x="4712778" y="3430588"/>
            <a:ext cx="1917700" cy="2811812"/>
          </a:xfrm>
          <a:prstGeom prst="rect">
            <a:avLst/>
          </a:prstGeom>
        </p:spPr>
        <p:txBody>
          <a:bodyPr>
            <a:normAutofit/>
          </a:bodyPr>
          <a:lstStyle>
            <a:lvl1pPr marL="0" marR="0" indent="0" algn="l" defTabSz="180000" rtl="0" eaLnBrk="1" fontAlgn="auto" latinLnBrk="0" hangingPunct="1">
              <a:lnSpc>
                <a:spcPts val="2800"/>
              </a:lnSpc>
              <a:spcBef>
                <a:spcPts val="0"/>
              </a:spcBef>
              <a:spcAft>
                <a:spcPts val="600"/>
              </a:spcAft>
              <a:buClr>
                <a:schemeClr val="tx1">
                  <a:lumMod val="60000"/>
                  <a:lumOff val="40000"/>
                </a:schemeClr>
              </a:buClr>
              <a:buSzTx/>
              <a:buFont typeface="Wingdings" pitchFamily="2" charset="2"/>
              <a:buNone/>
              <a:tabLst/>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pPr>
            <a:endParaRPr lang="en-AU" dirty="0"/>
          </a:p>
        </p:txBody>
      </p:sp>
      <p:sp>
        <p:nvSpPr>
          <p:cNvPr id="16" name="Text Placeholder 2"/>
          <p:cNvSpPr>
            <a:spLocks noGrp="1"/>
          </p:cNvSpPr>
          <p:nvPr>
            <p:ph type="body" sz="quarter" idx="24"/>
          </p:nvPr>
        </p:nvSpPr>
        <p:spPr>
          <a:xfrm>
            <a:off x="6866492" y="3430588"/>
            <a:ext cx="1917700" cy="2811812"/>
          </a:xfrm>
          <a:prstGeom prst="rect">
            <a:avLst/>
          </a:prstGeom>
        </p:spPr>
        <p:txBody>
          <a:bodyPr>
            <a:normAutofit/>
          </a:bodyPr>
          <a:lstStyle>
            <a:lvl1pPr marL="0" marR="0" indent="0" algn="l" defTabSz="180000" rtl="0" eaLnBrk="1" fontAlgn="auto" latinLnBrk="0" hangingPunct="1">
              <a:lnSpc>
                <a:spcPts val="2800"/>
              </a:lnSpc>
              <a:spcBef>
                <a:spcPts val="0"/>
              </a:spcBef>
              <a:spcAft>
                <a:spcPts val="600"/>
              </a:spcAft>
              <a:buClr>
                <a:schemeClr val="tx1">
                  <a:lumMod val="60000"/>
                  <a:lumOff val="40000"/>
                </a:schemeClr>
              </a:buClr>
              <a:buSzTx/>
              <a:buFont typeface="Wingdings" pitchFamily="2" charset="2"/>
              <a:buNone/>
              <a:tabLst/>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pPr>
            <a:endParaRPr lang="en-AU" dirty="0"/>
          </a:p>
        </p:txBody>
      </p:sp>
      <p:sp>
        <p:nvSpPr>
          <p:cNvPr id="11" name="Text Placeholder 2"/>
          <p:cNvSpPr>
            <a:spLocks noGrp="1"/>
          </p:cNvSpPr>
          <p:nvPr>
            <p:ph type="body" sz="quarter" idx="25" hasCustomPrompt="1"/>
          </p:nvPr>
        </p:nvSpPr>
        <p:spPr>
          <a:xfrm>
            <a:off x="360000" y="2332800"/>
            <a:ext cx="1915200" cy="10800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smtClean="0"/>
              <a:t>##</a:t>
            </a:r>
            <a:endParaRPr lang="en-AU" dirty="0"/>
          </a:p>
        </p:txBody>
      </p:sp>
      <p:sp>
        <p:nvSpPr>
          <p:cNvPr id="12" name="Text Placeholder 2"/>
          <p:cNvSpPr>
            <a:spLocks noGrp="1"/>
          </p:cNvSpPr>
          <p:nvPr>
            <p:ph type="body" sz="quarter" idx="26" hasCustomPrompt="1"/>
          </p:nvPr>
        </p:nvSpPr>
        <p:spPr>
          <a:xfrm>
            <a:off x="2548800" y="2332800"/>
            <a:ext cx="1915200" cy="10800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AU" sz="7200" b="1" kern="1200" cap="none" spc="-300" baseline="0" dirty="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smtClean="0"/>
              <a:t>##</a:t>
            </a:r>
            <a:endParaRPr lang="en-AU" dirty="0"/>
          </a:p>
        </p:txBody>
      </p:sp>
      <p:sp>
        <p:nvSpPr>
          <p:cNvPr id="17" name="Text Placeholder 2"/>
          <p:cNvSpPr>
            <a:spLocks noGrp="1"/>
          </p:cNvSpPr>
          <p:nvPr>
            <p:ph type="body" sz="quarter" idx="27" hasCustomPrompt="1"/>
          </p:nvPr>
        </p:nvSpPr>
        <p:spPr>
          <a:xfrm>
            <a:off x="4712400" y="2332800"/>
            <a:ext cx="1915200" cy="10800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AU" sz="7200" b="1" kern="1200" cap="none" spc="-300" baseline="0" dirty="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smtClean="0"/>
              <a:t>##</a:t>
            </a:r>
            <a:endParaRPr lang="en-AU" dirty="0"/>
          </a:p>
        </p:txBody>
      </p:sp>
      <p:sp>
        <p:nvSpPr>
          <p:cNvPr id="18" name="Text Placeholder 2"/>
          <p:cNvSpPr>
            <a:spLocks noGrp="1"/>
          </p:cNvSpPr>
          <p:nvPr>
            <p:ph type="body" sz="quarter" idx="28" hasCustomPrompt="1"/>
          </p:nvPr>
        </p:nvSpPr>
        <p:spPr>
          <a:xfrm>
            <a:off x="6865200" y="2332800"/>
            <a:ext cx="1915200" cy="10800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AU" sz="7200" b="1" kern="1200" cap="none" spc="-300" baseline="0" dirty="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smtClean="0"/>
              <a:t>##</a:t>
            </a:r>
            <a:endParaRPr lang="en-AU" dirty="0"/>
          </a:p>
        </p:txBody>
      </p:sp>
    </p:spTree>
    <p:extLst>
      <p:ext uri="{BB962C8B-B14F-4D97-AF65-F5344CB8AC3E}">
        <p14:creationId xmlns:p14="http://schemas.microsoft.com/office/powerpoint/2010/main" val="3175883518"/>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带图片目录页">
    <p:spTree>
      <p:nvGrpSpPr>
        <p:cNvPr id="1" name=""/>
        <p:cNvGrpSpPr/>
        <p:nvPr/>
      </p:nvGrpSpPr>
      <p:grpSpPr>
        <a:xfrm>
          <a:off x="0" y="0"/>
          <a:ext cx="0" cy="0"/>
          <a:chOff x="0" y="0"/>
          <a:chExt cx="0" cy="0"/>
        </a:xfrm>
      </p:grpSpPr>
      <p:sp>
        <p:nvSpPr>
          <p:cNvPr id="10" name="Slide Number Placeholder 3" descr="Lock Shape"/>
          <p:cNvSpPr>
            <a:spLocks noGrp="1"/>
          </p:cNvSpPr>
          <p:nvPr>
            <p:ph type="sldNum" sz="quarter" idx="4"/>
          </p:nvPr>
        </p:nvSpPr>
        <p:spPr>
          <a:xfrm>
            <a:off x="8516175" y="6325200"/>
            <a:ext cx="324000" cy="201600"/>
          </a:xfrm>
          <a:prstGeom prst="rect">
            <a:avLst/>
          </a:prstGeom>
        </p:spPr>
        <p:txBody>
          <a:bodyPr vert="horz" lIns="91440" tIns="45720" rIns="91440" bIns="45720" rtlCol="0" anchor="ctr"/>
          <a:lstStyle>
            <a:lvl1pPr marL="0" indent="0" algn="r" defTabSz="270000" rtl="0" eaLnBrk="1" latinLnBrk="0" hangingPunct="1">
              <a:lnSpc>
                <a:spcPct val="100000"/>
              </a:lnSpc>
              <a:spcBef>
                <a:spcPts val="0"/>
              </a:spcBef>
              <a:spcAft>
                <a:spcPts val="0"/>
              </a:spcAft>
              <a:buNone/>
              <a:defRPr sz="800" b="0" cap="none" spc="0">
                <a:solidFill>
                  <a:srgbClr val="808285"/>
                </a:solidFill>
                <a:latin typeface="Arial"/>
              </a:defRPr>
            </a:lvl1pPr>
          </a:lstStyle>
          <a:p>
            <a:fld id="{6FBBF496-5E13-422D-AD74-55F6AC90CA92}" type="slidenum">
              <a:rPr lang="en-AU" smtClean="0"/>
              <a:pPr/>
              <a:t>‹#›</a:t>
            </a:fld>
            <a:endParaRPr lang="en-AU" dirty="0"/>
          </a:p>
        </p:txBody>
      </p:sp>
      <p:sp>
        <p:nvSpPr>
          <p:cNvPr id="13" name="Text Placeholder 2"/>
          <p:cNvSpPr>
            <a:spLocks noGrp="1"/>
          </p:cNvSpPr>
          <p:nvPr>
            <p:ph type="body" sz="quarter" idx="21"/>
          </p:nvPr>
        </p:nvSpPr>
        <p:spPr>
          <a:xfrm>
            <a:off x="2286624" y="4528376"/>
            <a:ext cx="1438876" cy="1560512"/>
          </a:xfrm>
          <a:prstGeom prst="rect">
            <a:avLst/>
          </a:prstGeom>
        </p:spPr>
        <p:txBody>
          <a:bodyPr>
            <a:normAutofit/>
          </a:bodyPr>
          <a:lstStyle>
            <a:lvl1pPr marL="0" marR="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lvl="0"/>
            <a:endParaRPr lang="en-AU" dirty="0"/>
          </a:p>
        </p:txBody>
      </p:sp>
      <p:sp>
        <p:nvSpPr>
          <p:cNvPr id="14" name="Text Placeholder 2"/>
          <p:cNvSpPr>
            <a:spLocks noGrp="1"/>
          </p:cNvSpPr>
          <p:nvPr>
            <p:ph type="body" sz="quarter" idx="22"/>
          </p:nvPr>
        </p:nvSpPr>
        <p:spPr>
          <a:xfrm>
            <a:off x="3966039" y="4528376"/>
            <a:ext cx="1438876" cy="1560512"/>
          </a:xfrm>
          <a:prstGeom prst="rect">
            <a:avLst/>
          </a:prstGeom>
        </p:spPr>
        <p:txBody>
          <a:bodyPr>
            <a:normAutofit/>
          </a:bodyPr>
          <a:lstStyle>
            <a:lvl1pPr marL="0" marR="0" indent="0" algn="l" defTabSz="180000" rtl="0" eaLnBrk="1" fontAlgn="auto" latinLnBrk="0" hangingPunct="1">
              <a:lnSpc>
                <a:spcPct val="100000"/>
              </a:lnSpc>
              <a:spcBef>
                <a:spcPts val="0"/>
              </a:spcBef>
              <a:spcAft>
                <a:spcPts val="600"/>
              </a:spcAft>
              <a:buClr>
                <a:srgbClr val="404040">
                  <a:lumMod val="60000"/>
                  <a:lumOff val="40000"/>
                </a:srgbClr>
              </a:buClr>
              <a:buSzTx/>
              <a:buFont typeface="Wingdings" pitchFamily="2" charset="2"/>
              <a:buNone/>
              <a:tabLst/>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pPr>
            <a:endParaRPr lang="en-AU" dirty="0"/>
          </a:p>
        </p:txBody>
      </p:sp>
      <p:sp>
        <p:nvSpPr>
          <p:cNvPr id="15" name="Text Placeholder 2"/>
          <p:cNvSpPr>
            <a:spLocks noGrp="1"/>
          </p:cNvSpPr>
          <p:nvPr>
            <p:ph type="body" sz="quarter" idx="23"/>
          </p:nvPr>
        </p:nvSpPr>
        <p:spPr>
          <a:xfrm>
            <a:off x="5648802" y="4528376"/>
            <a:ext cx="1438876" cy="1560512"/>
          </a:xfrm>
          <a:prstGeom prst="rect">
            <a:avLst/>
          </a:prstGeom>
        </p:spPr>
        <p:txBody>
          <a:bodyPr>
            <a:normAutofit/>
          </a:bodyPr>
          <a:lstStyle>
            <a:lvl1pPr marL="0" marR="0" indent="0" algn="l" defTabSz="180000" rtl="0" eaLnBrk="1" fontAlgn="auto" latinLnBrk="0" hangingPunct="1">
              <a:lnSpc>
                <a:spcPts val="2800"/>
              </a:lnSpc>
              <a:spcBef>
                <a:spcPts val="0"/>
              </a:spcBef>
              <a:spcAft>
                <a:spcPts val="600"/>
              </a:spcAft>
              <a:buClr>
                <a:schemeClr val="tx1">
                  <a:lumMod val="60000"/>
                  <a:lumOff val="40000"/>
                </a:schemeClr>
              </a:buClr>
              <a:buSzTx/>
              <a:buFont typeface="Wingdings" pitchFamily="2" charset="2"/>
              <a:buNone/>
              <a:tabLst/>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pPr>
            <a:endParaRPr lang="en-AU" dirty="0"/>
          </a:p>
        </p:txBody>
      </p:sp>
      <p:sp>
        <p:nvSpPr>
          <p:cNvPr id="16" name="Text Placeholder 2"/>
          <p:cNvSpPr>
            <a:spLocks noGrp="1"/>
          </p:cNvSpPr>
          <p:nvPr>
            <p:ph type="body" sz="quarter" idx="24"/>
          </p:nvPr>
        </p:nvSpPr>
        <p:spPr>
          <a:xfrm>
            <a:off x="7345316" y="4528376"/>
            <a:ext cx="1438876" cy="1560512"/>
          </a:xfrm>
          <a:prstGeom prst="rect">
            <a:avLst/>
          </a:prstGeom>
        </p:spPr>
        <p:txBody>
          <a:bodyPr>
            <a:normAutofit/>
          </a:bodyPr>
          <a:lstStyle>
            <a:lvl1pPr marL="0" marR="0" indent="0" algn="l" defTabSz="180000" rtl="0" eaLnBrk="1" fontAlgn="auto" latinLnBrk="0" hangingPunct="1">
              <a:lnSpc>
                <a:spcPts val="2800"/>
              </a:lnSpc>
              <a:spcBef>
                <a:spcPts val="0"/>
              </a:spcBef>
              <a:spcAft>
                <a:spcPts val="600"/>
              </a:spcAft>
              <a:buClr>
                <a:schemeClr val="tx1">
                  <a:lumMod val="60000"/>
                  <a:lumOff val="40000"/>
                </a:schemeClr>
              </a:buClr>
              <a:buSzTx/>
              <a:buFont typeface="Wingdings" pitchFamily="2" charset="2"/>
              <a:buNone/>
              <a:tabLst/>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pPr>
            <a:endParaRPr lang="en-AU" dirty="0"/>
          </a:p>
        </p:txBody>
      </p:sp>
      <p:sp>
        <p:nvSpPr>
          <p:cNvPr id="11" name="Text Placeholder 2"/>
          <p:cNvSpPr>
            <a:spLocks noGrp="1"/>
          </p:cNvSpPr>
          <p:nvPr>
            <p:ph type="body" sz="quarter" idx="25" hasCustomPrompt="1"/>
          </p:nvPr>
        </p:nvSpPr>
        <p:spPr>
          <a:xfrm>
            <a:off x="2286000" y="3430588"/>
            <a:ext cx="1437000" cy="10800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smtClean="0"/>
              <a:t>##</a:t>
            </a:r>
            <a:endParaRPr lang="en-AU" dirty="0"/>
          </a:p>
        </p:txBody>
      </p:sp>
      <p:sp>
        <p:nvSpPr>
          <p:cNvPr id="12" name="Text Placeholder 2"/>
          <p:cNvSpPr>
            <a:spLocks noGrp="1"/>
          </p:cNvSpPr>
          <p:nvPr>
            <p:ph type="body" sz="quarter" idx="26" hasCustomPrompt="1"/>
          </p:nvPr>
        </p:nvSpPr>
        <p:spPr>
          <a:xfrm>
            <a:off x="3971800" y="3430588"/>
            <a:ext cx="1437000" cy="10800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AU" sz="7200" b="1" kern="1200" cap="none" spc="-300" baseline="0" dirty="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smtClean="0"/>
              <a:t>##</a:t>
            </a:r>
            <a:endParaRPr lang="en-AU" dirty="0"/>
          </a:p>
        </p:txBody>
      </p:sp>
      <p:sp>
        <p:nvSpPr>
          <p:cNvPr id="17" name="Text Placeholder 2"/>
          <p:cNvSpPr>
            <a:spLocks noGrp="1"/>
          </p:cNvSpPr>
          <p:nvPr>
            <p:ph type="body" sz="quarter" idx="27" hasCustomPrompt="1"/>
          </p:nvPr>
        </p:nvSpPr>
        <p:spPr>
          <a:xfrm>
            <a:off x="5657600" y="3430588"/>
            <a:ext cx="1437000" cy="10800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AU" sz="7200" b="1" kern="1200" cap="none" spc="-300" baseline="0" dirty="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smtClean="0"/>
              <a:t>##</a:t>
            </a:r>
            <a:endParaRPr lang="en-AU" dirty="0"/>
          </a:p>
        </p:txBody>
      </p:sp>
      <p:sp>
        <p:nvSpPr>
          <p:cNvPr id="18" name="Text Placeholder 2"/>
          <p:cNvSpPr>
            <a:spLocks noGrp="1"/>
          </p:cNvSpPr>
          <p:nvPr>
            <p:ph type="body" sz="quarter" idx="28" hasCustomPrompt="1"/>
          </p:nvPr>
        </p:nvSpPr>
        <p:spPr>
          <a:xfrm>
            <a:off x="7343400" y="3430588"/>
            <a:ext cx="1437000" cy="10800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AU" sz="7200" b="1" kern="1200" cap="none" spc="-300" baseline="0" dirty="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smtClean="0"/>
              <a:t>##</a:t>
            </a:r>
            <a:endParaRPr lang="en-AU" dirty="0"/>
          </a:p>
        </p:txBody>
      </p:sp>
      <p:sp>
        <p:nvSpPr>
          <p:cNvPr id="2" name="标题 1"/>
          <p:cNvSpPr>
            <a:spLocks noGrp="1"/>
          </p:cNvSpPr>
          <p:nvPr>
            <p:ph type="title" hasCustomPrompt="1"/>
          </p:nvPr>
        </p:nvSpPr>
        <p:spPr/>
        <p:txBody>
          <a:bodyPr/>
          <a:lstStyle/>
          <a:p>
            <a:r>
              <a:rPr lang="zh-CN" altLang="en-US" dirty="0" smtClean="0"/>
              <a:t>目录</a:t>
            </a:r>
            <a:endParaRPr lang="zh-CN" altLang="en-US" dirty="0"/>
          </a:p>
        </p:txBody>
      </p:sp>
      <p:sp>
        <p:nvSpPr>
          <p:cNvPr id="4" name="图片占位符 3"/>
          <p:cNvSpPr>
            <a:spLocks noGrp="1"/>
          </p:cNvSpPr>
          <p:nvPr>
            <p:ph type="pic" sz="quarter" idx="29"/>
          </p:nvPr>
        </p:nvSpPr>
        <p:spPr>
          <a:xfrm>
            <a:off x="2286000" y="1501777"/>
            <a:ext cx="6510338" cy="1928813"/>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Tree>
    <p:extLst>
      <p:ext uri="{BB962C8B-B14F-4D97-AF65-F5344CB8AC3E}">
        <p14:creationId xmlns:p14="http://schemas.microsoft.com/office/powerpoint/2010/main" val="2454009556"/>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一列纯文本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solidFill>
                  <a:srgbClr val="404040"/>
                </a:solidFill>
              </a:rPr>
              <a:t>&lt;docid&gt;</a:t>
            </a:r>
            <a:endParaRPr lang="en-AU" dirty="0">
              <a:solidFill>
                <a:srgbClr val="404040"/>
              </a:solidFill>
            </a:endParaRPr>
          </a:p>
        </p:txBody>
      </p:sp>
      <p:sp>
        <p:nvSpPr>
          <p:cNvPr id="6" name="Text Placeholder 5"/>
          <p:cNvSpPr>
            <a:spLocks noGrp="1"/>
          </p:cNvSpPr>
          <p:nvPr>
            <p:ph type="body" sz="quarter" idx="12"/>
          </p:nvPr>
        </p:nvSpPr>
        <p:spPr>
          <a:xfrm>
            <a:off x="360000" y="1839913"/>
            <a:ext cx="8406000" cy="439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55592661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两列纯文本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solidFill>
                  <a:srgbClr val="404040"/>
                </a:solidFill>
              </a:rPr>
              <a:t>&lt;docid&gt;</a:t>
            </a:r>
            <a:endParaRPr lang="en-AU" dirty="0">
              <a:solidFill>
                <a:srgbClr val="404040"/>
              </a:solidFill>
            </a:endParaRPr>
          </a:p>
        </p:txBody>
      </p:sp>
      <p:sp>
        <p:nvSpPr>
          <p:cNvPr id="7" name="文本占位符 6"/>
          <p:cNvSpPr>
            <a:spLocks noGrp="1"/>
          </p:cNvSpPr>
          <p:nvPr>
            <p:ph type="body" sz="quarter" idx="12"/>
          </p:nvPr>
        </p:nvSpPr>
        <p:spPr>
          <a:xfrm>
            <a:off x="374651" y="1839915"/>
            <a:ext cx="3836988" cy="4403725"/>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文本占位符 8"/>
          <p:cNvSpPr>
            <a:spLocks noGrp="1"/>
          </p:cNvSpPr>
          <p:nvPr>
            <p:ph type="body" sz="quarter" idx="13"/>
          </p:nvPr>
        </p:nvSpPr>
        <p:spPr>
          <a:xfrm>
            <a:off x="4930776" y="1839915"/>
            <a:ext cx="3852863" cy="4403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1047898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竖排标题+一列文本页">
    <p:spTree>
      <p:nvGrpSpPr>
        <p:cNvPr id="1" name=""/>
        <p:cNvGrpSpPr/>
        <p:nvPr/>
      </p:nvGrpSpPr>
      <p:grpSpPr>
        <a:xfrm>
          <a:off x="0" y="0"/>
          <a:ext cx="0" cy="0"/>
          <a:chOff x="0" y="0"/>
          <a:chExt cx="0" cy="0"/>
        </a:xfrm>
      </p:grpSpPr>
      <p:sp>
        <p:nvSpPr>
          <p:cNvPr id="2" name="Title 1"/>
          <p:cNvSpPr>
            <a:spLocks noGrp="1"/>
          </p:cNvSpPr>
          <p:nvPr>
            <p:ph type="title"/>
          </p:nvPr>
        </p:nvSpPr>
        <p:spPr>
          <a:xfrm>
            <a:off x="360000" y="1839600"/>
            <a:ext cx="2412000" cy="4399200"/>
          </a:xfrm>
        </p:spPr>
        <p:txBody>
          <a:bodyPr wrap="square" anchor="t" anchorCtr="0"/>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solidFill>
                  <a:srgbClr val="404040"/>
                </a:solidFill>
              </a:rPr>
              <a:t>&lt;docid&gt;</a:t>
            </a:r>
            <a:endParaRPr lang="en-AU" dirty="0">
              <a:solidFill>
                <a:srgbClr val="404040"/>
              </a:solidFill>
            </a:endParaRPr>
          </a:p>
        </p:txBody>
      </p:sp>
      <p:sp>
        <p:nvSpPr>
          <p:cNvPr id="6" name="Text Placeholder 5"/>
          <p:cNvSpPr>
            <a:spLocks noGrp="1"/>
          </p:cNvSpPr>
          <p:nvPr>
            <p:ph type="body" sz="quarter" idx="12"/>
          </p:nvPr>
        </p:nvSpPr>
        <p:spPr>
          <a:xfrm>
            <a:off x="3146400" y="1839913"/>
            <a:ext cx="5637600" cy="439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721071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一列纯文本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t>&lt;docid&gt;</a:t>
            </a:r>
            <a:endParaRPr lang="en-AU" dirty="0"/>
          </a:p>
        </p:txBody>
      </p:sp>
      <p:sp>
        <p:nvSpPr>
          <p:cNvPr id="6" name="Text Placeholder 5"/>
          <p:cNvSpPr>
            <a:spLocks noGrp="1"/>
          </p:cNvSpPr>
          <p:nvPr>
            <p:ph type="body" sz="quarter" idx="12"/>
          </p:nvPr>
        </p:nvSpPr>
        <p:spPr>
          <a:xfrm>
            <a:off x="360000" y="1839913"/>
            <a:ext cx="8406000" cy="439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149624965"/>
      </p:ext>
    </p:extLst>
  </p:cSld>
  <p:clrMapOvr>
    <a:masterClrMapping/>
  </p:clrMapOvr>
  <p:transition spd="slow">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下方图片+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6" name="Text Placeholder 5"/>
          <p:cNvSpPr>
            <a:spLocks noGrp="1"/>
          </p:cNvSpPr>
          <p:nvPr>
            <p:ph type="body" sz="quarter" idx="12"/>
          </p:nvPr>
        </p:nvSpPr>
        <p:spPr>
          <a:xfrm>
            <a:off x="374652" y="1839913"/>
            <a:ext cx="8408988" cy="24703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标题 4"/>
          <p:cNvSpPr>
            <a:spLocks noGrp="1"/>
          </p:cNvSpPr>
          <p:nvPr>
            <p:ph type="title"/>
          </p:nvPr>
        </p:nvSpPr>
        <p:spPr/>
        <p:txBody>
          <a:bodyPr/>
          <a:lstStyle/>
          <a:p>
            <a:r>
              <a:rPr lang="zh-CN" altLang="en-US"/>
              <a:t>单击此处编辑母版标题样式</a:t>
            </a:r>
          </a:p>
        </p:txBody>
      </p:sp>
      <p:sp>
        <p:nvSpPr>
          <p:cNvPr id="7" name="图片占位符 6"/>
          <p:cNvSpPr>
            <a:spLocks noGrp="1"/>
          </p:cNvSpPr>
          <p:nvPr>
            <p:ph type="pic" sz="quarter" idx="14"/>
          </p:nvPr>
        </p:nvSpPr>
        <p:spPr>
          <a:xfrm>
            <a:off x="374652" y="4652987"/>
            <a:ext cx="8408988" cy="159067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Tree>
    <p:extLst>
      <p:ext uri="{BB962C8B-B14F-4D97-AF65-F5344CB8AC3E}">
        <p14:creationId xmlns:p14="http://schemas.microsoft.com/office/powerpoint/2010/main" val="1445025564"/>
      </p:ext>
    </p:extLst>
  </p:cSld>
  <p:clrMapOvr>
    <a:masterClrMapping/>
  </p:clrMapOvr>
  <p:transition spd="slow">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突出文字+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solidFill>
                  <a:srgbClr val="404040"/>
                </a:solidFill>
              </a:rPr>
              <a:t>&lt;docid&gt;</a:t>
            </a:r>
            <a:endParaRPr lang="en-AU" dirty="0">
              <a:solidFill>
                <a:srgbClr val="404040"/>
              </a:solidFill>
            </a:endParaRPr>
          </a:p>
        </p:txBody>
      </p:sp>
      <p:sp>
        <p:nvSpPr>
          <p:cNvPr id="6" name="Text Placeholder 5"/>
          <p:cNvSpPr>
            <a:spLocks noGrp="1"/>
          </p:cNvSpPr>
          <p:nvPr>
            <p:ph type="body" sz="quarter" idx="12"/>
          </p:nvPr>
        </p:nvSpPr>
        <p:spPr>
          <a:xfrm>
            <a:off x="3146400" y="1839913"/>
            <a:ext cx="5637600" cy="439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标题 4"/>
          <p:cNvSpPr>
            <a:spLocks noGrp="1"/>
          </p:cNvSpPr>
          <p:nvPr>
            <p:ph type="title"/>
          </p:nvPr>
        </p:nvSpPr>
        <p:spPr/>
        <p:txBody>
          <a:bodyPr/>
          <a:lstStyle/>
          <a:p>
            <a:r>
              <a:rPr lang="zh-CN" altLang="en-US" smtClean="0"/>
              <a:t>单击此处编辑母版标题样式</a:t>
            </a:r>
            <a:endParaRPr lang="zh-CN" altLang="en-US"/>
          </a:p>
        </p:txBody>
      </p:sp>
      <p:sp>
        <p:nvSpPr>
          <p:cNvPr id="8" name="文本占位符 7"/>
          <p:cNvSpPr>
            <a:spLocks noGrp="1"/>
          </p:cNvSpPr>
          <p:nvPr>
            <p:ph type="body" sz="quarter" idx="13"/>
          </p:nvPr>
        </p:nvSpPr>
        <p:spPr>
          <a:xfrm>
            <a:off x="374650" y="1839915"/>
            <a:ext cx="2412000" cy="4403725"/>
          </a:xfrm>
        </p:spPr>
        <p:txBody>
          <a:bodyPr>
            <a:normAutofit/>
          </a:bodyPr>
          <a:lstStyle>
            <a:lvl1pPr marL="0" indent="0">
              <a:lnSpc>
                <a:spcPts val="4800"/>
              </a:lnSpc>
              <a:spcAft>
                <a:spcPts val="0"/>
              </a:spcAft>
              <a:defRPr sz="3600" b="0">
                <a:solidFill>
                  <a:schemeClr val="accent2"/>
                </a:solidFill>
              </a:defRPr>
            </a:lvl1pPr>
          </a:lstStyle>
          <a:p>
            <a:pPr lvl="0"/>
            <a:r>
              <a:rPr lang="zh-CN" altLang="en-US" dirty="0" smtClean="0"/>
              <a:t>单击此处编辑母版文本样式</a:t>
            </a:r>
            <a:endParaRPr lang="zh-CN" altLang="en-US" dirty="0"/>
          </a:p>
        </p:txBody>
      </p:sp>
    </p:spTree>
    <p:extLst>
      <p:ext uri="{BB962C8B-B14F-4D97-AF65-F5344CB8AC3E}">
        <p14:creationId xmlns:p14="http://schemas.microsoft.com/office/powerpoint/2010/main" val="329356707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左侧图片+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solidFill>
                  <a:srgbClr val="404040"/>
                </a:solidFill>
              </a:rPr>
              <a:t>&lt;docid&gt;</a:t>
            </a:r>
            <a:endParaRPr lang="en-AU" dirty="0">
              <a:solidFill>
                <a:srgbClr val="404040"/>
              </a:solidFill>
            </a:endParaRPr>
          </a:p>
        </p:txBody>
      </p:sp>
      <p:sp>
        <p:nvSpPr>
          <p:cNvPr id="6" name="Text Placeholder 5"/>
          <p:cNvSpPr>
            <a:spLocks noGrp="1"/>
          </p:cNvSpPr>
          <p:nvPr>
            <p:ph type="body" sz="quarter" idx="12"/>
          </p:nvPr>
        </p:nvSpPr>
        <p:spPr>
          <a:xfrm>
            <a:off x="3146400" y="1839913"/>
            <a:ext cx="5637600" cy="439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标题 4"/>
          <p:cNvSpPr>
            <a:spLocks noGrp="1"/>
          </p:cNvSpPr>
          <p:nvPr>
            <p:ph type="title"/>
          </p:nvPr>
        </p:nvSpPr>
        <p:spPr/>
        <p:txBody>
          <a:bodyPr/>
          <a:lstStyle/>
          <a:p>
            <a:r>
              <a:rPr lang="zh-CN" altLang="en-US" smtClean="0"/>
              <a:t>单击此处编辑母版标题样式</a:t>
            </a:r>
            <a:endParaRPr lang="zh-CN" altLang="en-US"/>
          </a:p>
        </p:txBody>
      </p:sp>
      <p:sp>
        <p:nvSpPr>
          <p:cNvPr id="7" name="图片占位符 6"/>
          <p:cNvSpPr>
            <a:spLocks noGrp="1"/>
          </p:cNvSpPr>
          <p:nvPr>
            <p:ph type="pic" sz="quarter" idx="14"/>
          </p:nvPr>
        </p:nvSpPr>
        <p:spPr>
          <a:xfrm>
            <a:off x="374651" y="1839915"/>
            <a:ext cx="2419350"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Tree>
    <p:extLst>
      <p:ext uri="{BB962C8B-B14F-4D97-AF65-F5344CB8AC3E}">
        <p14:creationId xmlns:p14="http://schemas.microsoft.com/office/powerpoint/2010/main" val="114886587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右侧图片+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solidFill>
                  <a:srgbClr val="404040"/>
                </a:solidFill>
              </a:rPr>
              <a:t>&lt;docid&gt;</a:t>
            </a:r>
            <a:endParaRPr lang="en-AU" dirty="0">
              <a:solidFill>
                <a:srgbClr val="404040"/>
              </a:solidFill>
            </a:endParaRPr>
          </a:p>
        </p:txBody>
      </p:sp>
      <p:sp>
        <p:nvSpPr>
          <p:cNvPr id="6" name="Text Placeholder 5"/>
          <p:cNvSpPr>
            <a:spLocks noGrp="1"/>
          </p:cNvSpPr>
          <p:nvPr>
            <p:ph type="body" sz="quarter" idx="12"/>
          </p:nvPr>
        </p:nvSpPr>
        <p:spPr>
          <a:xfrm>
            <a:off x="374650" y="1839913"/>
            <a:ext cx="5637600" cy="439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标题 4"/>
          <p:cNvSpPr>
            <a:spLocks noGrp="1"/>
          </p:cNvSpPr>
          <p:nvPr>
            <p:ph type="title"/>
          </p:nvPr>
        </p:nvSpPr>
        <p:spPr/>
        <p:txBody>
          <a:bodyPr/>
          <a:lstStyle/>
          <a:p>
            <a:r>
              <a:rPr lang="zh-CN" altLang="en-US" smtClean="0"/>
              <a:t>单击此处编辑母版标题样式</a:t>
            </a:r>
            <a:endParaRPr lang="zh-CN" altLang="en-US"/>
          </a:p>
        </p:txBody>
      </p:sp>
      <p:sp>
        <p:nvSpPr>
          <p:cNvPr id="7" name="图片占位符 6"/>
          <p:cNvSpPr>
            <a:spLocks noGrp="1"/>
          </p:cNvSpPr>
          <p:nvPr>
            <p:ph type="pic" sz="quarter" idx="14"/>
          </p:nvPr>
        </p:nvSpPr>
        <p:spPr>
          <a:xfrm>
            <a:off x="6364288" y="1839915"/>
            <a:ext cx="2419350"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Tree>
    <p:extLst>
      <p:ext uri="{BB962C8B-B14F-4D97-AF65-F5344CB8AC3E}">
        <p14:creationId xmlns:p14="http://schemas.microsoft.com/office/powerpoint/2010/main" val="304631726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上方图片+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solidFill>
                  <a:srgbClr val="404040"/>
                </a:solidFill>
              </a:rPr>
              <a:t>&lt;docid&gt;</a:t>
            </a:r>
            <a:endParaRPr lang="en-AU" dirty="0">
              <a:solidFill>
                <a:srgbClr val="404040"/>
              </a:solidFill>
            </a:endParaRPr>
          </a:p>
        </p:txBody>
      </p:sp>
      <p:sp>
        <p:nvSpPr>
          <p:cNvPr id="6" name="Text Placeholder 5"/>
          <p:cNvSpPr>
            <a:spLocks noGrp="1"/>
          </p:cNvSpPr>
          <p:nvPr>
            <p:ph type="body" sz="quarter" idx="12"/>
          </p:nvPr>
        </p:nvSpPr>
        <p:spPr>
          <a:xfrm>
            <a:off x="374651" y="3746500"/>
            <a:ext cx="8408988" cy="24926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标题 4"/>
          <p:cNvSpPr>
            <a:spLocks noGrp="1"/>
          </p:cNvSpPr>
          <p:nvPr>
            <p:ph type="title"/>
          </p:nvPr>
        </p:nvSpPr>
        <p:spPr/>
        <p:txBody>
          <a:bodyPr/>
          <a:lstStyle/>
          <a:p>
            <a:r>
              <a:rPr lang="zh-CN" altLang="en-US" smtClean="0"/>
              <a:t>单击此处编辑母版标题样式</a:t>
            </a:r>
            <a:endParaRPr lang="zh-CN" altLang="en-US"/>
          </a:p>
        </p:txBody>
      </p:sp>
      <p:sp>
        <p:nvSpPr>
          <p:cNvPr id="7" name="图片占位符 6"/>
          <p:cNvSpPr>
            <a:spLocks noGrp="1"/>
          </p:cNvSpPr>
          <p:nvPr>
            <p:ph type="pic" sz="quarter" idx="14"/>
          </p:nvPr>
        </p:nvSpPr>
        <p:spPr>
          <a:xfrm>
            <a:off x="374651" y="1839914"/>
            <a:ext cx="8408988" cy="159067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Tree>
    <p:extLst>
      <p:ext uri="{BB962C8B-B14F-4D97-AF65-F5344CB8AC3E}">
        <p14:creationId xmlns:p14="http://schemas.microsoft.com/office/powerpoint/2010/main" val="148909970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下方图片+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solidFill>
                  <a:srgbClr val="404040"/>
                </a:solidFill>
              </a:rPr>
              <a:t>&lt;docid&gt;</a:t>
            </a:r>
            <a:endParaRPr lang="en-AU" dirty="0">
              <a:solidFill>
                <a:srgbClr val="404040"/>
              </a:solidFill>
            </a:endParaRPr>
          </a:p>
        </p:txBody>
      </p:sp>
      <p:sp>
        <p:nvSpPr>
          <p:cNvPr id="6" name="Text Placeholder 5"/>
          <p:cNvSpPr>
            <a:spLocks noGrp="1"/>
          </p:cNvSpPr>
          <p:nvPr>
            <p:ph type="body" sz="quarter" idx="12"/>
          </p:nvPr>
        </p:nvSpPr>
        <p:spPr>
          <a:xfrm>
            <a:off x="374651" y="1839914"/>
            <a:ext cx="8408988" cy="24703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标题 4"/>
          <p:cNvSpPr>
            <a:spLocks noGrp="1"/>
          </p:cNvSpPr>
          <p:nvPr>
            <p:ph type="title"/>
          </p:nvPr>
        </p:nvSpPr>
        <p:spPr/>
        <p:txBody>
          <a:bodyPr/>
          <a:lstStyle/>
          <a:p>
            <a:r>
              <a:rPr lang="zh-CN" altLang="en-US" smtClean="0"/>
              <a:t>单击此处编辑母版标题样式</a:t>
            </a:r>
            <a:endParaRPr lang="zh-CN" altLang="en-US"/>
          </a:p>
        </p:txBody>
      </p:sp>
      <p:sp>
        <p:nvSpPr>
          <p:cNvPr id="7" name="图片占位符 6"/>
          <p:cNvSpPr>
            <a:spLocks noGrp="1"/>
          </p:cNvSpPr>
          <p:nvPr>
            <p:ph type="pic" sz="quarter" idx="14"/>
          </p:nvPr>
        </p:nvSpPr>
        <p:spPr>
          <a:xfrm>
            <a:off x="374651" y="4652965"/>
            <a:ext cx="8408988" cy="159067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Tree>
    <p:extLst>
      <p:ext uri="{BB962C8B-B14F-4D97-AF65-F5344CB8AC3E}">
        <p14:creationId xmlns:p14="http://schemas.microsoft.com/office/powerpoint/2010/main" val="255525442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右侧图片+两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solidFill>
                  <a:srgbClr val="404040"/>
                </a:solidFill>
              </a:rPr>
              <a:t>&lt;docid&gt;</a:t>
            </a:r>
            <a:endParaRPr lang="en-AU" dirty="0">
              <a:solidFill>
                <a:srgbClr val="404040"/>
              </a:solidFill>
            </a:endParaRPr>
          </a:p>
        </p:txBody>
      </p:sp>
      <p:sp>
        <p:nvSpPr>
          <p:cNvPr id="6" name="Text Placeholder 5"/>
          <p:cNvSpPr>
            <a:spLocks noGrp="1"/>
          </p:cNvSpPr>
          <p:nvPr>
            <p:ph type="body" sz="quarter" idx="12"/>
          </p:nvPr>
        </p:nvSpPr>
        <p:spPr>
          <a:xfrm>
            <a:off x="374650" y="1839915"/>
            <a:ext cx="2520000" cy="4403725"/>
          </a:xfrm>
        </p:spPr>
        <p:txBody>
          <a:bodyPr>
            <a:normAutofit/>
          </a:bodyPr>
          <a:lstStyle>
            <a:lvl1pPr>
              <a:defRPr sz="2800"/>
            </a:lvl1pPr>
            <a:lvl2pPr>
              <a:defRPr sz="2800"/>
            </a:lvl2pPr>
            <a:lvl3pPr>
              <a:defRPr sz="28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标题 4"/>
          <p:cNvSpPr>
            <a:spLocks noGrp="1"/>
          </p:cNvSpPr>
          <p:nvPr>
            <p:ph type="title"/>
          </p:nvPr>
        </p:nvSpPr>
        <p:spPr/>
        <p:txBody>
          <a:bodyPr/>
          <a:lstStyle/>
          <a:p>
            <a:r>
              <a:rPr lang="zh-CN" altLang="en-US" smtClean="0"/>
              <a:t>单击此处编辑母版标题样式</a:t>
            </a:r>
            <a:endParaRPr lang="zh-CN" altLang="en-US"/>
          </a:p>
        </p:txBody>
      </p:sp>
      <p:sp>
        <p:nvSpPr>
          <p:cNvPr id="7" name="图片占位符 6"/>
          <p:cNvSpPr>
            <a:spLocks noGrp="1"/>
          </p:cNvSpPr>
          <p:nvPr>
            <p:ph type="pic" sz="quarter" idx="14"/>
          </p:nvPr>
        </p:nvSpPr>
        <p:spPr>
          <a:xfrm>
            <a:off x="6250938" y="1839915"/>
            <a:ext cx="2520000"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
        <p:nvSpPr>
          <p:cNvPr id="8" name="Text Placeholder 5"/>
          <p:cNvSpPr>
            <a:spLocks noGrp="1"/>
          </p:cNvSpPr>
          <p:nvPr>
            <p:ph type="body" sz="quarter" idx="15"/>
          </p:nvPr>
        </p:nvSpPr>
        <p:spPr>
          <a:xfrm>
            <a:off x="3312794" y="1839915"/>
            <a:ext cx="2520000" cy="4403725"/>
          </a:xfrm>
        </p:spPr>
        <p:txBody>
          <a:bodyPr>
            <a:normAutofit/>
          </a:bodyPr>
          <a:lstStyle>
            <a:lvl1pPr>
              <a:defRPr sz="2800"/>
            </a:lvl1pPr>
            <a:lvl2pPr>
              <a:defRPr sz="2800"/>
            </a:lvl2pPr>
            <a:lvl3pPr>
              <a:defRPr sz="28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42059300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左侧图片+两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solidFill>
                  <a:srgbClr val="404040"/>
                </a:solidFill>
              </a:rPr>
              <a:t>&lt;docid&gt;</a:t>
            </a:r>
            <a:endParaRPr lang="en-AU" dirty="0">
              <a:solidFill>
                <a:srgbClr val="404040"/>
              </a:solidFill>
            </a:endParaRPr>
          </a:p>
        </p:txBody>
      </p:sp>
      <p:sp>
        <p:nvSpPr>
          <p:cNvPr id="6" name="Text Placeholder 5"/>
          <p:cNvSpPr>
            <a:spLocks noGrp="1"/>
          </p:cNvSpPr>
          <p:nvPr>
            <p:ph type="body" sz="quarter" idx="12"/>
          </p:nvPr>
        </p:nvSpPr>
        <p:spPr>
          <a:xfrm>
            <a:off x="6263638" y="1839915"/>
            <a:ext cx="2520000" cy="4403725"/>
          </a:xfrm>
        </p:spPr>
        <p:txBody>
          <a:bodyPr>
            <a:normAutofit/>
          </a:bodyPr>
          <a:lstStyle>
            <a:lvl1pPr>
              <a:defRPr sz="2800"/>
            </a:lvl1pPr>
            <a:lvl2pPr>
              <a:defRPr sz="2800"/>
            </a:lvl2pPr>
            <a:lvl3pPr>
              <a:defRPr sz="28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标题 4"/>
          <p:cNvSpPr>
            <a:spLocks noGrp="1"/>
          </p:cNvSpPr>
          <p:nvPr>
            <p:ph type="title"/>
          </p:nvPr>
        </p:nvSpPr>
        <p:spPr/>
        <p:txBody>
          <a:bodyPr/>
          <a:lstStyle/>
          <a:p>
            <a:r>
              <a:rPr lang="zh-CN" altLang="en-US" smtClean="0"/>
              <a:t>单击此处编辑母版标题样式</a:t>
            </a:r>
            <a:endParaRPr lang="zh-CN" altLang="en-US"/>
          </a:p>
        </p:txBody>
      </p:sp>
      <p:sp>
        <p:nvSpPr>
          <p:cNvPr id="7" name="图片占位符 6"/>
          <p:cNvSpPr>
            <a:spLocks noGrp="1"/>
          </p:cNvSpPr>
          <p:nvPr>
            <p:ph type="pic" sz="quarter" idx="14"/>
          </p:nvPr>
        </p:nvSpPr>
        <p:spPr>
          <a:xfrm>
            <a:off x="374650" y="1839915"/>
            <a:ext cx="2520000"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
        <p:nvSpPr>
          <p:cNvPr id="8" name="Text Placeholder 5"/>
          <p:cNvSpPr>
            <a:spLocks noGrp="1"/>
          </p:cNvSpPr>
          <p:nvPr>
            <p:ph type="body" sz="quarter" idx="15"/>
          </p:nvPr>
        </p:nvSpPr>
        <p:spPr>
          <a:xfrm>
            <a:off x="3312794" y="1839915"/>
            <a:ext cx="2520000" cy="4403725"/>
          </a:xfrm>
        </p:spPr>
        <p:txBody>
          <a:bodyPr>
            <a:normAutofit/>
          </a:bodyPr>
          <a:lstStyle>
            <a:lvl1pPr>
              <a:defRPr sz="2800"/>
            </a:lvl1pPr>
            <a:lvl2pPr>
              <a:defRPr sz="2800"/>
            </a:lvl2pPr>
            <a:lvl3pPr>
              <a:defRPr sz="28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86536807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表格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5" name="Table Placeholder 4"/>
          <p:cNvSpPr>
            <a:spLocks noGrp="1"/>
          </p:cNvSpPr>
          <p:nvPr>
            <p:ph type="tbl" sz="quarter" idx="11"/>
          </p:nvPr>
        </p:nvSpPr>
        <p:spPr>
          <a:xfrm>
            <a:off x="378000" y="1839913"/>
            <a:ext cx="8406000" cy="4399200"/>
          </a:xfrm>
          <a:prstGeom prst="rect">
            <a:avLst/>
          </a:prstGeom>
        </p:spPr>
        <p:txBody>
          <a:bodyPr/>
          <a:lstStyle>
            <a:lvl1pPr marL="0" indent="0">
              <a:buNone/>
              <a:defRPr/>
            </a:lvl1pPr>
          </a:lstStyle>
          <a:p>
            <a:endParaRPr lang="en-AU" dirty="0"/>
          </a:p>
        </p:txBody>
      </p:sp>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90223777"/>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图片分隔页">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a:pattFill prst="smGrid">
            <a:fgClr>
              <a:schemeClr val="bg1">
                <a:lumMod val="85000"/>
              </a:schemeClr>
            </a:fgClr>
            <a:bgClr>
              <a:schemeClr val="bg1"/>
            </a:bgClr>
          </a:pattFill>
        </p:spPr>
        <p:txBody>
          <a:bodyPr/>
          <a:lstStyle>
            <a:lvl1pPr marL="0" indent="0">
              <a:buNone/>
              <a:defRPr/>
            </a:lvl1pPr>
          </a:lstStyle>
          <a:p>
            <a:endParaRPr lang="en-AU" dirty="0"/>
          </a:p>
        </p:txBody>
      </p:sp>
    </p:spTree>
    <p:extLst>
      <p:ext uri="{BB962C8B-B14F-4D97-AF65-F5344CB8AC3E}">
        <p14:creationId xmlns:p14="http://schemas.microsoft.com/office/powerpoint/2010/main" val="328202795"/>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只有标题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5" name="Title 4"/>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63833073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右侧图片+两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6" name="Text Placeholder 5"/>
          <p:cNvSpPr>
            <a:spLocks noGrp="1"/>
          </p:cNvSpPr>
          <p:nvPr>
            <p:ph type="body" sz="quarter" idx="12"/>
          </p:nvPr>
        </p:nvSpPr>
        <p:spPr>
          <a:xfrm>
            <a:off x="374650" y="1839919"/>
            <a:ext cx="2520000" cy="4403725"/>
          </a:xfrm>
        </p:spPr>
        <p:txBody>
          <a:bodyPr>
            <a:normAutofit/>
          </a:bodyPr>
          <a:lstStyle>
            <a:lvl1pPr>
              <a:defRPr sz="2800"/>
            </a:lvl1pPr>
            <a:lvl2pPr>
              <a:defRPr sz="2800"/>
            </a:lvl2pPr>
            <a:lvl3pPr>
              <a:defRPr sz="28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标题 4"/>
          <p:cNvSpPr>
            <a:spLocks noGrp="1"/>
          </p:cNvSpPr>
          <p:nvPr>
            <p:ph type="title"/>
          </p:nvPr>
        </p:nvSpPr>
        <p:spPr/>
        <p:txBody>
          <a:bodyPr/>
          <a:lstStyle/>
          <a:p>
            <a:r>
              <a:rPr lang="zh-CN" altLang="en-US"/>
              <a:t>单击此处编辑母版标题样式</a:t>
            </a:r>
          </a:p>
        </p:txBody>
      </p:sp>
      <p:sp>
        <p:nvSpPr>
          <p:cNvPr id="7" name="图片占位符 6"/>
          <p:cNvSpPr>
            <a:spLocks noGrp="1"/>
          </p:cNvSpPr>
          <p:nvPr>
            <p:ph type="pic" sz="quarter" idx="14"/>
          </p:nvPr>
        </p:nvSpPr>
        <p:spPr>
          <a:xfrm>
            <a:off x="6250938" y="1839919"/>
            <a:ext cx="2520000"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
        <p:nvSpPr>
          <p:cNvPr id="8" name="Text Placeholder 5"/>
          <p:cNvSpPr>
            <a:spLocks noGrp="1"/>
          </p:cNvSpPr>
          <p:nvPr>
            <p:ph type="body" sz="quarter" idx="15"/>
          </p:nvPr>
        </p:nvSpPr>
        <p:spPr>
          <a:xfrm>
            <a:off x="3312794" y="1839919"/>
            <a:ext cx="2520000" cy="4403725"/>
          </a:xfrm>
        </p:spPr>
        <p:txBody>
          <a:bodyPr>
            <a:normAutofit/>
          </a:bodyPr>
          <a:lstStyle>
            <a:lvl1pPr>
              <a:defRPr sz="2800"/>
            </a:lvl1pPr>
            <a:lvl2pPr>
              <a:defRPr sz="2800"/>
            </a:lvl2pPr>
            <a:lvl3pPr>
              <a:defRPr sz="28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73529810"/>
      </p:ext>
    </p:extLst>
  </p:cSld>
  <p:clrMapOvr>
    <a:masterClrMapping/>
  </p:clrMapOvr>
  <p:transition spd="slow">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Tree>
    <p:extLst>
      <p:ext uri="{BB962C8B-B14F-4D97-AF65-F5344CB8AC3E}">
        <p14:creationId xmlns:p14="http://schemas.microsoft.com/office/powerpoint/2010/main" val="3686139560"/>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大文字分隔页">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solidFill>
                  <a:srgbClr val="404040"/>
                </a:solidFill>
              </a:rPr>
              <a:t>&lt;docid&gt;</a:t>
            </a:r>
            <a:endParaRPr lang="en-AU" dirty="0">
              <a:solidFill>
                <a:srgbClr val="404040"/>
              </a:solidFill>
            </a:endParaRPr>
          </a:p>
        </p:txBody>
      </p:sp>
      <p:sp>
        <p:nvSpPr>
          <p:cNvPr id="2" name="标题 1"/>
          <p:cNvSpPr>
            <a:spLocks noGrp="1"/>
          </p:cNvSpPr>
          <p:nvPr>
            <p:ph type="title"/>
          </p:nvPr>
        </p:nvSpPr>
        <p:spPr>
          <a:xfrm>
            <a:off x="388050" y="3430588"/>
            <a:ext cx="8406000" cy="2813050"/>
          </a:xfrm>
        </p:spPr>
        <p:txBody>
          <a:bodyPr/>
          <a:lstStyle>
            <a:lvl1pPr>
              <a:defRPr>
                <a:solidFill>
                  <a:schemeClr val="bg1"/>
                </a:solidFill>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427572249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大文字居左分隔页">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solidFill>
                  <a:srgbClr val="404040"/>
                </a:solidFill>
              </a:rPr>
              <a:t>&lt;docid&gt;</a:t>
            </a:r>
            <a:endParaRPr lang="en-AU" dirty="0">
              <a:solidFill>
                <a:srgbClr val="404040"/>
              </a:solidFill>
            </a:endParaRPr>
          </a:p>
        </p:txBody>
      </p:sp>
      <p:sp>
        <p:nvSpPr>
          <p:cNvPr id="7" name="标题 6"/>
          <p:cNvSpPr>
            <a:spLocks noGrp="1"/>
          </p:cNvSpPr>
          <p:nvPr>
            <p:ph type="title"/>
          </p:nvPr>
        </p:nvSpPr>
        <p:spPr>
          <a:xfrm>
            <a:off x="374651" y="604838"/>
            <a:ext cx="3836988" cy="5638800"/>
          </a:xfrm>
        </p:spPr>
        <p:txBody>
          <a:bodyPr anchor="t"/>
          <a:lstStyle>
            <a:lvl1pPr>
              <a:defRPr>
                <a:solidFill>
                  <a:schemeClr val="bg1"/>
                </a:solidFill>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138894337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大文本居右页">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solidFill>
                  <a:srgbClr val="404040"/>
                </a:solidFill>
              </a:rPr>
              <a:t>&lt;docid&gt;</a:t>
            </a:r>
            <a:endParaRPr lang="en-AU" dirty="0">
              <a:solidFill>
                <a:srgbClr val="404040"/>
              </a:solidFill>
            </a:endParaRPr>
          </a:p>
        </p:txBody>
      </p:sp>
      <p:sp>
        <p:nvSpPr>
          <p:cNvPr id="2" name="标题 1"/>
          <p:cNvSpPr>
            <a:spLocks noGrp="1"/>
          </p:cNvSpPr>
          <p:nvPr>
            <p:ph type="title"/>
          </p:nvPr>
        </p:nvSpPr>
        <p:spPr>
          <a:xfrm>
            <a:off x="4930775" y="604838"/>
            <a:ext cx="3863275" cy="5638800"/>
          </a:xfrm>
        </p:spPr>
        <p:txBody>
          <a:bodyPr anchor="b"/>
          <a:lstStyle>
            <a:lvl1pPr>
              <a:defRPr>
                <a:solidFill>
                  <a:schemeClr val="bg1"/>
                </a:solidFill>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269006644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右侧一列文字+突出文字">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solidFill>
                  <a:srgbClr val="404040"/>
                </a:solidFill>
              </a:rPr>
              <a:t>&lt;docid&gt;</a:t>
            </a:r>
            <a:endParaRPr lang="en-AU" dirty="0">
              <a:solidFill>
                <a:srgbClr val="404040"/>
              </a:solidFill>
            </a:endParaRPr>
          </a:p>
        </p:txBody>
      </p:sp>
      <p:sp>
        <p:nvSpPr>
          <p:cNvPr id="7" name="Text Placeholder 6"/>
          <p:cNvSpPr>
            <a:spLocks noGrp="1"/>
          </p:cNvSpPr>
          <p:nvPr>
            <p:ph type="body" sz="quarter" idx="12"/>
          </p:nvPr>
        </p:nvSpPr>
        <p:spPr>
          <a:xfrm>
            <a:off x="4930775" y="626400"/>
            <a:ext cx="3834000" cy="56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43593844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左侧一列文字+突出文字">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smtClean="0">
                <a:solidFill>
                  <a:srgbClr val="404040"/>
                </a:solidFill>
              </a:rPr>
              <a:t>&lt;docid&gt;</a:t>
            </a:r>
            <a:endParaRPr lang="en-AU" dirty="0">
              <a:solidFill>
                <a:srgbClr val="404040"/>
              </a:solidFill>
            </a:endParaRPr>
          </a:p>
        </p:txBody>
      </p:sp>
      <p:sp>
        <p:nvSpPr>
          <p:cNvPr id="8" name="Text Placeholder 7"/>
          <p:cNvSpPr>
            <a:spLocks noGrp="1"/>
          </p:cNvSpPr>
          <p:nvPr>
            <p:ph type="body" sz="quarter" idx="12"/>
          </p:nvPr>
        </p:nvSpPr>
        <p:spPr>
          <a:xfrm>
            <a:off x="360000" y="626400"/>
            <a:ext cx="3834000" cy="56160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47250331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5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882896"/>
          </a:xfrm>
          <a:prstGeom prst="rect">
            <a:avLst/>
          </a:prstGeom>
        </p:spPr>
        <p:txBody>
          <a:bodyPr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华文楷体" panose="02010600040101010101" pitchFamily="2" charset="-122"/>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Placeholder 10"/>
          <p:cNvSpPr>
            <a:spLocks noGrp="1"/>
          </p:cNvSpPr>
          <p:nvPr>
            <p:ph type="title"/>
          </p:nvPr>
        </p:nvSpPr>
        <p:spPr bwMode="gray">
          <a:xfrm>
            <a:off x="414338" y="450279"/>
            <a:ext cx="8330184" cy="369332"/>
          </a:xfrm>
          <a:prstGeom prst="rect">
            <a:avLst/>
          </a:prstGeom>
        </p:spPr>
        <p:txBody>
          <a:bodyPr/>
          <a:lstStyle>
            <a:lvl1pPr>
              <a:defRPr/>
            </a:lvl1pPr>
          </a:lstStyle>
          <a:p>
            <a:pPr lvl="0"/>
            <a:r>
              <a:rPr lang="en-US" dirty="0" smtClean="0"/>
              <a:t>Click to edit Master title style</a:t>
            </a:r>
            <a:endParaRPr lang="en-US" dirty="0"/>
          </a:p>
        </p:txBody>
      </p:sp>
      <p:sp>
        <p:nvSpPr>
          <p:cNvPr id="4" name="Slide Number Placeholder 5"/>
          <p:cNvSpPr>
            <a:spLocks noGrp="1"/>
          </p:cNvSpPr>
          <p:nvPr>
            <p:ph type="sldNum" sz="quarter" idx="13"/>
          </p:nvPr>
        </p:nvSpPr>
        <p:spPr>
          <a:xfrm>
            <a:off x="358775" y="6597650"/>
            <a:ext cx="360363" cy="125413"/>
          </a:xfrm>
          <a:prstGeom prst="rect">
            <a:avLst/>
          </a:prstGeom>
        </p:spPr>
        <p:txBody>
          <a:bodyPr/>
          <a:lstStyle>
            <a:lvl1pPr algn="l">
              <a:defRPr>
                <a:solidFill>
                  <a:schemeClr val="tx2"/>
                </a:solidFill>
                <a:latin typeface="+mj-lt"/>
              </a:defRPr>
            </a:lvl1pPr>
          </a:lstStyle>
          <a:p>
            <a:fld id="{313880FF-B11A-4FA9-B5CC-7226C1B8517C}" type="slidenum">
              <a:rPr lang="en-GB" smtClean="0">
                <a:solidFill>
                  <a:srgbClr val="00AEEE"/>
                </a:solidFill>
              </a:rPr>
              <a:pPr/>
              <a:t>‹#›</a:t>
            </a:fld>
            <a:endParaRPr lang="en-GB" dirty="0">
              <a:solidFill>
                <a:srgbClr val="00AEEE"/>
              </a:solidFill>
            </a:endParaRPr>
          </a:p>
        </p:txBody>
      </p:sp>
    </p:spTree>
    <p:extLst>
      <p:ext uri="{BB962C8B-B14F-4D97-AF65-F5344CB8AC3E}">
        <p14:creationId xmlns:p14="http://schemas.microsoft.com/office/powerpoint/2010/main" val="564366078"/>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391258" y="260350"/>
            <a:ext cx="8362950" cy="1081088"/>
          </a:xfrm>
        </p:spPr>
        <p:txBody>
          <a:bodyPr/>
          <a:lstStyle/>
          <a:p>
            <a:r>
              <a:rPr lang="zh-CN" altLang="en-US" smtClean="0"/>
              <a:t>单击此处编辑母版标题样式</a:t>
            </a:r>
            <a:endParaRPr lang="zh-CN" altLang="en-US" dirty="0"/>
          </a:p>
        </p:txBody>
      </p:sp>
      <p:sp>
        <p:nvSpPr>
          <p:cNvPr id="4" name="Text Placeholder 2"/>
          <p:cNvSpPr>
            <a:spLocks noGrp="1"/>
          </p:cNvSpPr>
          <p:nvPr>
            <p:ph idx="1"/>
          </p:nvPr>
        </p:nvSpPr>
        <p:spPr bwMode="auto">
          <a:xfrm>
            <a:off x="383931" y="1557339"/>
            <a:ext cx="8370277" cy="4537075"/>
          </a:xfrm>
          <a:prstGeom prst="rect">
            <a:avLst/>
          </a:prstGeom>
          <a:noFill/>
          <a:ln>
            <a:noFill/>
          </a:ln>
          <a:extLst/>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altLang="zh-CN" dirty="0" smtClean="0"/>
          </a:p>
        </p:txBody>
      </p:sp>
    </p:spTree>
    <p:extLst>
      <p:ext uri="{BB962C8B-B14F-4D97-AF65-F5344CB8AC3E}">
        <p14:creationId xmlns:p14="http://schemas.microsoft.com/office/powerpoint/2010/main" val="138597112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userDrawn="1">
  <p:cSld name="Divider [ Vertical Heading ]">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0"/>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3" name="Title 2"/>
          <p:cNvSpPr>
            <a:spLocks noGrp="1"/>
          </p:cNvSpPr>
          <p:nvPr>
            <p:ph type="title"/>
          </p:nvPr>
        </p:nvSpPr>
        <p:spPr>
          <a:xfrm>
            <a:off x="631385" y="813600"/>
            <a:ext cx="2412554" cy="5432400"/>
          </a:xfrm>
        </p:spPr>
        <p:txBody>
          <a:bodyPr wrap="square" anchor="b" anchorCtr="0"/>
          <a:lstStyle>
            <a:lvl1pPr marL="0" indent="0" algn="l" defTabSz="180000" rtl="0" eaLnBrk="1" latinLnBrk="0" hangingPunct="1">
              <a:lnSpc>
                <a:spcPts val="4800"/>
              </a:lnSpc>
              <a:spcBef>
                <a:spcPct val="0"/>
              </a:spcBef>
              <a:spcAft>
                <a:spcPts val="0"/>
              </a:spcAft>
              <a:buNone/>
              <a:defRPr sz="4800" b="1" cap="none" spc="-150">
                <a:solidFill>
                  <a:srgbClr val="FFFFFF"/>
                </a:solidFill>
                <a:latin typeface="Arial"/>
              </a:defRPr>
            </a:lvl1pPr>
          </a:lstStyle>
          <a:p>
            <a:pPr lvl="0"/>
            <a:r>
              <a:rPr lang="en-US" dirty="0" smtClean="0"/>
              <a:t>Click to edit Master title style</a:t>
            </a:r>
            <a:endParaRPr lang="en-AU" dirty="0"/>
          </a:p>
        </p:txBody>
      </p:sp>
    </p:spTree>
    <p:extLst>
      <p:ext uri="{BB962C8B-B14F-4D97-AF65-F5344CB8AC3E}">
        <p14:creationId xmlns:p14="http://schemas.microsoft.com/office/powerpoint/2010/main" val="3702032327"/>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封面页">
    <p:bg>
      <p:bgPr>
        <a:solidFill>
          <a:schemeClr val="bg1"/>
        </a:solidFill>
        <a:effectLst/>
      </p:bgPr>
    </p:bg>
    <p:spTree>
      <p:nvGrpSpPr>
        <p:cNvPr id="1" name=""/>
        <p:cNvGrpSpPr/>
        <p:nvPr/>
      </p:nvGrpSpPr>
      <p:grpSpPr>
        <a:xfrm>
          <a:off x="0" y="0"/>
          <a:ext cx="0" cy="0"/>
          <a:chOff x="0" y="0"/>
          <a:chExt cx="0" cy="0"/>
        </a:xfrm>
      </p:grpSpPr>
      <p:sp>
        <p:nvSpPr>
          <p:cNvPr id="5" name="Rectangle 4" descr="Lock Shape"/>
          <p:cNvSpPr>
            <a:spLocks noChangeAspect="1"/>
          </p:cNvSpPr>
          <p:nvPr userDrawn="1"/>
        </p:nvSpPr>
        <p:spPr>
          <a:xfrm>
            <a:off x="7490181" y="1"/>
            <a:ext cx="1296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rgbClr val="FFFFFF"/>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634307" y="763760"/>
            <a:ext cx="1010780" cy="44118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AU"/>
              <a:t>&lt;docid&gt;</a:t>
            </a:r>
            <a:endParaRPr lang="en-AU" dirty="0"/>
          </a:p>
        </p:txBody>
      </p:sp>
      <p:sp>
        <p:nvSpPr>
          <p:cNvPr id="3" name="Slide Number Placeholder 2"/>
          <p:cNvSpPr>
            <a:spLocks noGrp="1"/>
          </p:cNvSpPr>
          <p:nvPr>
            <p:ph type="sldNum" sz="quarter" idx="11"/>
          </p:nvPr>
        </p:nvSpPr>
        <p:spPr/>
        <p:txBody>
          <a:bodyPr/>
          <a:lstStyle/>
          <a:p>
            <a:fld id="{9E9BC324-87D9-4F3A-AF80-305003183E1D}" type="slidenum">
              <a:rPr lang="en-AU" smtClean="0"/>
              <a:pPr/>
              <a:t>‹#›</a:t>
            </a:fld>
            <a:endParaRPr lang="en-AU" dirty="0"/>
          </a:p>
        </p:txBody>
      </p:sp>
    </p:spTree>
    <p:extLst>
      <p:ext uri="{BB962C8B-B14F-4D97-AF65-F5344CB8AC3E}">
        <p14:creationId xmlns:p14="http://schemas.microsoft.com/office/powerpoint/2010/main" val="4274904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左侧图片+两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6" name="Text Placeholder 5"/>
          <p:cNvSpPr>
            <a:spLocks noGrp="1"/>
          </p:cNvSpPr>
          <p:nvPr>
            <p:ph type="body" sz="quarter" idx="12"/>
          </p:nvPr>
        </p:nvSpPr>
        <p:spPr>
          <a:xfrm>
            <a:off x="6263638" y="1839919"/>
            <a:ext cx="2520000" cy="4403725"/>
          </a:xfrm>
        </p:spPr>
        <p:txBody>
          <a:bodyPr>
            <a:normAutofit/>
          </a:bodyPr>
          <a:lstStyle>
            <a:lvl1pPr>
              <a:defRPr sz="2800"/>
            </a:lvl1pPr>
            <a:lvl2pPr>
              <a:defRPr sz="2800"/>
            </a:lvl2pPr>
            <a:lvl3pPr>
              <a:defRPr sz="28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标题 4"/>
          <p:cNvSpPr>
            <a:spLocks noGrp="1"/>
          </p:cNvSpPr>
          <p:nvPr>
            <p:ph type="title"/>
          </p:nvPr>
        </p:nvSpPr>
        <p:spPr/>
        <p:txBody>
          <a:bodyPr/>
          <a:lstStyle/>
          <a:p>
            <a:r>
              <a:rPr lang="zh-CN" altLang="en-US"/>
              <a:t>单击此处编辑母版标题样式</a:t>
            </a:r>
          </a:p>
        </p:txBody>
      </p:sp>
      <p:sp>
        <p:nvSpPr>
          <p:cNvPr id="7" name="图片占位符 6"/>
          <p:cNvSpPr>
            <a:spLocks noGrp="1"/>
          </p:cNvSpPr>
          <p:nvPr>
            <p:ph type="pic" sz="quarter" idx="14"/>
          </p:nvPr>
        </p:nvSpPr>
        <p:spPr>
          <a:xfrm>
            <a:off x="374650" y="1839919"/>
            <a:ext cx="2520000"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
        <p:nvSpPr>
          <p:cNvPr id="8" name="Text Placeholder 5"/>
          <p:cNvSpPr>
            <a:spLocks noGrp="1"/>
          </p:cNvSpPr>
          <p:nvPr>
            <p:ph type="body" sz="quarter" idx="15"/>
          </p:nvPr>
        </p:nvSpPr>
        <p:spPr>
          <a:xfrm>
            <a:off x="3312794" y="1839919"/>
            <a:ext cx="2520000" cy="4403725"/>
          </a:xfrm>
        </p:spPr>
        <p:txBody>
          <a:bodyPr>
            <a:normAutofit/>
          </a:bodyPr>
          <a:lstStyle>
            <a:lvl1pPr>
              <a:defRPr sz="2800"/>
            </a:lvl1pPr>
            <a:lvl2pPr>
              <a:defRPr sz="2800"/>
            </a:lvl2pPr>
            <a:lvl3pPr>
              <a:defRPr sz="28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270799"/>
      </p:ext>
    </p:extLst>
  </p:cSld>
  <p:clrMapOvr>
    <a:masterClrMapping/>
  </p:clrMapOvr>
  <p:transition spd="slow">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部分灰色背景封面页">
    <p:bg>
      <p:bgPr>
        <a:solidFill>
          <a:schemeClr val="bg1"/>
        </a:solidFill>
        <a:effectLst/>
      </p:bgPr>
    </p:bg>
    <p:spTree>
      <p:nvGrpSpPr>
        <p:cNvPr id="1" name=""/>
        <p:cNvGrpSpPr/>
        <p:nvPr/>
      </p:nvGrpSpPr>
      <p:grpSpPr>
        <a:xfrm>
          <a:off x="0" y="0"/>
          <a:ext cx="0" cy="0"/>
          <a:chOff x="0" y="0"/>
          <a:chExt cx="0" cy="0"/>
        </a:xfrm>
      </p:grpSpPr>
      <p:sp>
        <p:nvSpPr>
          <p:cNvPr id="5" name="Rectangle 4" descr="Lock Shape"/>
          <p:cNvSpPr>
            <a:spLocks noChangeAspect="1"/>
          </p:cNvSpPr>
          <p:nvPr userDrawn="1"/>
        </p:nvSpPr>
        <p:spPr>
          <a:xfrm>
            <a:off x="7490181" y="1"/>
            <a:ext cx="1296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rgbClr val="FFFFFF"/>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634307" y="763760"/>
            <a:ext cx="1010780" cy="44118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AU"/>
              <a:t>&lt;docid&gt;</a:t>
            </a:r>
            <a:endParaRPr lang="en-AU" dirty="0"/>
          </a:p>
        </p:txBody>
      </p:sp>
      <p:sp>
        <p:nvSpPr>
          <p:cNvPr id="3" name="Slide Number Placeholder 2"/>
          <p:cNvSpPr>
            <a:spLocks noGrp="1"/>
          </p:cNvSpPr>
          <p:nvPr>
            <p:ph type="sldNum" sz="quarter" idx="11"/>
          </p:nvPr>
        </p:nvSpPr>
        <p:spPr/>
        <p:txBody>
          <a:bodyPr/>
          <a:lstStyle/>
          <a:p>
            <a:fld id="{9E9BC324-87D9-4F3A-AF80-305003183E1D}" type="slidenum">
              <a:rPr lang="en-AU" smtClean="0"/>
              <a:pPr/>
              <a:t>‹#›</a:t>
            </a:fld>
            <a:endParaRPr lang="en-AU" dirty="0"/>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4652" y="1845432"/>
            <a:ext cx="8408988" cy="4398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标题 3"/>
          <p:cNvSpPr>
            <a:spLocks noGrp="1"/>
          </p:cNvSpPr>
          <p:nvPr>
            <p:ph type="title"/>
          </p:nvPr>
        </p:nvSpPr>
        <p:spPr>
          <a:xfrm>
            <a:off x="374651" y="3430588"/>
            <a:ext cx="4556125" cy="720000"/>
          </a:xfrm>
        </p:spPr>
        <p:txBody>
          <a:bodyPr/>
          <a:lstStyle/>
          <a:p>
            <a:r>
              <a:rPr lang="zh-CN" altLang="en-US"/>
              <a:t>单击此处编辑母版标题样式</a:t>
            </a:r>
          </a:p>
        </p:txBody>
      </p:sp>
    </p:spTree>
    <p:extLst>
      <p:ext uri="{BB962C8B-B14F-4D97-AF65-F5344CB8AC3E}">
        <p14:creationId xmlns:p14="http://schemas.microsoft.com/office/powerpoint/2010/main" val="128869453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图片背景封面页">
    <p:bg>
      <p:bgPr>
        <a:solidFill>
          <a:schemeClr val="bg1"/>
        </a:solidFill>
        <a:effectLst/>
      </p:bgPr>
    </p:bg>
    <p:spTree>
      <p:nvGrpSpPr>
        <p:cNvPr id="1" name=""/>
        <p:cNvGrpSpPr/>
        <p:nvPr/>
      </p:nvGrpSpPr>
      <p:grpSpPr>
        <a:xfrm>
          <a:off x="0" y="0"/>
          <a:ext cx="0" cy="0"/>
          <a:chOff x="0" y="0"/>
          <a:chExt cx="0" cy="0"/>
        </a:xfrm>
      </p:grpSpPr>
      <p:sp>
        <p:nvSpPr>
          <p:cNvPr id="5" name="Rectangle 4" descr="Lock Shape"/>
          <p:cNvSpPr>
            <a:spLocks noChangeAspect="1"/>
          </p:cNvSpPr>
          <p:nvPr userDrawn="1"/>
        </p:nvSpPr>
        <p:spPr>
          <a:xfrm>
            <a:off x="7490181" y="1"/>
            <a:ext cx="1296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rgbClr val="FFFFFF"/>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634307" y="763760"/>
            <a:ext cx="1010780" cy="44118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AU"/>
              <a:t>&lt;docid&gt;</a:t>
            </a:r>
            <a:endParaRPr lang="en-AU" dirty="0"/>
          </a:p>
        </p:txBody>
      </p:sp>
      <p:sp>
        <p:nvSpPr>
          <p:cNvPr id="3" name="Slide Number Placeholder 2"/>
          <p:cNvSpPr>
            <a:spLocks noGrp="1"/>
          </p:cNvSpPr>
          <p:nvPr>
            <p:ph type="sldNum" sz="quarter" idx="11"/>
          </p:nvPr>
        </p:nvSpPr>
        <p:spPr/>
        <p:txBody>
          <a:bodyPr/>
          <a:lstStyle/>
          <a:p>
            <a:fld id="{9E9BC324-87D9-4F3A-AF80-305003183E1D}" type="slidenum">
              <a:rPr lang="en-AU" smtClean="0"/>
              <a:pPr/>
              <a:t>‹#›</a:t>
            </a:fld>
            <a:endParaRPr lang="en-AU" dirty="0"/>
          </a:p>
        </p:txBody>
      </p:sp>
      <p:sp>
        <p:nvSpPr>
          <p:cNvPr id="9" name="图片占位符 8"/>
          <p:cNvSpPr>
            <a:spLocks noGrp="1"/>
          </p:cNvSpPr>
          <p:nvPr>
            <p:ph type="pic" sz="quarter" idx="12"/>
          </p:nvPr>
        </p:nvSpPr>
        <p:spPr>
          <a:xfrm>
            <a:off x="374652" y="1839919"/>
            <a:ext cx="8408988"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
        <p:nvSpPr>
          <p:cNvPr id="4" name="标题 3"/>
          <p:cNvSpPr>
            <a:spLocks noGrp="1"/>
          </p:cNvSpPr>
          <p:nvPr>
            <p:ph type="title"/>
          </p:nvPr>
        </p:nvSpPr>
        <p:spPr>
          <a:xfrm>
            <a:off x="374651" y="3430588"/>
            <a:ext cx="4556125" cy="720000"/>
          </a:xfrm>
        </p:spPr>
        <p:txBody>
          <a:bodyPr/>
          <a:lstStyle/>
          <a:p>
            <a:r>
              <a:rPr lang="zh-CN" altLang="en-US"/>
              <a:t>单击此处编辑母版标题样式</a:t>
            </a:r>
          </a:p>
        </p:txBody>
      </p:sp>
    </p:spTree>
    <p:extLst>
      <p:ext uri="{BB962C8B-B14F-4D97-AF65-F5344CB8AC3E}">
        <p14:creationId xmlns:p14="http://schemas.microsoft.com/office/powerpoint/2010/main" val="408393822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10" name="Slide Number Placeholder 3" descr="Lock Shape"/>
          <p:cNvSpPr>
            <a:spLocks noGrp="1"/>
          </p:cNvSpPr>
          <p:nvPr>
            <p:ph type="sldNum" sz="quarter" idx="4"/>
          </p:nvPr>
        </p:nvSpPr>
        <p:spPr>
          <a:xfrm>
            <a:off x="8516175" y="6325200"/>
            <a:ext cx="324000" cy="201600"/>
          </a:xfrm>
          <a:prstGeom prst="rect">
            <a:avLst/>
          </a:prstGeom>
        </p:spPr>
        <p:txBody>
          <a:bodyPr vert="horz" lIns="91440" tIns="45720" rIns="91440" bIns="45720" rtlCol="0" anchor="ctr"/>
          <a:lstStyle>
            <a:lvl1pPr marL="0" indent="0" algn="r" defTabSz="270000" rtl="0" eaLnBrk="1" latinLnBrk="0" hangingPunct="1">
              <a:lnSpc>
                <a:spcPct val="100000"/>
              </a:lnSpc>
              <a:spcBef>
                <a:spcPts val="0"/>
              </a:spcBef>
              <a:spcAft>
                <a:spcPts val="0"/>
              </a:spcAft>
              <a:buNone/>
              <a:defRPr sz="800" b="0" cap="none" spc="0">
                <a:solidFill>
                  <a:srgbClr val="808285"/>
                </a:solidFill>
                <a:latin typeface="Arial"/>
              </a:defRPr>
            </a:lvl1pPr>
          </a:lstStyle>
          <a:p>
            <a:fld id="{6FBBF496-5E13-422D-AD74-55F6AC90CA92}" type="slidenum">
              <a:rPr lang="en-AU" smtClean="0"/>
              <a:pPr/>
              <a:t>‹#›</a:t>
            </a:fld>
            <a:endParaRPr lang="en-AU" dirty="0"/>
          </a:p>
        </p:txBody>
      </p:sp>
      <p:sp>
        <p:nvSpPr>
          <p:cNvPr id="13" name="Text Placeholder 2"/>
          <p:cNvSpPr>
            <a:spLocks noGrp="1"/>
          </p:cNvSpPr>
          <p:nvPr>
            <p:ph type="body" sz="quarter" idx="21"/>
          </p:nvPr>
        </p:nvSpPr>
        <p:spPr>
          <a:xfrm>
            <a:off x="360000" y="3430588"/>
            <a:ext cx="1917700" cy="2811812"/>
          </a:xfrm>
          <a:prstGeom prst="rect">
            <a:avLst/>
          </a:prstGeom>
        </p:spPr>
        <p:txBody>
          <a:bodyPr>
            <a:normAutofit/>
          </a:bodyPr>
          <a:lstStyle>
            <a:lvl1pPr marL="0" marR="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lvl="0"/>
            <a:endParaRPr lang="en-AU" dirty="0"/>
          </a:p>
        </p:txBody>
      </p:sp>
      <p:sp>
        <p:nvSpPr>
          <p:cNvPr id="14" name="Text Placeholder 2"/>
          <p:cNvSpPr>
            <a:spLocks noGrp="1"/>
          </p:cNvSpPr>
          <p:nvPr>
            <p:ph type="body" sz="quarter" idx="22"/>
          </p:nvPr>
        </p:nvSpPr>
        <p:spPr>
          <a:xfrm>
            <a:off x="2547416" y="3430588"/>
            <a:ext cx="1917700" cy="2811812"/>
          </a:xfrm>
          <a:prstGeom prst="rect">
            <a:avLst/>
          </a:prstGeom>
        </p:spPr>
        <p:txBody>
          <a:bodyPr>
            <a:normAutofit/>
          </a:bodyPr>
          <a:lstStyle>
            <a:lvl1pPr marL="0" marR="0" indent="0" algn="l" defTabSz="180000" rtl="0" eaLnBrk="1" fontAlgn="auto" latinLnBrk="0" hangingPunct="1">
              <a:lnSpc>
                <a:spcPct val="100000"/>
              </a:lnSpc>
              <a:spcBef>
                <a:spcPts val="0"/>
              </a:spcBef>
              <a:spcAft>
                <a:spcPts val="600"/>
              </a:spcAft>
              <a:buClr>
                <a:srgbClr val="404040">
                  <a:lumMod val="60000"/>
                  <a:lumOff val="40000"/>
                </a:srgbClr>
              </a:buClr>
              <a:buSzTx/>
              <a:buFont typeface="Wingdings" pitchFamily="2" charset="2"/>
              <a:buNone/>
              <a:tabLst/>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pPr>
            <a:endParaRPr lang="en-AU" dirty="0"/>
          </a:p>
        </p:txBody>
      </p:sp>
      <p:sp>
        <p:nvSpPr>
          <p:cNvPr id="15" name="Text Placeholder 2"/>
          <p:cNvSpPr>
            <a:spLocks noGrp="1"/>
          </p:cNvSpPr>
          <p:nvPr>
            <p:ph type="body" sz="quarter" idx="23"/>
          </p:nvPr>
        </p:nvSpPr>
        <p:spPr>
          <a:xfrm>
            <a:off x="4712778" y="3430588"/>
            <a:ext cx="1917700" cy="2811812"/>
          </a:xfrm>
          <a:prstGeom prst="rect">
            <a:avLst/>
          </a:prstGeom>
        </p:spPr>
        <p:txBody>
          <a:bodyPr>
            <a:normAutofit/>
          </a:bodyPr>
          <a:lstStyle>
            <a:lvl1pPr marL="0" marR="0" indent="0" algn="l" defTabSz="180000" rtl="0" eaLnBrk="1" fontAlgn="auto" latinLnBrk="0" hangingPunct="1">
              <a:lnSpc>
                <a:spcPts val="2800"/>
              </a:lnSpc>
              <a:spcBef>
                <a:spcPts val="0"/>
              </a:spcBef>
              <a:spcAft>
                <a:spcPts val="600"/>
              </a:spcAft>
              <a:buClr>
                <a:schemeClr val="tx1">
                  <a:lumMod val="60000"/>
                  <a:lumOff val="40000"/>
                </a:schemeClr>
              </a:buClr>
              <a:buSzTx/>
              <a:buFont typeface="Wingdings" pitchFamily="2" charset="2"/>
              <a:buNone/>
              <a:tabLst/>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pPr>
            <a:endParaRPr lang="en-AU" dirty="0"/>
          </a:p>
        </p:txBody>
      </p:sp>
      <p:sp>
        <p:nvSpPr>
          <p:cNvPr id="16" name="Text Placeholder 2"/>
          <p:cNvSpPr>
            <a:spLocks noGrp="1"/>
          </p:cNvSpPr>
          <p:nvPr>
            <p:ph type="body" sz="quarter" idx="24"/>
          </p:nvPr>
        </p:nvSpPr>
        <p:spPr>
          <a:xfrm>
            <a:off x="6866493" y="3430588"/>
            <a:ext cx="1917700" cy="2811812"/>
          </a:xfrm>
          <a:prstGeom prst="rect">
            <a:avLst/>
          </a:prstGeom>
        </p:spPr>
        <p:txBody>
          <a:bodyPr>
            <a:normAutofit/>
          </a:bodyPr>
          <a:lstStyle>
            <a:lvl1pPr marL="0" marR="0" indent="0" algn="l" defTabSz="180000" rtl="0" eaLnBrk="1" fontAlgn="auto" latinLnBrk="0" hangingPunct="1">
              <a:lnSpc>
                <a:spcPts val="2800"/>
              </a:lnSpc>
              <a:spcBef>
                <a:spcPts val="0"/>
              </a:spcBef>
              <a:spcAft>
                <a:spcPts val="600"/>
              </a:spcAft>
              <a:buClr>
                <a:schemeClr val="tx1">
                  <a:lumMod val="60000"/>
                  <a:lumOff val="40000"/>
                </a:schemeClr>
              </a:buClr>
              <a:buSzTx/>
              <a:buFont typeface="Wingdings" pitchFamily="2" charset="2"/>
              <a:buNone/>
              <a:tabLst/>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pPr>
            <a:endParaRPr lang="en-AU" dirty="0"/>
          </a:p>
        </p:txBody>
      </p:sp>
      <p:sp>
        <p:nvSpPr>
          <p:cNvPr id="11" name="Text Placeholder 2"/>
          <p:cNvSpPr>
            <a:spLocks noGrp="1"/>
          </p:cNvSpPr>
          <p:nvPr>
            <p:ph type="body" sz="quarter" idx="25" hasCustomPrompt="1"/>
          </p:nvPr>
        </p:nvSpPr>
        <p:spPr>
          <a:xfrm>
            <a:off x="360000" y="2332800"/>
            <a:ext cx="1915200" cy="10800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12" name="Text Placeholder 2"/>
          <p:cNvSpPr>
            <a:spLocks noGrp="1"/>
          </p:cNvSpPr>
          <p:nvPr>
            <p:ph type="body" sz="quarter" idx="26" hasCustomPrompt="1"/>
          </p:nvPr>
        </p:nvSpPr>
        <p:spPr>
          <a:xfrm>
            <a:off x="2548800" y="2332800"/>
            <a:ext cx="1915200" cy="10800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AU" sz="7200" b="1" kern="1200" cap="none" spc="-300" baseline="0" dirty="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17" name="Text Placeholder 2"/>
          <p:cNvSpPr>
            <a:spLocks noGrp="1"/>
          </p:cNvSpPr>
          <p:nvPr>
            <p:ph type="body" sz="quarter" idx="27" hasCustomPrompt="1"/>
          </p:nvPr>
        </p:nvSpPr>
        <p:spPr>
          <a:xfrm>
            <a:off x="4712400" y="2332800"/>
            <a:ext cx="1915200" cy="10800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AU" sz="7200" b="1" kern="1200" cap="none" spc="-300" baseline="0" dirty="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18" name="Text Placeholder 2"/>
          <p:cNvSpPr>
            <a:spLocks noGrp="1"/>
          </p:cNvSpPr>
          <p:nvPr>
            <p:ph type="body" sz="quarter" idx="28" hasCustomPrompt="1"/>
          </p:nvPr>
        </p:nvSpPr>
        <p:spPr>
          <a:xfrm>
            <a:off x="6865200" y="2332800"/>
            <a:ext cx="1915200" cy="10800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AU" sz="7200" b="1" kern="1200" cap="none" spc="-300" baseline="0" dirty="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Tree>
    <p:extLst>
      <p:ext uri="{BB962C8B-B14F-4D97-AF65-F5344CB8AC3E}">
        <p14:creationId xmlns:p14="http://schemas.microsoft.com/office/powerpoint/2010/main" val="186048811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带图片目录页">
    <p:spTree>
      <p:nvGrpSpPr>
        <p:cNvPr id="1" name=""/>
        <p:cNvGrpSpPr/>
        <p:nvPr/>
      </p:nvGrpSpPr>
      <p:grpSpPr>
        <a:xfrm>
          <a:off x="0" y="0"/>
          <a:ext cx="0" cy="0"/>
          <a:chOff x="0" y="0"/>
          <a:chExt cx="0" cy="0"/>
        </a:xfrm>
      </p:grpSpPr>
      <p:sp>
        <p:nvSpPr>
          <p:cNvPr id="10" name="Slide Number Placeholder 3" descr="Lock Shape"/>
          <p:cNvSpPr>
            <a:spLocks noGrp="1"/>
          </p:cNvSpPr>
          <p:nvPr>
            <p:ph type="sldNum" sz="quarter" idx="4"/>
          </p:nvPr>
        </p:nvSpPr>
        <p:spPr>
          <a:xfrm>
            <a:off x="8516175" y="6325200"/>
            <a:ext cx="324000" cy="201600"/>
          </a:xfrm>
          <a:prstGeom prst="rect">
            <a:avLst/>
          </a:prstGeom>
        </p:spPr>
        <p:txBody>
          <a:bodyPr vert="horz" lIns="91440" tIns="45720" rIns="91440" bIns="45720" rtlCol="0" anchor="ctr"/>
          <a:lstStyle>
            <a:lvl1pPr marL="0" indent="0" algn="r" defTabSz="270000" rtl="0" eaLnBrk="1" latinLnBrk="0" hangingPunct="1">
              <a:lnSpc>
                <a:spcPct val="100000"/>
              </a:lnSpc>
              <a:spcBef>
                <a:spcPts val="0"/>
              </a:spcBef>
              <a:spcAft>
                <a:spcPts val="0"/>
              </a:spcAft>
              <a:buNone/>
              <a:defRPr sz="800" b="0" cap="none" spc="0">
                <a:solidFill>
                  <a:srgbClr val="808285"/>
                </a:solidFill>
                <a:latin typeface="Arial"/>
              </a:defRPr>
            </a:lvl1pPr>
          </a:lstStyle>
          <a:p>
            <a:fld id="{6FBBF496-5E13-422D-AD74-55F6AC90CA92}" type="slidenum">
              <a:rPr lang="en-AU" smtClean="0"/>
              <a:pPr/>
              <a:t>‹#›</a:t>
            </a:fld>
            <a:endParaRPr lang="en-AU" dirty="0"/>
          </a:p>
        </p:txBody>
      </p:sp>
      <p:sp>
        <p:nvSpPr>
          <p:cNvPr id="13" name="Text Placeholder 2"/>
          <p:cNvSpPr>
            <a:spLocks noGrp="1"/>
          </p:cNvSpPr>
          <p:nvPr>
            <p:ph type="body" sz="quarter" idx="21"/>
          </p:nvPr>
        </p:nvSpPr>
        <p:spPr>
          <a:xfrm>
            <a:off x="2286624" y="4528376"/>
            <a:ext cx="1438876" cy="1560512"/>
          </a:xfrm>
          <a:prstGeom prst="rect">
            <a:avLst/>
          </a:prstGeom>
        </p:spPr>
        <p:txBody>
          <a:bodyPr>
            <a:normAutofit/>
          </a:bodyPr>
          <a:lstStyle>
            <a:lvl1pPr marL="0" marR="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lvl="0"/>
            <a:endParaRPr lang="en-AU" dirty="0"/>
          </a:p>
        </p:txBody>
      </p:sp>
      <p:sp>
        <p:nvSpPr>
          <p:cNvPr id="14" name="Text Placeholder 2"/>
          <p:cNvSpPr>
            <a:spLocks noGrp="1"/>
          </p:cNvSpPr>
          <p:nvPr>
            <p:ph type="body" sz="quarter" idx="22"/>
          </p:nvPr>
        </p:nvSpPr>
        <p:spPr>
          <a:xfrm>
            <a:off x="3966039" y="4528376"/>
            <a:ext cx="1438876" cy="1560512"/>
          </a:xfrm>
          <a:prstGeom prst="rect">
            <a:avLst/>
          </a:prstGeom>
        </p:spPr>
        <p:txBody>
          <a:bodyPr>
            <a:normAutofit/>
          </a:bodyPr>
          <a:lstStyle>
            <a:lvl1pPr marL="0" marR="0" indent="0" algn="l" defTabSz="180000" rtl="0" eaLnBrk="1" fontAlgn="auto" latinLnBrk="0" hangingPunct="1">
              <a:lnSpc>
                <a:spcPct val="100000"/>
              </a:lnSpc>
              <a:spcBef>
                <a:spcPts val="0"/>
              </a:spcBef>
              <a:spcAft>
                <a:spcPts val="600"/>
              </a:spcAft>
              <a:buClr>
                <a:srgbClr val="404040">
                  <a:lumMod val="60000"/>
                  <a:lumOff val="40000"/>
                </a:srgbClr>
              </a:buClr>
              <a:buSzTx/>
              <a:buFont typeface="Wingdings" pitchFamily="2" charset="2"/>
              <a:buNone/>
              <a:tabLst/>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pPr>
            <a:endParaRPr lang="en-AU" dirty="0"/>
          </a:p>
        </p:txBody>
      </p:sp>
      <p:sp>
        <p:nvSpPr>
          <p:cNvPr id="15" name="Text Placeholder 2"/>
          <p:cNvSpPr>
            <a:spLocks noGrp="1"/>
          </p:cNvSpPr>
          <p:nvPr>
            <p:ph type="body" sz="quarter" idx="23"/>
          </p:nvPr>
        </p:nvSpPr>
        <p:spPr>
          <a:xfrm>
            <a:off x="5648802" y="4528376"/>
            <a:ext cx="1438876" cy="1560512"/>
          </a:xfrm>
          <a:prstGeom prst="rect">
            <a:avLst/>
          </a:prstGeom>
        </p:spPr>
        <p:txBody>
          <a:bodyPr>
            <a:normAutofit/>
          </a:bodyPr>
          <a:lstStyle>
            <a:lvl1pPr marL="0" marR="0" indent="0" algn="l" defTabSz="180000" rtl="0" eaLnBrk="1" fontAlgn="auto" latinLnBrk="0" hangingPunct="1">
              <a:lnSpc>
                <a:spcPts val="2800"/>
              </a:lnSpc>
              <a:spcBef>
                <a:spcPts val="0"/>
              </a:spcBef>
              <a:spcAft>
                <a:spcPts val="600"/>
              </a:spcAft>
              <a:buClr>
                <a:schemeClr val="tx1">
                  <a:lumMod val="60000"/>
                  <a:lumOff val="40000"/>
                </a:schemeClr>
              </a:buClr>
              <a:buSzTx/>
              <a:buFont typeface="Wingdings" pitchFamily="2" charset="2"/>
              <a:buNone/>
              <a:tabLst/>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pPr>
            <a:endParaRPr lang="en-AU" dirty="0"/>
          </a:p>
        </p:txBody>
      </p:sp>
      <p:sp>
        <p:nvSpPr>
          <p:cNvPr id="16" name="Text Placeholder 2"/>
          <p:cNvSpPr>
            <a:spLocks noGrp="1"/>
          </p:cNvSpPr>
          <p:nvPr>
            <p:ph type="body" sz="quarter" idx="24"/>
          </p:nvPr>
        </p:nvSpPr>
        <p:spPr>
          <a:xfrm>
            <a:off x="7345317" y="4528376"/>
            <a:ext cx="1438876" cy="1560512"/>
          </a:xfrm>
          <a:prstGeom prst="rect">
            <a:avLst/>
          </a:prstGeom>
        </p:spPr>
        <p:txBody>
          <a:bodyPr>
            <a:normAutofit/>
          </a:bodyPr>
          <a:lstStyle>
            <a:lvl1pPr marL="0" marR="0" indent="0" algn="l" defTabSz="180000" rtl="0" eaLnBrk="1" fontAlgn="auto" latinLnBrk="0" hangingPunct="1">
              <a:lnSpc>
                <a:spcPts val="2800"/>
              </a:lnSpc>
              <a:spcBef>
                <a:spcPts val="0"/>
              </a:spcBef>
              <a:spcAft>
                <a:spcPts val="600"/>
              </a:spcAft>
              <a:buClr>
                <a:schemeClr val="tx1">
                  <a:lumMod val="60000"/>
                  <a:lumOff val="40000"/>
                </a:schemeClr>
              </a:buClr>
              <a:buSzTx/>
              <a:buFont typeface="Wingdings" pitchFamily="2" charset="2"/>
              <a:buNone/>
              <a:tabLst/>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pPr>
            <a:endParaRPr lang="en-AU" dirty="0"/>
          </a:p>
        </p:txBody>
      </p:sp>
      <p:sp>
        <p:nvSpPr>
          <p:cNvPr id="11" name="Text Placeholder 2"/>
          <p:cNvSpPr>
            <a:spLocks noGrp="1"/>
          </p:cNvSpPr>
          <p:nvPr>
            <p:ph type="body" sz="quarter" idx="25" hasCustomPrompt="1"/>
          </p:nvPr>
        </p:nvSpPr>
        <p:spPr>
          <a:xfrm>
            <a:off x="2286000" y="3430588"/>
            <a:ext cx="1437000" cy="10800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12" name="Text Placeholder 2"/>
          <p:cNvSpPr>
            <a:spLocks noGrp="1"/>
          </p:cNvSpPr>
          <p:nvPr>
            <p:ph type="body" sz="quarter" idx="26" hasCustomPrompt="1"/>
          </p:nvPr>
        </p:nvSpPr>
        <p:spPr>
          <a:xfrm>
            <a:off x="3971800" y="3430588"/>
            <a:ext cx="1437000" cy="10800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AU" sz="7200" b="1" kern="1200" cap="none" spc="-300" baseline="0" dirty="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17" name="Text Placeholder 2"/>
          <p:cNvSpPr>
            <a:spLocks noGrp="1"/>
          </p:cNvSpPr>
          <p:nvPr>
            <p:ph type="body" sz="quarter" idx="27" hasCustomPrompt="1"/>
          </p:nvPr>
        </p:nvSpPr>
        <p:spPr>
          <a:xfrm>
            <a:off x="5657600" y="3430588"/>
            <a:ext cx="1437000" cy="10800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AU" sz="7200" b="1" kern="1200" cap="none" spc="-300" baseline="0" dirty="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18" name="Text Placeholder 2"/>
          <p:cNvSpPr>
            <a:spLocks noGrp="1"/>
          </p:cNvSpPr>
          <p:nvPr>
            <p:ph type="body" sz="quarter" idx="28" hasCustomPrompt="1"/>
          </p:nvPr>
        </p:nvSpPr>
        <p:spPr>
          <a:xfrm>
            <a:off x="7343400" y="3430588"/>
            <a:ext cx="1437000" cy="10800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AU" sz="7200" b="1" kern="1200" cap="none" spc="-300" baseline="0" dirty="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2" name="标题 1"/>
          <p:cNvSpPr>
            <a:spLocks noGrp="1"/>
          </p:cNvSpPr>
          <p:nvPr>
            <p:ph type="title" hasCustomPrompt="1"/>
          </p:nvPr>
        </p:nvSpPr>
        <p:spPr/>
        <p:txBody>
          <a:bodyPr/>
          <a:lstStyle/>
          <a:p>
            <a:r>
              <a:rPr lang="zh-CN" altLang="en-US" dirty="0"/>
              <a:t>目录</a:t>
            </a:r>
          </a:p>
        </p:txBody>
      </p:sp>
      <p:sp>
        <p:nvSpPr>
          <p:cNvPr id="4" name="图片占位符 3"/>
          <p:cNvSpPr>
            <a:spLocks noGrp="1"/>
          </p:cNvSpPr>
          <p:nvPr>
            <p:ph type="pic" sz="quarter" idx="29"/>
          </p:nvPr>
        </p:nvSpPr>
        <p:spPr>
          <a:xfrm>
            <a:off x="2286001" y="1501781"/>
            <a:ext cx="6510338" cy="1928813"/>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Tree>
    <p:extLst>
      <p:ext uri="{BB962C8B-B14F-4D97-AF65-F5344CB8AC3E}">
        <p14:creationId xmlns:p14="http://schemas.microsoft.com/office/powerpoint/2010/main" val="109954517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一列纯文本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a:t>&lt;docid&gt;</a:t>
            </a:r>
            <a:endParaRPr lang="en-AU" dirty="0"/>
          </a:p>
        </p:txBody>
      </p:sp>
      <p:sp>
        <p:nvSpPr>
          <p:cNvPr id="6" name="Text Placeholder 5"/>
          <p:cNvSpPr>
            <a:spLocks noGrp="1"/>
          </p:cNvSpPr>
          <p:nvPr>
            <p:ph type="body" sz="quarter" idx="12"/>
          </p:nvPr>
        </p:nvSpPr>
        <p:spPr>
          <a:xfrm>
            <a:off x="360000" y="1839913"/>
            <a:ext cx="8406000" cy="439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90963108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两列纯文本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a:t>&lt;docid&gt;</a:t>
            </a:r>
            <a:endParaRPr lang="en-AU" dirty="0"/>
          </a:p>
        </p:txBody>
      </p:sp>
      <p:sp>
        <p:nvSpPr>
          <p:cNvPr id="7" name="文本占位符 6"/>
          <p:cNvSpPr>
            <a:spLocks noGrp="1"/>
          </p:cNvSpPr>
          <p:nvPr>
            <p:ph type="body" sz="quarter" idx="12"/>
          </p:nvPr>
        </p:nvSpPr>
        <p:spPr>
          <a:xfrm>
            <a:off x="374652" y="1839919"/>
            <a:ext cx="3836988" cy="440372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3"/>
          </p:nvPr>
        </p:nvSpPr>
        <p:spPr>
          <a:xfrm>
            <a:off x="4930778" y="1839919"/>
            <a:ext cx="3852863" cy="4403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3727772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竖排标题+一列文本页">
    <p:spTree>
      <p:nvGrpSpPr>
        <p:cNvPr id="1" name=""/>
        <p:cNvGrpSpPr/>
        <p:nvPr/>
      </p:nvGrpSpPr>
      <p:grpSpPr>
        <a:xfrm>
          <a:off x="0" y="0"/>
          <a:ext cx="0" cy="0"/>
          <a:chOff x="0" y="0"/>
          <a:chExt cx="0" cy="0"/>
        </a:xfrm>
      </p:grpSpPr>
      <p:sp>
        <p:nvSpPr>
          <p:cNvPr id="2" name="Title 1"/>
          <p:cNvSpPr>
            <a:spLocks noGrp="1"/>
          </p:cNvSpPr>
          <p:nvPr>
            <p:ph type="title"/>
          </p:nvPr>
        </p:nvSpPr>
        <p:spPr>
          <a:xfrm>
            <a:off x="360000" y="1839600"/>
            <a:ext cx="2412000" cy="4399200"/>
          </a:xfrm>
        </p:spPr>
        <p:txBody>
          <a:bodyPr wrap="square" anchor="t" anchorCtr="0"/>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a:t>&lt;docid&gt;</a:t>
            </a:r>
            <a:endParaRPr lang="en-AU" dirty="0"/>
          </a:p>
        </p:txBody>
      </p:sp>
      <p:sp>
        <p:nvSpPr>
          <p:cNvPr id="6" name="Text Placeholder 5"/>
          <p:cNvSpPr>
            <a:spLocks noGrp="1"/>
          </p:cNvSpPr>
          <p:nvPr>
            <p:ph type="body" sz="quarter" idx="12"/>
          </p:nvPr>
        </p:nvSpPr>
        <p:spPr>
          <a:xfrm>
            <a:off x="3146400" y="1839913"/>
            <a:ext cx="5637600" cy="439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69430745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突出文字+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a:t>&lt;docid&gt;</a:t>
            </a:r>
            <a:endParaRPr lang="en-AU" dirty="0"/>
          </a:p>
        </p:txBody>
      </p:sp>
      <p:sp>
        <p:nvSpPr>
          <p:cNvPr id="6" name="Text Placeholder 5"/>
          <p:cNvSpPr>
            <a:spLocks noGrp="1"/>
          </p:cNvSpPr>
          <p:nvPr>
            <p:ph type="body" sz="quarter" idx="12"/>
          </p:nvPr>
        </p:nvSpPr>
        <p:spPr>
          <a:xfrm>
            <a:off x="3146400" y="1839913"/>
            <a:ext cx="5637600" cy="439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标题 4"/>
          <p:cNvSpPr>
            <a:spLocks noGrp="1"/>
          </p:cNvSpPr>
          <p:nvPr>
            <p:ph type="title"/>
          </p:nvPr>
        </p:nvSpPr>
        <p:spPr/>
        <p:txBody>
          <a:bodyPr/>
          <a:lstStyle/>
          <a:p>
            <a:r>
              <a:rPr lang="zh-CN" altLang="en-US"/>
              <a:t>单击此处编辑母版标题样式</a:t>
            </a:r>
          </a:p>
        </p:txBody>
      </p:sp>
      <p:sp>
        <p:nvSpPr>
          <p:cNvPr id="8" name="文本占位符 7"/>
          <p:cNvSpPr>
            <a:spLocks noGrp="1"/>
          </p:cNvSpPr>
          <p:nvPr>
            <p:ph type="body" sz="quarter" idx="13"/>
          </p:nvPr>
        </p:nvSpPr>
        <p:spPr>
          <a:xfrm>
            <a:off x="374650" y="1839919"/>
            <a:ext cx="2412000" cy="4403725"/>
          </a:xfrm>
        </p:spPr>
        <p:txBody>
          <a:bodyPr>
            <a:normAutofit/>
          </a:bodyPr>
          <a:lstStyle>
            <a:lvl1pPr marL="0" indent="0">
              <a:lnSpc>
                <a:spcPts val="4800"/>
              </a:lnSpc>
              <a:spcAft>
                <a:spcPts val="0"/>
              </a:spcAft>
              <a:defRPr sz="3600" b="0">
                <a:solidFill>
                  <a:schemeClr val="accent2"/>
                </a:solidFill>
              </a:defRPr>
            </a:lvl1pPr>
          </a:lstStyle>
          <a:p>
            <a:pPr lvl="0"/>
            <a:r>
              <a:rPr lang="zh-CN" altLang="en-US" dirty="0"/>
              <a:t>单击此处编辑母版文本样式</a:t>
            </a:r>
          </a:p>
        </p:txBody>
      </p:sp>
    </p:spTree>
    <p:extLst>
      <p:ext uri="{BB962C8B-B14F-4D97-AF65-F5344CB8AC3E}">
        <p14:creationId xmlns:p14="http://schemas.microsoft.com/office/powerpoint/2010/main" val="250190933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左侧图片+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a:t>&lt;docid&gt;</a:t>
            </a:r>
            <a:endParaRPr lang="en-AU" dirty="0"/>
          </a:p>
        </p:txBody>
      </p:sp>
      <p:sp>
        <p:nvSpPr>
          <p:cNvPr id="6" name="Text Placeholder 5"/>
          <p:cNvSpPr>
            <a:spLocks noGrp="1"/>
          </p:cNvSpPr>
          <p:nvPr>
            <p:ph type="body" sz="quarter" idx="12"/>
          </p:nvPr>
        </p:nvSpPr>
        <p:spPr>
          <a:xfrm>
            <a:off x="3146400" y="1839913"/>
            <a:ext cx="5637600" cy="439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标题 4"/>
          <p:cNvSpPr>
            <a:spLocks noGrp="1"/>
          </p:cNvSpPr>
          <p:nvPr>
            <p:ph type="title"/>
          </p:nvPr>
        </p:nvSpPr>
        <p:spPr/>
        <p:txBody>
          <a:bodyPr/>
          <a:lstStyle/>
          <a:p>
            <a:r>
              <a:rPr lang="zh-CN" altLang="en-US"/>
              <a:t>单击此处编辑母版标题样式</a:t>
            </a:r>
          </a:p>
        </p:txBody>
      </p:sp>
      <p:sp>
        <p:nvSpPr>
          <p:cNvPr id="7" name="图片占位符 6"/>
          <p:cNvSpPr>
            <a:spLocks noGrp="1"/>
          </p:cNvSpPr>
          <p:nvPr>
            <p:ph type="pic" sz="quarter" idx="14"/>
          </p:nvPr>
        </p:nvSpPr>
        <p:spPr>
          <a:xfrm>
            <a:off x="374652" y="1839919"/>
            <a:ext cx="2419350"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Tree>
    <p:extLst>
      <p:ext uri="{BB962C8B-B14F-4D97-AF65-F5344CB8AC3E}">
        <p14:creationId xmlns:p14="http://schemas.microsoft.com/office/powerpoint/2010/main" val="353621864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右侧图片+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a:t>&lt;docid&gt;</a:t>
            </a:r>
            <a:endParaRPr lang="en-AU" dirty="0"/>
          </a:p>
        </p:txBody>
      </p:sp>
      <p:sp>
        <p:nvSpPr>
          <p:cNvPr id="6" name="Text Placeholder 5"/>
          <p:cNvSpPr>
            <a:spLocks noGrp="1"/>
          </p:cNvSpPr>
          <p:nvPr>
            <p:ph type="body" sz="quarter" idx="12"/>
          </p:nvPr>
        </p:nvSpPr>
        <p:spPr>
          <a:xfrm>
            <a:off x="374650" y="1839913"/>
            <a:ext cx="5637600" cy="439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标题 4"/>
          <p:cNvSpPr>
            <a:spLocks noGrp="1"/>
          </p:cNvSpPr>
          <p:nvPr>
            <p:ph type="title"/>
          </p:nvPr>
        </p:nvSpPr>
        <p:spPr/>
        <p:txBody>
          <a:bodyPr/>
          <a:lstStyle/>
          <a:p>
            <a:r>
              <a:rPr lang="zh-CN" altLang="en-US"/>
              <a:t>单击此处编辑母版标题样式</a:t>
            </a:r>
          </a:p>
        </p:txBody>
      </p:sp>
      <p:sp>
        <p:nvSpPr>
          <p:cNvPr id="7" name="图片占位符 6"/>
          <p:cNvSpPr>
            <a:spLocks noGrp="1"/>
          </p:cNvSpPr>
          <p:nvPr>
            <p:ph type="pic" sz="quarter" idx="14"/>
          </p:nvPr>
        </p:nvSpPr>
        <p:spPr>
          <a:xfrm>
            <a:off x="6364288" y="1839919"/>
            <a:ext cx="2419350"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Tree>
    <p:extLst>
      <p:ext uri="{BB962C8B-B14F-4D97-AF65-F5344CB8AC3E}">
        <p14:creationId xmlns:p14="http://schemas.microsoft.com/office/powerpoint/2010/main" val="1615656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表格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5" name="Table Placeholder 4"/>
          <p:cNvSpPr>
            <a:spLocks noGrp="1"/>
          </p:cNvSpPr>
          <p:nvPr>
            <p:ph type="tbl" sz="quarter" idx="11"/>
          </p:nvPr>
        </p:nvSpPr>
        <p:spPr>
          <a:xfrm>
            <a:off x="378000" y="1839913"/>
            <a:ext cx="8406000" cy="4399200"/>
          </a:xfrm>
          <a:prstGeom prst="rect">
            <a:avLst/>
          </a:prstGeom>
        </p:spPr>
        <p:txBody>
          <a:bodyPr/>
          <a:lstStyle>
            <a:lvl1pPr marL="0" indent="0">
              <a:buNone/>
              <a:defRPr/>
            </a:lvl1pPr>
          </a:lstStyle>
          <a:p>
            <a:endParaRPr lang="en-AU" dirty="0"/>
          </a:p>
        </p:txBody>
      </p:sp>
      <p:sp>
        <p:nvSpPr>
          <p:cNvPr id="4" name="Title 3"/>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64998884"/>
      </p:ext>
    </p:extLst>
  </p:cSld>
  <p:clrMapOvr>
    <a:masterClrMapping/>
  </p:clrMapOvr>
  <p:transition spd="slow">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上方图片+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a:t>&lt;docid&gt;</a:t>
            </a:r>
            <a:endParaRPr lang="en-AU" dirty="0"/>
          </a:p>
        </p:txBody>
      </p:sp>
      <p:sp>
        <p:nvSpPr>
          <p:cNvPr id="6" name="Text Placeholder 5"/>
          <p:cNvSpPr>
            <a:spLocks noGrp="1"/>
          </p:cNvSpPr>
          <p:nvPr>
            <p:ph type="body" sz="quarter" idx="12"/>
          </p:nvPr>
        </p:nvSpPr>
        <p:spPr>
          <a:xfrm>
            <a:off x="374652" y="3746500"/>
            <a:ext cx="8408988" cy="24926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标题 4"/>
          <p:cNvSpPr>
            <a:spLocks noGrp="1"/>
          </p:cNvSpPr>
          <p:nvPr>
            <p:ph type="title"/>
          </p:nvPr>
        </p:nvSpPr>
        <p:spPr/>
        <p:txBody>
          <a:bodyPr/>
          <a:lstStyle/>
          <a:p>
            <a:r>
              <a:rPr lang="zh-CN" altLang="en-US"/>
              <a:t>单击此处编辑母版标题样式</a:t>
            </a:r>
          </a:p>
        </p:txBody>
      </p:sp>
      <p:sp>
        <p:nvSpPr>
          <p:cNvPr id="7" name="图片占位符 6"/>
          <p:cNvSpPr>
            <a:spLocks noGrp="1"/>
          </p:cNvSpPr>
          <p:nvPr>
            <p:ph type="pic" sz="quarter" idx="14"/>
          </p:nvPr>
        </p:nvSpPr>
        <p:spPr>
          <a:xfrm>
            <a:off x="374652" y="1839919"/>
            <a:ext cx="8408988" cy="159067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Tree>
    <p:extLst>
      <p:ext uri="{BB962C8B-B14F-4D97-AF65-F5344CB8AC3E}">
        <p14:creationId xmlns:p14="http://schemas.microsoft.com/office/powerpoint/2010/main" val="151650576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下方图片+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a:t>&lt;docid&gt;</a:t>
            </a:r>
            <a:endParaRPr lang="en-AU" dirty="0"/>
          </a:p>
        </p:txBody>
      </p:sp>
      <p:sp>
        <p:nvSpPr>
          <p:cNvPr id="6" name="Text Placeholder 5"/>
          <p:cNvSpPr>
            <a:spLocks noGrp="1"/>
          </p:cNvSpPr>
          <p:nvPr>
            <p:ph type="body" sz="quarter" idx="12"/>
          </p:nvPr>
        </p:nvSpPr>
        <p:spPr>
          <a:xfrm>
            <a:off x="374652" y="1839919"/>
            <a:ext cx="8408988" cy="24703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标题 4"/>
          <p:cNvSpPr>
            <a:spLocks noGrp="1"/>
          </p:cNvSpPr>
          <p:nvPr>
            <p:ph type="title"/>
          </p:nvPr>
        </p:nvSpPr>
        <p:spPr/>
        <p:txBody>
          <a:bodyPr/>
          <a:lstStyle/>
          <a:p>
            <a:r>
              <a:rPr lang="zh-CN" altLang="en-US"/>
              <a:t>单击此处编辑母版标题样式</a:t>
            </a:r>
          </a:p>
        </p:txBody>
      </p:sp>
      <p:sp>
        <p:nvSpPr>
          <p:cNvPr id="7" name="图片占位符 6"/>
          <p:cNvSpPr>
            <a:spLocks noGrp="1"/>
          </p:cNvSpPr>
          <p:nvPr>
            <p:ph type="pic" sz="quarter" idx="14"/>
          </p:nvPr>
        </p:nvSpPr>
        <p:spPr>
          <a:xfrm>
            <a:off x="374652" y="4652969"/>
            <a:ext cx="8408988" cy="159067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Tree>
    <p:extLst>
      <p:ext uri="{BB962C8B-B14F-4D97-AF65-F5344CB8AC3E}">
        <p14:creationId xmlns:p14="http://schemas.microsoft.com/office/powerpoint/2010/main" val="244898940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右侧图片+两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a:t>&lt;docid&gt;</a:t>
            </a:r>
            <a:endParaRPr lang="en-AU" dirty="0"/>
          </a:p>
        </p:txBody>
      </p:sp>
      <p:sp>
        <p:nvSpPr>
          <p:cNvPr id="6" name="Text Placeholder 5"/>
          <p:cNvSpPr>
            <a:spLocks noGrp="1"/>
          </p:cNvSpPr>
          <p:nvPr>
            <p:ph type="body" sz="quarter" idx="12"/>
          </p:nvPr>
        </p:nvSpPr>
        <p:spPr>
          <a:xfrm>
            <a:off x="374650" y="1839919"/>
            <a:ext cx="2520000" cy="4403725"/>
          </a:xfrm>
        </p:spPr>
        <p:txBody>
          <a:bodyPr>
            <a:normAutofit/>
          </a:bodyPr>
          <a:lstStyle>
            <a:lvl1pPr>
              <a:defRPr sz="2800"/>
            </a:lvl1pPr>
            <a:lvl2pPr>
              <a:defRPr sz="2800"/>
            </a:lvl2pPr>
            <a:lvl3pPr>
              <a:defRPr sz="28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标题 4"/>
          <p:cNvSpPr>
            <a:spLocks noGrp="1"/>
          </p:cNvSpPr>
          <p:nvPr>
            <p:ph type="title"/>
          </p:nvPr>
        </p:nvSpPr>
        <p:spPr/>
        <p:txBody>
          <a:bodyPr/>
          <a:lstStyle/>
          <a:p>
            <a:r>
              <a:rPr lang="zh-CN" altLang="en-US"/>
              <a:t>单击此处编辑母版标题样式</a:t>
            </a:r>
          </a:p>
        </p:txBody>
      </p:sp>
      <p:sp>
        <p:nvSpPr>
          <p:cNvPr id="7" name="图片占位符 6"/>
          <p:cNvSpPr>
            <a:spLocks noGrp="1"/>
          </p:cNvSpPr>
          <p:nvPr>
            <p:ph type="pic" sz="quarter" idx="14"/>
          </p:nvPr>
        </p:nvSpPr>
        <p:spPr>
          <a:xfrm>
            <a:off x="6250938" y="1839919"/>
            <a:ext cx="2520000"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
        <p:nvSpPr>
          <p:cNvPr id="8" name="Text Placeholder 5"/>
          <p:cNvSpPr>
            <a:spLocks noGrp="1"/>
          </p:cNvSpPr>
          <p:nvPr>
            <p:ph type="body" sz="quarter" idx="15"/>
          </p:nvPr>
        </p:nvSpPr>
        <p:spPr>
          <a:xfrm>
            <a:off x="3312794" y="1839919"/>
            <a:ext cx="2520000" cy="4403725"/>
          </a:xfrm>
        </p:spPr>
        <p:txBody>
          <a:bodyPr>
            <a:normAutofit/>
          </a:bodyPr>
          <a:lstStyle>
            <a:lvl1pPr>
              <a:defRPr sz="2800"/>
            </a:lvl1pPr>
            <a:lvl2pPr>
              <a:defRPr sz="2800"/>
            </a:lvl2pPr>
            <a:lvl3pPr>
              <a:defRPr sz="28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91883508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左侧图片+两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a:t>&lt;docid&gt;</a:t>
            </a:r>
            <a:endParaRPr lang="en-AU" dirty="0"/>
          </a:p>
        </p:txBody>
      </p:sp>
      <p:sp>
        <p:nvSpPr>
          <p:cNvPr id="6" name="Text Placeholder 5"/>
          <p:cNvSpPr>
            <a:spLocks noGrp="1"/>
          </p:cNvSpPr>
          <p:nvPr>
            <p:ph type="body" sz="quarter" idx="12"/>
          </p:nvPr>
        </p:nvSpPr>
        <p:spPr>
          <a:xfrm>
            <a:off x="6263638" y="1839919"/>
            <a:ext cx="2520000" cy="4403725"/>
          </a:xfrm>
        </p:spPr>
        <p:txBody>
          <a:bodyPr>
            <a:normAutofit/>
          </a:bodyPr>
          <a:lstStyle>
            <a:lvl1pPr>
              <a:defRPr sz="2800"/>
            </a:lvl1pPr>
            <a:lvl2pPr>
              <a:defRPr sz="2800"/>
            </a:lvl2pPr>
            <a:lvl3pPr>
              <a:defRPr sz="28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标题 4"/>
          <p:cNvSpPr>
            <a:spLocks noGrp="1"/>
          </p:cNvSpPr>
          <p:nvPr>
            <p:ph type="title"/>
          </p:nvPr>
        </p:nvSpPr>
        <p:spPr/>
        <p:txBody>
          <a:bodyPr/>
          <a:lstStyle/>
          <a:p>
            <a:r>
              <a:rPr lang="zh-CN" altLang="en-US"/>
              <a:t>单击此处编辑母版标题样式</a:t>
            </a:r>
          </a:p>
        </p:txBody>
      </p:sp>
      <p:sp>
        <p:nvSpPr>
          <p:cNvPr id="7" name="图片占位符 6"/>
          <p:cNvSpPr>
            <a:spLocks noGrp="1"/>
          </p:cNvSpPr>
          <p:nvPr>
            <p:ph type="pic" sz="quarter" idx="14"/>
          </p:nvPr>
        </p:nvSpPr>
        <p:spPr>
          <a:xfrm>
            <a:off x="374650" y="1839919"/>
            <a:ext cx="2520000"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
        <p:nvSpPr>
          <p:cNvPr id="8" name="Text Placeholder 5"/>
          <p:cNvSpPr>
            <a:spLocks noGrp="1"/>
          </p:cNvSpPr>
          <p:nvPr>
            <p:ph type="body" sz="quarter" idx="15"/>
          </p:nvPr>
        </p:nvSpPr>
        <p:spPr>
          <a:xfrm>
            <a:off x="3312794" y="1839919"/>
            <a:ext cx="2520000" cy="4403725"/>
          </a:xfrm>
        </p:spPr>
        <p:txBody>
          <a:bodyPr>
            <a:normAutofit/>
          </a:bodyPr>
          <a:lstStyle>
            <a:lvl1pPr>
              <a:defRPr sz="2800"/>
            </a:lvl1pPr>
            <a:lvl2pPr>
              <a:defRPr sz="2800"/>
            </a:lvl2pPr>
            <a:lvl3pPr>
              <a:defRPr sz="28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36345045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表格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5" name="Table Placeholder 4"/>
          <p:cNvSpPr>
            <a:spLocks noGrp="1"/>
          </p:cNvSpPr>
          <p:nvPr>
            <p:ph type="tbl" sz="quarter" idx="11"/>
          </p:nvPr>
        </p:nvSpPr>
        <p:spPr>
          <a:xfrm>
            <a:off x="378000" y="1839913"/>
            <a:ext cx="8406000" cy="4399200"/>
          </a:xfrm>
          <a:prstGeom prst="rect">
            <a:avLst/>
          </a:prstGeom>
        </p:spPr>
        <p:txBody>
          <a:bodyPr/>
          <a:lstStyle>
            <a:lvl1pPr marL="0" indent="0">
              <a:buNone/>
              <a:defRPr/>
            </a:lvl1pPr>
          </a:lstStyle>
          <a:p>
            <a:endParaRPr lang="en-AU" dirty="0"/>
          </a:p>
        </p:txBody>
      </p:sp>
      <p:sp>
        <p:nvSpPr>
          <p:cNvPr id="4" name="Title 3"/>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9639227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图片分隔页">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a:pattFill prst="smGrid">
            <a:fgClr>
              <a:schemeClr val="bg1">
                <a:lumMod val="85000"/>
              </a:schemeClr>
            </a:fgClr>
            <a:bgClr>
              <a:schemeClr val="bg1"/>
            </a:bgClr>
          </a:pattFill>
        </p:spPr>
        <p:txBody>
          <a:bodyPr/>
          <a:lstStyle>
            <a:lvl1pPr marL="0" indent="0">
              <a:buNone/>
              <a:defRPr/>
            </a:lvl1pPr>
          </a:lstStyle>
          <a:p>
            <a:endParaRPr lang="en-AU" dirty="0"/>
          </a:p>
        </p:txBody>
      </p:sp>
    </p:spTree>
    <p:extLst>
      <p:ext uri="{BB962C8B-B14F-4D97-AF65-F5344CB8AC3E}">
        <p14:creationId xmlns:p14="http://schemas.microsoft.com/office/powerpoint/2010/main" val="413010432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只有标题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5" name="Title 4"/>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55395701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Tree>
    <p:extLst>
      <p:ext uri="{BB962C8B-B14F-4D97-AF65-F5344CB8AC3E}">
        <p14:creationId xmlns:p14="http://schemas.microsoft.com/office/powerpoint/2010/main" val="285743687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大文字分隔页">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a:t>&lt;docid&gt;</a:t>
            </a:r>
            <a:endParaRPr lang="en-AU" dirty="0"/>
          </a:p>
        </p:txBody>
      </p:sp>
      <p:sp>
        <p:nvSpPr>
          <p:cNvPr id="2" name="标题 1"/>
          <p:cNvSpPr>
            <a:spLocks noGrp="1"/>
          </p:cNvSpPr>
          <p:nvPr>
            <p:ph type="title"/>
          </p:nvPr>
        </p:nvSpPr>
        <p:spPr>
          <a:xfrm>
            <a:off x="388050" y="3430588"/>
            <a:ext cx="8406000" cy="2813050"/>
          </a:xfrm>
        </p:spPr>
        <p:txBody>
          <a:bodyPr/>
          <a:lstStyle>
            <a:lvl1pPr>
              <a:defRPr>
                <a:solidFill>
                  <a:schemeClr val="bg1"/>
                </a:solidFill>
              </a:defRPr>
            </a:lvl1pPr>
          </a:lstStyle>
          <a:p>
            <a:r>
              <a:rPr lang="zh-CN" altLang="en-US"/>
              <a:t>单击此处编辑母版标题样式</a:t>
            </a:r>
          </a:p>
        </p:txBody>
      </p:sp>
    </p:spTree>
    <p:extLst>
      <p:ext uri="{BB962C8B-B14F-4D97-AF65-F5344CB8AC3E}">
        <p14:creationId xmlns:p14="http://schemas.microsoft.com/office/powerpoint/2010/main" val="177268293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大文字居左分隔页">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a:t>&lt;docid&gt;</a:t>
            </a:r>
            <a:endParaRPr lang="en-AU" dirty="0"/>
          </a:p>
        </p:txBody>
      </p:sp>
      <p:sp>
        <p:nvSpPr>
          <p:cNvPr id="7" name="标题 6"/>
          <p:cNvSpPr>
            <a:spLocks noGrp="1"/>
          </p:cNvSpPr>
          <p:nvPr>
            <p:ph type="title"/>
          </p:nvPr>
        </p:nvSpPr>
        <p:spPr>
          <a:xfrm>
            <a:off x="374652" y="604838"/>
            <a:ext cx="3836988" cy="5638800"/>
          </a:xfrm>
        </p:spPr>
        <p:txBody>
          <a:bodyPr anchor="t"/>
          <a:lstStyle>
            <a:lvl1pPr>
              <a:defRPr>
                <a:solidFill>
                  <a:schemeClr val="bg1"/>
                </a:solidFill>
              </a:defRPr>
            </a:lvl1pPr>
          </a:lstStyle>
          <a:p>
            <a:r>
              <a:rPr lang="zh-CN" altLang="en-US"/>
              <a:t>单击此处编辑母版标题样式</a:t>
            </a:r>
          </a:p>
        </p:txBody>
      </p:sp>
    </p:spTree>
    <p:extLst>
      <p:ext uri="{BB962C8B-B14F-4D97-AF65-F5344CB8AC3E}">
        <p14:creationId xmlns:p14="http://schemas.microsoft.com/office/powerpoint/2010/main" val="2289873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图片分隔页">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a:pattFill prst="smGrid">
            <a:fgClr>
              <a:schemeClr val="bg1">
                <a:lumMod val="85000"/>
              </a:schemeClr>
            </a:fgClr>
            <a:bgClr>
              <a:schemeClr val="bg1"/>
            </a:bgClr>
          </a:pattFill>
        </p:spPr>
        <p:txBody>
          <a:bodyPr/>
          <a:lstStyle>
            <a:lvl1pPr marL="0" indent="0">
              <a:buNone/>
              <a:defRPr/>
            </a:lvl1pPr>
          </a:lstStyle>
          <a:p>
            <a:endParaRPr lang="en-AU" dirty="0"/>
          </a:p>
        </p:txBody>
      </p:sp>
    </p:spTree>
    <p:extLst>
      <p:ext uri="{BB962C8B-B14F-4D97-AF65-F5344CB8AC3E}">
        <p14:creationId xmlns:p14="http://schemas.microsoft.com/office/powerpoint/2010/main" val="4094165837"/>
      </p:ext>
    </p:extLst>
  </p:cSld>
  <p:clrMapOvr>
    <a:masterClrMapping/>
  </p:clrMapOvr>
  <p:transition spd="slow">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大文本居右页">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a:t>&lt;docid&gt;</a:t>
            </a:r>
            <a:endParaRPr lang="en-AU" dirty="0"/>
          </a:p>
        </p:txBody>
      </p:sp>
      <p:sp>
        <p:nvSpPr>
          <p:cNvPr id="2" name="标题 1"/>
          <p:cNvSpPr>
            <a:spLocks noGrp="1"/>
          </p:cNvSpPr>
          <p:nvPr>
            <p:ph type="title"/>
          </p:nvPr>
        </p:nvSpPr>
        <p:spPr>
          <a:xfrm>
            <a:off x="4930777" y="604838"/>
            <a:ext cx="3863275" cy="5638800"/>
          </a:xfrm>
        </p:spPr>
        <p:txBody>
          <a:bodyPr anchor="b"/>
          <a:lstStyle>
            <a:lvl1pPr>
              <a:defRPr>
                <a:solidFill>
                  <a:schemeClr val="bg1"/>
                </a:solidFill>
              </a:defRPr>
            </a:lvl1pPr>
          </a:lstStyle>
          <a:p>
            <a:r>
              <a:rPr lang="zh-CN" altLang="en-US"/>
              <a:t>单击此处编辑母版标题样式</a:t>
            </a:r>
          </a:p>
        </p:txBody>
      </p:sp>
    </p:spTree>
    <p:extLst>
      <p:ext uri="{BB962C8B-B14F-4D97-AF65-F5344CB8AC3E}">
        <p14:creationId xmlns:p14="http://schemas.microsoft.com/office/powerpoint/2010/main" val="227808402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右侧一列文字+突出文字">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a:t>&lt;docid&gt;</a:t>
            </a:r>
            <a:endParaRPr lang="en-AU" dirty="0"/>
          </a:p>
        </p:txBody>
      </p:sp>
      <p:sp>
        <p:nvSpPr>
          <p:cNvPr id="7" name="Text Placeholder 6"/>
          <p:cNvSpPr>
            <a:spLocks noGrp="1"/>
          </p:cNvSpPr>
          <p:nvPr>
            <p:ph type="body" sz="quarter" idx="12"/>
          </p:nvPr>
        </p:nvSpPr>
        <p:spPr>
          <a:xfrm>
            <a:off x="4930775" y="626400"/>
            <a:ext cx="3834000" cy="56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00119986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左侧一列文字+突出文字">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a:t>&lt;docid&gt;</a:t>
            </a:r>
            <a:endParaRPr lang="en-AU" dirty="0"/>
          </a:p>
        </p:txBody>
      </p:sp>
      <p:sp>
        <p:nvSpPr>
          <p:cNvPr id="8" name="Text Placeholder 7"/>
          <p:cNvSpPr>
            <a:spLocks noGrp="1"/>
          </p:cNvSpPr>
          <p:nvPr>
            <p:ph type="body" sz="quarter" idx="12"/>
          </p:nvPr>
        </p:nvSpPr>
        <p:spPr>
          <a:xfrm>
            <a:off x="360000" y="626400"/>
            <a:ext cx="3834000" cy="5616000"/>
          </a:xfr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64424275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28549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40299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页脚占位符 3"/>
          <p:cNvSpPr>
            <a:spLocks noGrp="1"/>
          </p:cNvSpPr>
          <p:nvPr>
            <p:ph type="ftr" sz="quarter" idx="11"/>
          </p:nvPr>
        </p:nvSpPr>
        <p:spPr/>
        <p:txBody>
          <a:bodyPr/>
          <a:lstStyle/>
          <a:p>
            <a:r>
              <a:rPr lang="en-AU"/>
              <a:t>&lt;docid&gt;</a:t>
            </a:r>
            <a:endParaRPr lang="en-AU" dirty="0"/>
          </a:p>
        </p:txBody>
      </p:sp>
    </p:spTree>
    <p:extLst>
      <p:ext uri="{BB962C8B-B14F-4D97-AF65-F5344CB8AC3E}">
        <p14:creationId xmlns:p14="http://schemas.microsoft.com/office/powerpoint/2010/main" val="304880971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bg>
      <p:bgPr>
        <a:solidFill>
          <a:schemeClr val="bg1"/>
        </a:solidFill>
        <a:effectLst/>
      </p:bgPr>
    </p:bg>
    <p:spTree>
      <p:nvGrpSpPr>
        <p:cNvPr id="1" name=""/>
        <p:cNvGrpSpPr/>
        <p:nvPr/>
      </p:nvGrpSpPr>
      <p:grpSpPr>
        <a:xfrm>
          <a:off x="0" y="0"/>
          <a:ext cx="0" cy="0"/>
          <a:chOff x="0" y="0"/>
          <a:chExt cx="0" cy="0"/>
        </a:xfrm>
      </p:grpSpPr>
      <p:sp>
        <p:nvSpPr>
          <p:cNvPr id="5" name="Rectangle 4" descr="Lock Shape"/>
          <p:cNvSpPr>
            <a:spLocks noChangeAspect="1"/>
          </p:cNvSpPr>
          <p:nvPr userDrawn="1"/>
        </p:nvSpPr>
        <p:spPr>
          <a:xfrm>
            <a:off x="7513477" y="1"/>
            <a:ext cx="1296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rgbClr val="FFFFFF"/>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657603" y="745377"/>
            <a:ext cx="1010780" cy="477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87836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Contents [ Simple ]">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34"/>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5" name="Rectangle 14"/>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5" name="标题 4"/>
          <p:cNvSpPr>
            <a:spLocks noGrp="1"/>
          </p:cNvSpPr>
          <p:nvPr>
            <p:ph type="title"/>
          </p:nvPr>
        </p:nvSpPr>
        <p:spPr/>
        <p:txBody>
          <a:bodyPr/>
          <a:lstStyle/>
          <a:p>
            <a:r>
              <a:rPr lang="zh-CN" altLang="en-US"/>
              <a:t>单击此处编辑母版标题样式</a:t>
            </a:r>
            <a:endParaRPr lang="zh-CN" altLang="en-US" dirty="0"/>
          </a:p>
        </p:txBody>
      </p:sp>
      <p:sp>
        <p:nvSpPr>
          <p:cNvPr id="17" name="Text Placeholder 2"/>
          <p:cNvSpPr>
            <a:spLocks noGrp="1"/>
          </p:cNvSpPr>
          <p:nvPr>
            <p:ph type="body" sz="quarter" idx="25" hasCustomPrompt="1"/>
            <p:custDataLst>
              <p:tags r:id="rId1"/>
            </p:custDataLst>
          </p:nvPr>
        </p:nvSpPr>
        <p:spPr>
          <a:xfrm>
            <a:off x="3252157" y="3727985"/>
            <a:ext cx="1286031" cy="900000"/>
          </a:xfrm>
          <a:prstGeom prst="rect">
            <a:avLst/>
          </a:prstGeo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chemeClr val="accent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18" name="Text Placeholder 2"/>
          <p:cNvSpPr>
            <a:spLocks noGrp="1"/>
          </p:cNvSpPr>
          <p:nvPr>
            <p:ph type="body" sz="quarter" idx="26" hasCustomPrompt="1"/>
            <p:custDataLst>
              <p:tags r:id="rId2"/>
            </p:custDataLst>
          </p:nvPr>
        </p:nvSpPr>
        <p:spPr>
          <a:xfrm>
            <a:off x="4660034" y="3727985"/>
            <a:ext cx="1286031" cy="900000"/>
          </a:xfrm>
          <a:prstGeom prst="rect">
            <a:avLst/>
          </a:prstGeo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chemeClr val="accent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19" name="Text Placeholder 2"/>
          <p:cNvSpPr>
            <a:spLocks noGrp="1"/>
          </p:cNvSpPr>
          <p:nvPr>
            <p:ph type="body" sz="quarter" idx="27" hasCustomPrompt="1"/>
            <p:custDataLst>
              <p:tags r:id="rId3"/>
            </p:custDataLst>
          </p:nvPr>
        </p:nvSpPr>
        <p:spPr>
          <a:xfrm>
            <a:off x="6067910" y="3727985"/>
            <a:ext cx="1286031" cy="900000"/>
          </a:xfrm>
          <a:prstGeom prst="rect">
            <a:avLst/>
          </a:prstGeo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chemeClr val="accent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27" name="Text Placeholder 2"/>
          <p:cNvSpPr>
            <a:spLocks noGrp="1"/>
          </p:cNvSpPr>
          <p:nvPr>
            <p:ph type="body" sz="quarter" idx="28" hasCustomPrompt="1"/>
            <p:custDataLst>
              <p:tags r:id="rId4"/>
            </p:custDataLst>
          </p:nvPr>
        </p:nvSpPr>
        <p:spPr>
          <a:xfrm>
            <a:off x="7475788" y="3727985"/>
            <a:ext cx="1286031" cy="900000"/>
          </a:xfrm>
          <a:prstGeom prst="rect">
            <a:avLst/>
          </a:prstGeo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chemeClr val="accent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28" name="文本占位符 10"/>
          <p:cNvSpPr>
            <a:spLocks noGrp="1"/>
          </p:cNvSpPr>
          <p:nvPr>
            <p:ph type="body" sz="quarter" idx="39"/>
          </p:nvPr>
        </p:nvSpPr>
        <p:spPr>
          <a:xfrm>
            <a:off x="7482833" y="4837113"/>
            <a:ext cx="1286031" cy="1409700"/>
          </a:xfrm>
        </p:spPr>
        <p:txBody>
          <a:bodyPr>
            <a:normAutofit/>
          </a:bodyPr>
          <a:lstStyle>
            <a:lvl1pPr>
              <a:defRPr sz="1200"/>
            </a:lvl1pPr>
            <a:lvl2pPr>
              <a:defRPr sz="1200"/>
            </a:lvl2pPr>
            <a:lvl3pPr>
              <a:defRPr sz="1200"/>
            </a:lvl3pPr>
          </a:lstStyle>
          <a:p>
            <a:pPr lvl="0"/>
            <a:r>
              <a:rPr lang="zh-CN" altLang="en-US"/>
              <a:t>编辑母版文本样式</a:t>
            </a:r>
          </a:p>
          <a:p>
            <a:pPr lvl="1"/>
            <a:r>
              <a:rPr lang="zh-CN" altLang="en-US"/>
              <a:t>第二级</a:t>
            </a:r>
          </a:p>
          <a:p>
            <a:pPr lvl="2"/>
            <a:r>
              <a:rPr lang="zh-CN" altLang="en-US"/>
              <a:t>第三级</a:t>
            </a:r>
          </a:p>
        </p:txBody>
      </p:sp>
      <p:sp>
        <p:nvSpPr>
          <p:cNvPr id="30" name="文本占位符 10"/>
          <p:cNvSpPr>
            <a:spLocks noGrp="1"/>
          </p:cNvSpPr>
          <p:nvPr>
            <p:ph type="body" sz="quarter" idx="40"/>
          </p:nvPr>
        </p:nvSpPr>
        <p:spPr>
          <a:xfrm>
            <a:off x="4665977" y="4837113"/>
            <a:ext cx="1286031" cy="1409700"/>
          </a:xfrm>
        </p:spPr>
        <p:txBody>
          <a:bodyPr>
            <a:normAutofit/>
          </a:bodyPr>
          <a:lstStyle>
            <a:lvl1pPr>
              <a:defRPr sz="1200"/>
            </a:lvl1pPr>
            <a:lvl2pPr>
              <a:defRPr sz="1200"/>
            </a:lvl2pPr>
            <a:lvl3pPr>
              <a:defRPr sz="1200"/>
            </a:lvl3pPr>
          </a:lstStyle>
          <a:p>
            <a:pPr lvl="0"/>
            <a:r>
              <a:rPr lang="zh-CN" altLang="en-US"/>
              <a:t>编辑母版文本样式</a:t>
            </a:r>
          </a:p>
          <a:p>
            <a:pPr lvl="1"/>
            <a:r>
              <a:rPr lang="zh-CN" altLang="en-US"/>
              <a:t>第二级</a:t>
            </a:r>
          </a:p>
          <a:p>
            <a:pPr lvl="2"/>
            <a:r>
              <a:rPr lang="zh-CN" altLang="en-US"/>
              <a:t>第三级</a:t>
            </a:r>
          </a:p>
        </p:txBody>
      </p:sp>
      <p:sp>
        <p:nvSpPr>
          <p:cNvPr id="31" name="文本占位符 10"/>
          <p:cNvSpPr>
            <a:spLocks noGrp="1"/>
          </p:cNvSpPr>
          <p:nvPr>
            <p:ph type="body" sz="quarter" idx="41"/>
          </p:nvPr>
        </p:nvSpPr>
        <p:spPr>
          <a:xfrm>
            <a:off x="6074405" y="4837113"/>
            <a:ext cx="1286031" cy="1409700"/>
          </a:xfrm>
        </p:spPr>
        <p:txBody>
          <a:bodyPr>
            <a:normAutofit/>
          </a:bodyPr>
          <a:lstStyle>
            <a:lvl1pPr>
              <a:defRPr sz="1200"/>
            </a:lvl1pPr>
            <a:lvl2pPr>
              <a:defRPr sz="1200"/>
            </a:lvl2pPr>
            <a:lvl3pPr>
              <a:defRPr sz="1200"/>
            </a:lvl3pPr>
          </a:lstStyle>
          <a:p>
            <a:pPr lvl="0"/>
            <a:r>
              <a:rPr lang="zh-CN" altLang="en-US"/>
              <a:t>编辑母版文本样式</a:t>
            </a:r>
          </a:p>
          <a:p>
            <a:pPr lvl="1"/>
            <a:r>
              <a:rPr lang="zh-CN" altLang="en-US"/>
              <a:t>第二级</a:t>
            </a:r>
          </a:p>
          <a:p>
            <a:pPr lvl="2"/>
            <a:r>
              <a:rPr lang="zh-CN" altLang="en-US"/>
              <a:t>第三级</a:t>
            </a:r>
          </a:p>
        </p:txBody>
      </p:sp>
      <p:sp>
        <p:nvSpPr>
          <p:cNvPr id="32" name="文本占位符 10"/>
          <p:cNvSpPr>
            <a:spLocks noGrp="1"/>
          </p:cNvSpPr>
          <p:nvPr>
            <p:ph type="body" sz="quarter" idx="42"/>
          </p:nvPr>
        </p:nvSpPr>
        <p:spPr>
          <a:xfrm>
            <a:off x="3257551" y="4837113"/>
            <a:ext cx="1286031" cy="1409700"/>
          </a:xfrm>
        </p:spPr>
        <p:txBody>
          <a:bodyPr>
            <a:normAutofit/>
          </a:bodyPr>
          <a:lstStyle>
            <a:lvl1pPr>
              <a:defRPr sz="1200"/>
            </a:lvl1pPr>
            <a:lvl2pPr>
              <a:defRPr sz="1200"/>
            </a:lvl2pPr>
            <a:lvl3pPr>
              <a:defRPr sz="1200"/>
            </a:lvl3pPr>
          </a:lstStyle>
          <a:p>
            <a:pPr lvl="0"/>
            <a:r>
              <a:rPr lang="zh-CN" altLang="en-US"/>
              <a:t>编辑母版文本样式</a:t>
            </a:r>
          </a:p>
          <a:p>
            <a:pPr lvl="1"/>
            <a:r>
              <a:rPr lang="zh-CN" altLang="en-US"/>
              <a:t>第二级</a:t>
            </a:r>
          </a:p>
          <a:p>
            <a:pPr lvl="2"/>
            <a:r>
              <a:rPr lang="zh-CN" altLang="en-US"/>
              <a:t>第三级</a:t>
            </a:r>
          </a:p>
        </p:txBody>
      </p:sp>
      <p:sp>
        <p:nvSpPr>
          <p:cNvPr id="33" name="Text Placeholder 2"/>
          <p:cNvSpPr>
            <a:spLocks noGrp="1"/>
          </p:cNvSpPr>
          <p:nvPr>
            <p:ph type="body" sz="quarter" idx="43" hasCustomPrompt="1"/>
            <p:custDataLst>
              <p:tags r:id="rId5"/>
            </p:custDataLst>
          </p:nvPr>
        </p:nvSpPr>
        <p:spPr>
          <a:xfrm>
            <a:off x="1817126" y="3727985"/>
            <a:ext cx="1286031" cy="900000"/>
          </a:xfrm>
          <a:prstGeom prst="rect">
            <a:avLst/>
          </a:prstGeo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chemeClr val="accent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34" name="文本占位符 10"/>
          <p:cNvSpPr>
            <a:spLocks noGrp="1"/>
          </p:cNvSpPr>
          <p:nvPr>
            <p:ph type="body" sz="quarter" idx="44"/>
          </p:nvPr>
        </p:nvSpPr>
        <p:spPr>
          <a:xfrm>
            <a:off x="1822520" y="4837113"/>
            <a:ext cx="1286031" cy="1409700"/>
          </a:xfrm>
        </p:spPr>
        <p:txBody>
          <a:bodyPr>
            <a:normAutofit/>
          </a:bodyPr>
          <a:lstStyle>
            <a:lvl1pPr>
              <a:defRPr sz="1200"/>
            </a:lvl1pPr>
            <a:lvl2pPr>
              <a:defRPr sz="1200"/>
            </a:lvl2pPr>
            <a:lvl3pPr>
              <a:defRPr sz="1200"/>
            </a:lvl3pPr>
          </a:lstStyle>
          <a:p>
            <a:pPr lvl="0"/>
            <a:r>
              <a:rPr lang="zh-CN" altLang="en-US"/>
              <a:t>编辑母版文本样式</a:t>
            </a:r>
          </a:p>
          <a:p>
            <a:pPr lvl="1"/>
            <a:r>
              <a:rPr lang="zh-CN" altLang="en-US"/>
              <a:t>第二级</a:t>
            </a:r>
          </a:p>
          <a:p>
            <a:pPr lvl="2"/>
            <a:r>
              <a:rPr lang="zh-CN" altLang="en-US"/>
              <a:t>第三级</a:t>
            </a:r>
          </a:p>
        </p:txBody>
      </p:sp>
    </p:spTree>
    <p:extLst>
      <p:ext uri="{BB962C8B-B14F-4D97-AF65-F5344CB8AC3E}">
        <p14:creationId xmlns:p14="http://schemas.microsoft.com/office/powerpoint/2010/main" val="182630816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Contents [ Intro + Image R ]">
    <p:spTree>
      <p:nvGrpSpPr>
        <p:cNvPr id="1" name=""/>
        <p:cNvGrpSpPr/>
        <p:nvPr/>
      </p:nvGrpSpPr>
      <p:grpSpPr>
        <a:xfrm>
          <a:off x="0" y="0"/>
          <a:ext cx="0" cy="0"/>
          <a:chOff x="0" y="0"/>
          <a:chExt cx="0" cy="0"/>
        </a:xfrm>
      </p:grpSpPr>
      <p:sp>
        <p:nvSpPr>
          <p:cNvPr id="18" name="Picture Placeholder 4"/>
          <p:cNvSpPr>
            <a:spLocks noGrp="1"/>
          </p:cNvSpPr>
          <p:nvPr>
            <p:ph type="pic" sz="quarter" idx="30"/>
            <p:custDataLst>
              <p:tags r:id="rId1"/>
            </p:custDataLst>
          </p:nvPr>
        </p:nvSpPr>
        <p:spPr>
          <a:xfrm>
            <a:off x="3246646" y="1839918"/>
            <a:ext cx="5506338" cy="1853973"/>
          </a:xfrm>
          <a:prstGeom prst="rect">
            <a:avLst/>
          </a:prstGeom>
          <a:pattFill prst="smGrid">
            <a:fgClr>
              <a:schemeClr val="bg1">
                <a:lumMod val="85000"/>
              </a:schemeClr>
            </a:fgClr>
            <a:bgClr>
              <a:prstClr val="white"/>
            </a:bgClr>
          </a:pattFill>
        </p:spPr>
        <p:txBody>
          <a:bodyPr/>
          <a:lstStyle/>
          <a:p>
            <a:r>
              <a:rPr lang="zh-CN" altLang="en-US"/>
              <a:t>单击图标添加图片</a:t>
            </a:r>
            <a:endParaRPr lang="en-AU" dirty="0"/>
          </a:p>
        </p:txBody>
      </p:sp>
      <p:sp>
        <p:nvSpPr>
          <p:cNvPr id="2" name="Slide Number Placeholder 1" descr="Lock Shape"/>
          <p:cNvSpPr>
            <a:spLocks noGrp="1"/>
          </p:cNvSpPr>
          <p:nvPr>
            <p:ph type="sldNum" sz="quarter" idx="36"/>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32" name="Text Placeholder 2"/>
          <p:cNvSpPr>
            <a:spLocks noGrp="1"/>
          </p:cNvSpPr>
          <p:nvPr>
            <p:ph type="body" sz="quarter" idx="25" hasCustomPrompt="1"/>
            <p:custDataLst>
              <p:tags r:id="rId2"/>
            </p:custDataLst>
          </p:nvPr>
        </p:nvSpPr>
        <p:spPr>
          <a:xfrm>
            <a:off x="3252157" y="3816121"/>
            <a:ext cx="1286031" cy="900000"/>
          </a:xfrm>
          <a:prstGeom prst="rect">
            <a:avLst/>
          </a:prstGeo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chemeClr val="accent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34" name="Text Placeholder 2"/>
          <p:cNvSpPr>
            <a:spLocks noGrp="1"/>
          </p:cNvSpPr>
          <p:nvPr>
            <p:ph type="body" sz="quarter" idx="26" hasCustomPrompt="1"/>
            <p:custDataLst>
              <p:tags r:id="rId3"/>
            </p:custDataLst>
          </p:nvPr>
        </p:nvSpPr>
        <p:spPr>
          <a:xfrm>
            <a:off x="4660034" y="3816121"/>
            <a:ext cx="1286031" cy="900000"/>
          </a:xfrm>
          <a:prstGeom prst="rect">
            <a:avLst/>
          </a:prstGeo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chemeClr val="accent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35" name="Text Placeholder 2"/>
          <p:cNvSpPr>
            <a:spLocks noGrp="1"/>
          </p:cNvSpPr>
          <p:nvPr>
            <p:ph type="body" sz="quarter" idx="27" hasCustomPrompt="1"/>
            <p:custDataLst>
              <p:tags r:id="rId4"/>
            </p:custDataLst>
          </p:nvPr>
        </p:nvSpPr>
        <p:spPr>
          <a:xfrm>
            <a:off x="6067910" y="3816121"/>
            <a:ext cx="1286031" cy="900000"/>
          </a:xfrm>
          <a:prstGeom prst="rect">
            <a:avLst/>
          </a:prstGeo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chemeClr val="accent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36" name="Text Placeholder 2"/>
          <p:cNvSpPr>
            <a:spLocks noGrp="1"/>
          </p:cNvSpPr>
          <p:nvPr>
            <p:ph type="body" sz="quarter" idx="28" hasCustomPrompt="1"/>
            <p:custDataLst>
              <p:tags r:id="rId5"/>
            </p:custDataLst>
          </p:nvPr>
        </p:nvSpPr>
        <p:spPr>
          <a:xfrm>
            <a:off x="7475788" y="3816121"/>
            <a:ext cx="1286031" cy="900000"/>
          </a:xfrm>
          <a:prstGeom prst="rect">
            <a:avLst/>
          </a:prstGeo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chemeClr val="accent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6" name="内容占位符 5"/>
          <p:cNvSpPr>
            <a:spLocks noGrp="1"/>
          </p:cNvSpPr>
          <p:nvPr>
            <p:ph sz="quarter" idx="37"/>
          </p:nvPr>
        </p:nvSpPr>
        <p:spPr>
          <a:xfrm>
            <a:off x="391258" y="1839913"/>
            <a:ext cx="2637692" cy="793118"/>
          </a:xfrm>
          <a:prstGeom prst="rect">
            <a:avLst/>
          </a:prstGeom>
        </p:spPr>
        <p:txBody>
          <a:bodyPr/>
          <a:lstStyle>
            <a:lvl1pPr>
              <a:defRPr sz="1800">
                <a:solidFill>
                  <a:srgbClr val="00AEEE"/>
                </a:solidFill>
              </a:defRPr>
            </a:lvl1pPr>
            <a:lvl2pPr>
              <a:defRPr sz="1800">
                <a:solidFill>
                  <a:srgbClr val="00AEEE"/>
                </a:solidFill>
              </a:defRPr>
            </a:lvl2pPr>
          </a:lstStyle>
          <a:p>
            <a:pPr lvl="0"/>
            <a:r>
              <a:rPr lang="zh-CN" altLang="en-US"/>
              <a:t>编辑母版文本样式</a:t>
            </a:r>
          </a:p>
        </p:txBody>
      </p:sp>
      <p:sp>
        <p:nvSpPr>
          <p:cNvPr id="8" name="内容占位符 7"/>
          <p:cNvSpPr>
            <a:spLocks noGrp="1"/>
          </p:cNvSpPr>
          <p:nvPr>
            <p:ph sz="quarter" idx="38"/>
          </p:nvPr>
        </p:nvSpPr>
        <p:spPr>
          <a:xfrm>
            <a:off x="391261" y="2836863"/>
            <a:ext cx="2650880" cy="3409950"/>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9" name="标题 8"/>
          <p:cNvSpPr>
            <a:spLocks noGrp="1"/>
          </p:cNvSpPr>
          <p:nvPr>
            <p:ph type="title"/>
          </p:nvPr>
        </p:nvSpPr>
        <p:spPr>
          <a:xfrm>
            <a:off x="391261" y="813859"/>
            <a:ext cx="8377603" cy="603250"/>
          </a:xfrm>
        </p:spPr>
        <p:txBody>
          <a:bodyPr/>
          <a:lstStyle/>
          <a:p>
            <a:r>
              <a:rPr lang="zh-CN" altLang="en-US"/>
              <a:t>单击此处编辑母版标题样式</a:t>
            </a:r>
            <a:endParaRPr lang="zh-CN" altLang="en-US" dirty="0"/>
          </a:p>
        </p:txBody>
      </p:sp>
      <p:sp>
        <p:nvSpPr>
          <p:cNvPr id="11" name="文本占位符 10"/>
          <p:cNvSpPr>
            <a:spLocks noGrp="1"/>
          </p:cNvSpPr>
          <p:nvPr>
            <p:ph type="body" sz="quarter" idx="39"/>
          </p:nvPr>
        </p:nvSpPr>
        <p:spPr>
          <a:xfrm>
            <a:off x="7482833" y="4837113"/>
            <a:ext cx="1286031" cy="1409700"/>
          </a:xfrm>
        </p:spPr>
        <p:txBody>
          <a:bodyPr>
            <a:normAutofit/>
          </a:bodyPr>
          <a:lstStyle>
            <a:lvl1pPr>
              <a:defRPr sz="1200"/>
            </a:lvl1pPr>
            <a:lvl2pPr>
              <a:defRPr sz="1200"/>
            </a:lvl2pPr>
            <a:lvl3pPr>
              <a:defRPr sz="1200"/>
            </a:lvl3pPr>
          </a:lstStyle>
          <a:p>
            <a:pPr lvl="0"/>
            <a:r>
              <a:rPr lang="zh-CN" altLang="en-US"/>
              <a:t>编辑母版文本样式</a:t>
            </a:r>
          </a:p>
          <a:p>
            <a:pPr lvl="1"/>
            <a:r>
              <a:rPr lang="zh-CN" altLang="en-US"/>
              <a:t>第二级</a:t>
            </a:r>
          </a:p>
          <a:p>
            <a:pPr lvl="2"/>
            <a:r>
              <a:rPr lang="zh-CN" altLang="en-US"/>
              <a:t>第三级</a:t>
            </a:r>
          </a:p>
        </p:txBody>
      </p:sp>
      <p:sp>
        <p:nvSpPr>
          <p:cNvPr id="25" name="文本占位符 10"/>
          <p:cNvSpPr>
            <a:spLocks noGrp="1"/>
          </p:cNvSpPr>
          <p:nvPr>
            <p:ph type="body" sz="quarter" idx="40"/>
          </p:nvPr>
        </p:nvSpPr>
        <p:spPr>
          <a:xfrm>
            <a:off x="4665977" y="4837113"/>
            <a:ext cx="1286031" cy="1409700"/>
          </a:xfrm>
        </p:spPr>
        <p:txBody>
          <a:bodyPr>
            <a:normAutofit/>
          </a:bodyPr>
          <a:lstStyle>
            <a:lvl1pPr>
              <a:defRPr sz="1200"/>
            </a:lvl1pPr>
            <a:lvl2pPr>
              <a:defRPr sz="1200"/>
            </a:lvl2pPr>
            <a:lvl3pPr>
              <a:defRPr sz="1200"/>
            </a:lvl3pPr>
          </a:lstStyle>
          <a:p>
            <a:pPr lvl="0"/>
            <a:r>
              <a:rPr lang="zh-CN" altLang="en-US"/>
              <a:t>编辑母版文本样式</a:t>
            </a:r>
          </a:p>
          <a:p>
            <a:pPr lvl="1"/>
            <a:r>
              <a:rPr lang="zh-CN" altLang="en-US"/>
              <a:t>第二级</a:t>
            </a:r>
          </a:p>
          <a:p>
            <a:pPr lvl="2"/>
            <a:r>
              <a:rPr lang="zh-CN" altLang="en-US"/>
              <a:t>第三级</a:t>
            </a:r>
          </a:p>
        </p:txBody>
      </p:sp>
      <p:sp>
        <p:nvSpPr>
          <p:cNvPr id="26" name="文本占位符 10"/>
          <p:cNvSpPr>
            <a:spLocks noGrp="1"/>
          </p:cNvSpPr>
          <p:nvPr>
            <p:ph type="body" sz="quarter" idx="41"/>
          </p:nvPr>
        </p:nvSpPr>
        <p:spPr>
          <a:xfrm>
            <a:off x="6074405" y="4837113"/>
            <a:ext cx="1286031" cy="1409700"/>
          </a:xfrm>
        </p:spPr>
        <p:txBody>
          <a:bodyPr>
            <a:normAutofit/>
          </a:bodyPr>
          <a:lstStyle>
            <a:lvl1pPr>
              <a:defRPr sz="1200"/>
            </a:lvl1pPr>
            <a:lvl2pPr>
              <a:defRPr sz="1200"/>
            </a:lvl2pPr>
            <a:lvl3pPr>
              <a:defRPr sz="1200"/>
            </a:lvl3pPr>
          </a:lstStyle>
          <a:p>
            <a:pPr lvl="0"/>
            <a:r>
              <a:rPr lang="zh-CN" altLang="en-US"/>
              <a:t>编辑母版文本样式</a:t>
            </a:r>
          </a:p>
          <a:p>
            <a:pPr lvl="1"/>
            <a:r>
              <a:rPr lang="zh-CN" altLang="en-US"/>
              <a:t>第二级</a:t>
            </a:r>
          </a:p>
          <a:p>
            <a:pPr lvl="2"/>
            <a:r>
              <a:rPr lang="zh-CN" altLang="en-US"/>
              <a:t>第三级</a:t>
            </a:r>
          </a:p>
        </p:txBody>
      </p:sp>
      <p:sp>
        <p:nvSpPr>
          <p:cNvPr id="27" name="文本占位符 10"/>
          <p:cNvSpPr>
            <a:spLocks noGrp="1"/>
          </p:cNvSpPr>
          <p:nvPr>
            <p:ph type="body" sz="quarter" idx="42"/>
          </p:nvPr>
        </p:nvSpPr>
        <p:spPr>
          <a:xfrm>
            <a:off x="3257551" y="4837113"/>
            <a:ext cx="1286031" cy="1409700"/>
          </a:xfrm>
        </p:spPr>
        <p:txBody>
          <a:bodyPr>
            <a:normAutofit/>
          </a:bodyPr>
          <a:lstStyle>
            <a:lvl1pPr>
              <a:defRPr sz="1200"/>
            </a:lvl1pPr>
            <a:lvl2pPr>
              <a:defRPr sz="1200"/>
            </a:lvl2pPr>
            <a:lvl3pPr>
              <a:defRPr sz="1200"/>
            </a:lvl3pPr>
          </a:lstStyle>
          <a:p>
            <a:pPr lvl="0"/>
            <a:r>
              <a:rPr lang="zh-CN" altLang="en-US"/>
              <a:t>编辑母版文本样式</a:t>
            </a:r>
          </a:p>
          <a:p>
            <a:pPr lvl="1"/>
            <a:r>
              <a:rPr lang="zh-CN" altLang="en-US"/>
              <a:t>第二级</a:t>
            </a:r>
          </a:p>
          <a:p>
            <a:pPr lvl="2"/>
            <a:r>
              <a:rPr lang="zh-CN" altLang="en-US"/>
              <a:t>第三级</a:t>
            </a:r>
          </a:p>
        </p:txBody>
      </p:sp>
      <p:sp>
        <p:nvSpPr>
          <p:cNvPr id="16" name="Rectangle 14"/>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188034534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Contents [ Image R ]">
    <p:spTree>
      <p:nvGrpSpPr>
        <p:cNvPr id="1" name=""/>
        <p:cNvGrpSpPr/>
        <p:nvPr/>
      </p:nvGrpSpPr>
      <p:grpSpPr>
        <a:xfrm>
          <a:off x="0" y="0"/>
          <a:ext cx="0" cy="0"/>
          <a:chOff x="0" y="0"/>
          <a:chExt cx="0" cy="0"/>
        </a:xfrm>
      </p:grpSpPr>
      <p:sp>
        <p:nvSpPr>
          <p:cNvPr id="3" name="Text Placeholder 2"/>
          <p:cNvSpPr>
            <a:spLocks noGrp="1"/>
          </p:cNvSpPr>
          <p:nvPr>
            <p:ph type="body" sz="quarter" idx="24" hasCustomPrompt="1"/>
          </p:nvPr>
        </p:nvSpPr>
        <p:spPr>
          <a:xfrm>
            <a:off x="1752773" y="3805104"/>
            <a:ext cx="1286031" cy="900000"/>
          </a:xfrm>
          <a:prstGeom prst="rect">
            <a:avLst/>
          </a:prstGeom>
        </p:spPr>
        <p:txBody>
          <a:bodyPr/>
          <a:lstStyle>
            <a:lvl1pPr marL="0" indent="0" algn="l" defTabSz="180000" rtl="0" eaLnBrk="1" latinLnBrk="0" hangingPunct="1">
              <a:lnSpc>
                <a:spcPct val="100000"/>
              </a:lnSpc>
              <a:spcBef>
                <a:spcPct val="0"/>
              </a:spcBef>
              <a:spcAft>
                <a:spcPts val="0"/>
              </a:spcAft>
              <a:buNone/>
              <a:defRPr lang="en-AU" sz="7200" b="1" kern="1200" cap="none" spc="-300" baseline="0" dirty="0">
                <a:solidFill>
                  <a:srgbClr val="A7A9AC"/>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23" name="Text Placeholder 2"/>
          <p:cNvSpPr>
            <a:spLocks noGrp="1"/>
          </p:cNvSpPr>
          <p:nvPr>
            <p:ph type="body" sz="quarter" idx="25" hasCustomPrompt="1"/>
          </p:nvPr>
        </p:nvSpPr>
        <p:spPr>
          <a:xfrm>
            <a:off x="3198617" y="3805104"/>
            <a:ext cx="1286031" cy="900000"/>
          </a:xfrm>
          <a:prstGeom prst="rect">
            <a:avLst/>
          </a:prstGeom>
        </p:spPr>
        <p:txBody>
          <a:bodyPr/>
          <a:lstStyle>
            <a:lvl1pPr marL="0" indent="0" algn="l" defTabSz="180000" rtl="0" eaLnBrk="1" latinLnBrk="0" hangingPunct="1">
              <a:lnSpc>
                <a:spcPct val="100000"/>
              </a:lnSpc>
              <a:spcBef>
                <a:spcPct val="0"/>
              </a:spcBef>
              <a:spcAft>
                <a:spcPts val="0"/>
              </a:spcAft>
              <a:buNone/>
              <a:defRPr lang="en-AU" sz="7200" b="1" kern="1200" cap="none" spc="-300" baseline="0" dirty="0">
                <a:solidFill>
                  <a:srgbClr val="A7A9AC"/>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24" name="Text Placeholder 2"/>
          <p:cNvSpPr>
            <a:spLocks noGrp="1"/>
          </p:cNvSpPr>
          <p:nvPr>
            <p:ph type="body" sz="quarter" idx="26" hasCustomPrompt="1"/>
          </p:nvPr>
        </p:nvSpPr>
        <p:spPr>
          <a:xfrm>
            <a:off x="4625138" y="3805104"/>
            <a:ext cx="1286031" cy="900000"/>
          </a:xfrm>
          <a:prstGeom prst="rect">
            <a:avLst/>
          </a:prstGeom>
        </p:spPr>
        <p:txBody>
          <a:bodyPr/>
          <a:lstStyle>
            <a:lvl1pPr marL="0" indent="0" algn="l" defTabSz="180000" rtl="0" eaLnBrk="1" latinLnBrk="0" hangingPunct="1">
              <a:lnSpc>
                <a:spcPct val="100000"/>
              </a:lnSpc>
              <a:spcBef>
                <a:spcPct val="0"/>
              </a:spcBef>
              <a:spcAft>
                <a:spcPts val="0"/>
              </a:spcAft>
              <a:buNone/>
              <a:defRPr lang="en-AU" sz="7200" b="1" kern="1200" cap="none" spc="-300" baseline="0" dirty="0">
                <a:solidFill>
                  <a:srgbClr val="A7A9AC"/>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25" name="Text Placeholder 2"/>
          <p:cNvSpPr>
            <a:spLocks noGrp="1"/>
          </p:cNvSpPr>
          <p:nvPr>
            <p:ph type="body" sz="quarter" idx="27" hasCustomPrompt="1"/>
          </p:nvPr>
        </p:nvSpPr>
        <p:spPr>
          <a:xfrm>
            <a:off x="6056465" y="3805104"/>
            <a:ext cx="1286031" cy="900000"/>
          </a:xfrm>
          <a:prstGeom prst="rect">
            <a:avLst/>
          </a:prstGeom>
        </p:spPr>
        <p:txBody>
          <a:bodyPr/>
          <a:lstStyle>
            <a:lvl1pPr marL="0" indent="0" algn="l" defTabSz="180000" rtl="0" eaLnBrk="1" latinLnBrk="0" hangingPunct="1">
              <a:lnSpc>
                <a:spcPct val="100000"/>
              </a:lnSpc>
              <a:spcBef>
                <a:spcPct val="0"/>
              </a:spcBef>
              <a:spcAft>
                <a:spcPts val="0"/>
              </a:spcAft>
              <a:buNone/>
              <a:defRPr lang="en-AU" sz="7200" b="1" kern="1200" cap="none" spc="-300" baseline="0" dirty="0">
                <a:solidFill>
                  <a:srgbClr val="A7A9AC"/>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26" name="Text Placeholder 2"/>
          <p:cNvSpPr>
            <a:spLocks noGrp="1"/>
          </p:cNvSpPr>
          <p:nvPr>
            <p:ph type="body" sz="quarter" idx="28" hasCustomPrompt="1"/>
          </p:nvPr>
        </p:nvSpPr>
        <p:spPr>
          <a:xfrm>
            <a:off x="7475788" y="3805104"/>
            <a:ext cx="1286031" cy="900000"/>
          </a:xfrm>
          <a:prstGeom prst="rect">
            <a:avLst/>
          </a:prstGeom>
        </p:spPr>
        <p:txBody>
          <a:bodyPr/>
          <a:lstStyle>
            <a:lvl1pPr marL="0" indent="0" algn="l" defTabSz="180000" rtl="0" eaLnBrk="1" latinLnBrk="0" hangingPunct="1">
              <a:lnSpc>
                <a:spcPct val="100000"/>
              </a:lnSpc>
              <a:spcBef>
                <a:spcPct val="0"/>
              </a:spcBef>
              <a:spcAft>
                <a:spcPts val="0"/>
              </a:spcAft>
              <a:buNone/>
              <a:defRPr lang="en-AU" sz="7200" b="1" kern="1200" cap="none" spc="-300" baseline="0" dirty="0">
                <a:solidFill>
                  <a:srgbClr val="A7A9AC"/>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a:t>##</a:t>
            </a:r>
            <a:endParaRPr lang="en-AU" dirty="0"/>
          </a:p>
        </p:txBody>
      </p:sp>
      <p:sp>
        <p:nvSpPr>
          <p:cNvPr id="16" name="Picture Placeholder 4"/>
          <p:cNvSpPr>
            <a:spLocks noGrp="1"/>
          </p:cNvSpPr>
          <p:nvPr>
            <p:ph type="pic" sz="quarter" idx="34"/>
          </p:nvPr>
        </p:nvSpPr>
        <p:spPr>
          <a:xfrm>
            <a:off x="1746740" y="1839913"/>
            <a:ext cx="7013331" cy="1936750"/>
          </a:xfrm>
          <a:prstGeom prst="rect">
            <a:avLst/>
          </a:prstGeom>
          <a:pattFill prst="smGrid">
            <a:fgClr>
              <a:schemeClr val="bg1">
                <a:lumMod val="85000"/>
              </a:schemeClr>
            </a:fgClr>
            <a:bgClr>
              <a:schemeClr val="bg1"/>
            </a:bgClr>
          </a:pattFill>
        </p:spPr>
        <p:txBody>
          <a:bodyPr/>
          <a:lstStyle/>
          <a:p>
            <a:r>
              <a:rPr lang="zh-CN" altLang="en-US"/>
              <a:t>单击图标添加图片</a:t>
            </a:r>
            <a:endParaRPr lang="en-AU"/>
          </a:p>
        </p:txBody>
      </p:sp>
      <p:sp>
        <p:nvSpPr>
          <p:cNvPr id="2" name="Slide Number Placeholder 1" descr="Lock Shape"/>
          <p:cNvSpPr>
            <a:spLocks noGrp="1"/>
          </p:cNvSpPr>
          <p:nvPr>
            <p:ph type="sldNum" sz="quarter" idx="36"/>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5" name="标题 4"/>
          <p:cNvSpPr>
            <a:spLocks noGrp="1"/>
          </p:cNvSpPr>
          <p:nvPr>
            <p:ph type="title"/>
          </p:nvPr>
        </p:nvSpPr>
        <p:spPr/>
        <p:txBody>
          <a:bodyPr/>
          <a:lstStyle/>
          <a:p>
            <a:r>
              <a:rPr lang="zh-CN" altLang="en-US"/>
              <a:t>单击此处编辑母版标题样式</a:t>
            </a:r>
            <a:endParaRPr lang="zh-CN" altLang="en-US" dirty="0"/>
          </a:p>
        </p:txBody>
      </p:sp>
      <p:sp>
        <p:nvSpPr>
          <p:cNvPr id="8" name="内容占位符 7"/>
          <p:cNvSpPr>
            <a:spLocks noGrp="1"/>
          </p:cNvSpPr>
          <p:nvPr>
            <p:ph sz="quarter" idx="37"/>
          </p:nvPr>
        </p:nvSpPr>
        <p:spPr>
          <a:xfrm>
            <a:off x="3202980" y="4826096"/>
            <a:ext cx="1282212" cy="1409700"/>
          </a:xfrm>
        </p:spPr>
        <p:txBody>
          <a:bodyPr>
            <a:noAutofit/>
          </a:bodyPr>
          <a:lstStyle>
            <a:lvl1pPr>
              <a:defRPr sz="1200"/>
            </a:lvl1pPr>
            <a:lvl2pPr>
              <a:defRPr sz="1200"/>
            </a:lvl2pPr>
            <a:lvl3pPr>
              <a:defRPr sz="1200"/>
            </a:lvl3pPr>
            <a:lvl4pPr>
              <a:defRPr sz="1200"/>
            </a:lvl4pPr>
            <a:lvl5pPr>
              <a:defRPr sz="1200"/>
            </a:lvl5pPr>
          </a:lstStyle>
          <a:p>
            <a:pPr lvl="0"/>
            <a:r>
              <a:rPr lang="zh-CN" altLang="en-US"/>
              <a:t>编辑母版文本样式</a:t>
            </a:r>
          </a:p>
          <a:p>
            <a:pPr lvl="1"/>
            <a:r>
              <a:rPr lang="zh-CN" altLang="en-US"/>
              <a:t>第二级</a:t>
            </a:r>
          </a:p>
          <a:p>
            <a:pPr lvl="2"/>
            <a:r>
              <a:rPr lang="zh-CN" altLang="en-US"/>
              <a:t>第三级</a:t>
            </a:r>
          </a:p>
        </p:txBody>
      </p:sp>
      <p:sp>
        <p:nvSpPr>
          <p:cNvPr id="27" name="内容占位符 7"/>
          <p:cNvSpPr>
            <a:spLocks noGrp="1"/>
          </p:cNvSpPr>
          <p:nvPr>
            <p:ph sz="quarter" idx="38"/>
          </p:nvPr>
        </p:nvSpPr>
        <p:spPr>
          <a:xfrm>
            <a:off x="4658105" y="4826096"/>
            <a:ext cx="1282212" cy="1409700"/>
          </a:xfrm>
        </p:spPr>
        <p:txBody>
          <a:bodyPr>
            <a:noAutofit/>
          </a:bodyPr>
          <a:lstStyle>
            <a:lvl1pPr>
              <a:defRPr sz="1200"/>
            </a:lvl1pPr>
            <a:lvl2pPr>
              <a:defRPr sz="1200"/>
            </a:lvl2pPr>
            <a:lvl3pPr>
              <a:defRPr sz="1200"/>
            </a:lvl3pPr>
            <a:lvl4pPr>
              <a:defRPr sz="1200"/>
            </a:lvl4pPr>
            <a:lvl5pPr>
              <a:defRPr sz="1200"/>
            </a:lvl5pPr>
          </a:lstStyle>
          <a:p>
            <a:pPr lvl="0"/>
            <a:r>
              <a:rPr lang="zh-CN" altLang="en-US"/>
              <a:t>编辑母版文本样式</a:t>
            </a:r>
          </a:p>
          <a:p>
            <a:pPr lvl="1"/>
            <a:r>
              <a:rPr lang="zh-CN" altLang="en-US"/>
              <a:t>第二级</a:t>
            </a:r>
          </a:p>
          <a:p>
            <a:pPr lvl="2"/>
            <a:r>
              <a:rPr lang="zh-CN" altLang="en-US"/>
              <a:t>第三级</a:t>
            </a:r>
          </a:p>
        </p:txBody>
      </p:sp>
      <p:sp>
        <p:nvSpPr>
          <p:cNvPr id="28" name="内容占位符 7"/>
          <p:cNvSpPr>
            <a:spLocks noGrp="1"/>
          </p:cNvSpPr>
          <p:nvPr>
            <p:ph sz="quarter" idx="39"/>
          </p:nvPr>
        </p:nvSpPr>
        <p:spPr>
          <a:xfrm>
            <a:off x="6058891" y="4826096"/>
            <a:ext cx="1282212" cy="1409700"/>
          </a:xfrm>
        </p:spPr>
        <p:txBody>
          <a:bodyPr>
            <a:noAutofit/>
          </a:bodyPr>
          <a:lstStyle>
            <a:lvl1pPr>
              <a:defRPr sz="1200"/>
            </a:lvl1pPr>
            <a:lvl2pPr>
              <a:defRPr sz="1200"/>
            </a:lvl2pPr>
            <a:lvl3pPr>
              <a:defRPr sz="1200"/>
            </a:lvl3pPr>
            <a:lvl4pPr>
              <a:defRPr sz="1200"/>
            </a:lvl4pPr>
            <a:lvl5pPr>
              <a:defRPr sz="1200"/>
            </a:lvl5pPr>
          </a:lstStyle>
          <a:p>
            <a:pPr lvl="0"/>
            <a:r>
              <a:rPr lang="zh-CN" altLang="en-US"/>
              <a:t>编辑母版文本样式</a:t>
            </a:r>
          </a:p>
          <a:p>
            <a:pPr lvl="1"/>
            <a:r>
              <a:rPr lang="zh-CN" altLang="en-US"/>
              <a:t>第二级</a:t>
            </a:r>
          </a:p>
          <a:p>
            <a:pPr lvl="2"/>
            <a:r>
              <a:rPr lang="zh-CN" altLang="en-US"/>
              <a:t>第三级</a:t>
            </a:r>
          </a:p>
        </p:txBody>
      </p:sp>
      <p:sp>
        <p:nvSpPr>
          <p:cNvPr id="30" name="内容占位符 7"/>
          <p:cNvSpPr>
            <a:spLocks noGrp="1"/>
          </p:cNvSpPr>
          <p:nvPr>
            <p:ph sz="quarter" idx="40"/>
          </p:nvPr>
        </p:nvSpPr>
        <p:spPr>
          <a:xfrm>
            <a:off x="7482609" y="4826096"/>
            <a:ext cx="1282212" cy="1409700"/>
          </a:xfrm>
        </p:spPr>
        <p:txBody>
          <a:bodyPr>
            <a:noAutofit/>
          </a:bodyPr>
          <a:lstStyle>
            <a:lvl1pPr>
              <a:defRPr sz="1200"/>
            </a:lvl1pPr>
            <a:lvl2pPr>
              <a:defRPr sz="1200"/>
            </a:lvl2pPr>
            <a:lvl3pPr>
              <a:defRPr sz="1200"/>
            </a:lvl3pPr>
            <a:lvl4pPr>
              <a:defRPr sz="1200"/>
            </a:lvl4pPr>
            <a:lvl5pPr>
              <a:defRPr sz="1200"/>
            </a:lvl5pPr>
          </a:lstStyle>
          <a:p>
            <a:pPr lvl="0"/>
            <a:r>
              <a:rPr lang="zh-CN" altLang="en-US"/>
              <a:t>编辑母版文本样式</a:t>
            </a:r>
          </a:p>
          <a:p>
            <a:pPr lvl="1"/>
            <a:r>
              <a:rPr lang="zh-CN" altLang="en-US"/>
              <a:t>第二级</a:t>
            </a:r>
          </a:p>
          <a:p>
            <a:pPr lvl="2"/>
            <a:r>
              <a:rPr lang="zh-CN" altLang="en-US"/>
              <a:t>第三级</a:t>
            </a:r>
          </a:p>
        </p:txBody>
      </p:sp>
      <p:sp>
        <p:nvSpPr>
          <p:cNvPr id="31" name="内容占位符 7"/>
          <p:cNvSpPr>
            <a:spLocks noGrp="1"/>
          </p:cNvSpPr>
          <p:nvPr>
            <p:ph sz="quarter" idx="41"/>
          </p:nvPr>
        </p:nvSpPr>
        <p:spPr>
          <a:xfrm>
            <a:off x="1749757" y="4826096"/>
            <a:ext cx="1282212" cy="1409700"/>
          </a:xfrm>
        </p:spPr>
        <p:txBody>
          <a:bodyPr>
            <a:noAutofit/>
          </a:bodyPr>
          <a:lstStyle>
            <a:lvl1pPr>
              <a:defRPr sz="1200"/>
            </a:lvl1pPr>
            <a:lvl2pPr>
              <a:defRPr sz="1200"/>
            </a:lvl2pPr>
            <a:lvl3pPr>
              <a:defRPr sz="1200"/>
            </a:lvl3pPr>
            <a:lvl4pPr>
              <a:defRPr sz="1200"/>
            </a:lvl4pPr>
            <a:lvl5pPr>
              <a:defRPr sz="1200"/>
            </a:lvl5pPr>
          </a:lstStyle>
          <a:p>
            <a:pPr lvl="0"/>
            <a:r>
              <a:rPr lang="zh-CN" altLang="en-US"/>
              <a:t>编辑母版文本样式</a:t>
            </a:r>
          </a:p>
          <a:p>
            <a:pPr lvl="1"/>
            <a:r>
              <a:rPr lang="zh-CN" altLang="en-US"/>
              <a:t>第二级</a:t>
            </a:r>
          </a:p>
          <a:p>
            <a:pPr lvl="2"/>
            <a:r>
              <a:rPr lang="zh-CN" altLang="en-US"/>
              <a:t>第三级</a:t>
            </a:r>
          </a:p>
        </p:txBody>
      </p:sp>
      <p:sp>
        <p:nvSpPr>
          <p:cNvPr id="17" name="Rectangle 14"/>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334027444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2_Intro Column + 2 Column Text">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0"/>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1" name="Text Placeholder 6"/>
          <p:cNvSpPr txBox="1">
            <a:spLocks/>
          </p:cNvSpPr>
          <p:nvPr userDrawn="1"/>
        </p:nvSpPr>
        <p:spPr>
          <a:xfrm>
            <a:off x="857357" y="504005"/>
            <a:ext cx="3711715" cy="178411"/>
          </a:xfrm>
          <a:prstGeom prst="rect">
            <a:avLst/>
          </a:prstGeom>
        </p:spPr>
        <p:txBody>
          <a:bodyPr wrap="none" lIns="0" tIns="0" rIns="0" bIns="0"/>
          <a:lstStyle>
            <a:lvl1pPr marL="0" indent="0" algn="l" defTabSz="180000" rtl="0" eaLnBrk="1" latinLnBrk="0" hangingPunct="1">
              <a:lnSpc>
                <a:spcPct val="100000"/>
              </a:lnSpc>
              <a:spcBef>
                <a:spcPts val="0"/>
              </a:spcBef>
              <a:spcAft>
                <a:spcPts val="0"/>
              </a:spcAft>
              <a:buFont typeface="Arial" pitchFamily="34" charset="0"/>
              <a:buNone/>
              <a:defRPr lang="en-US" sz="900" b="0" kern="1200" cap="none" spc="0" baseline="0">
                <a:solidFill>
                  <a:srgbClr val="808285"/>
                </a:solidFill>
                <a:latin typeface="Arial"/>
                <a:ea typeface="+mn-ea"/>
                <a:cs typeface="Arial" pitchFamily="34" charset="0"/>
              </a:defRPr>
            </a:lvl1pPr>
            <a:lvl2pPr marL="180000" indent="-180000" algn="l" defTabSz="180000" rtl="0" eaLnBrk="1" latinLnBrk="0" hangingPunct="1">
              <a:lnSpc>
                <a:spcPct val="100000"/>
              </a:lnSpc>
              <a:spcBef>
                <a:spcPts val="0"/>
              </a:spcBef>
              <a:spcAft>
                <a:spcPts val="300"/>
              </a:spcAft>
              <a:buClr>
                <a:srgbClr val="000000"/>
              </a:buClr>
              <a:buSzPct val="100000"/>
              <a:buFont typeface="Arial"/>
              <a:buChar char="•"/>
              <a:defRPr lang="en-US" sz="900" b="0" kern="1200" cap="none" spc="0" baseline="0" dirty="0" smtClean="0">
                <a:solidFill>
                  <a:srgbClr val="50595B"/>
                </a:solidFill>
                <a:latin typeface="Arial"/>
                <a:ea typeface="+mn-ea"/>
                <a:cs typeface="Arial" pitchFamily="34" charset="0"/>
              </a:defRPr>
            </a:lvl2pPr>
            <a:lvl3pPr marL="360000" indent="-180000" algn="l" defTabSz="180000" rtl="0" eaLnBrk="1" latinLnBrk="0" hangingPunct="1">
              <a:lnSpc>
                <a:spcPct val="100000"/>
              </a:lnSpc>
              <a:spcBef>
                <a:spcPts val="0"/>
              </a:spcBef>
              <a:spcAft>
                <a:spcPts val="300"/>
              </a:spcAft>
              <a:buClr>
                <a:srgbClr val="000000"/>
              </a:buClr>
              <a:buSzPct val="100000"/>
              <a:buFont typeface="Arial"/>
              <a:buChar char="•"/>
              <a:defRPr lang="en-US" sz="900" b="0" kern="1200" cap="none" spc="0" baseline="0" dirty="0" smtClean="0">
                <a:solidFill>
                  <a:srgbClr val="50595B"/>
                </a:solidFill>
                <a:latin typeface="Arial"/>
                <a:ea typeface="+mn-ea"/>
                <a:cs typeface="Arial" pitchFamily="34" charset="0"/>
              </a:defRPr>
            </a:lvl3pPr>
            <a:lvl4pPr marL="540000" indent="-180000" algn="l" defTabSz="180000" rtl="0" eaLnBrk="1" latinLnBrk="0" hangingPunct="1">
              <a:spcBef>
                <a:spcPts val="0"/>
              </a:spcBef>
              <a:spcAft>
                <a:spcPts val="300"/>
              </a:spcAft>
              <a:buFont typeface="Arial" pitchFamily="34" charset="0"/>
              <a:buChar char="•"/>
              <a:defRPr lang="en-US" sz="900" kern="1200" baseline="0" dirty="0" smtClean="0">
                <a:solidFill>
                  <a:srgbClr val="50595B"/>
                </a:solidFill>
                <a:latin typeface="Arial" pitchFamily="34" charset="0"/>
                <a:ea typeface="+mn-ea"/>
                <a:cs typeface="Arial" pitchFamily="34" charset="0"/>
              </a:defRPr>
            </a:lvl4pPr>
            <a:lvl5pPr marL="717550" indent="-177800" algn="l" defTabSz="180000" rtl="0" eaLnBrk="1" latinLnBrk="0" hangingPunct="1">
              <a:spcBef>
                <a:spcPts val="0"/>
              </a:spcBef>
              <a:spcAft>
                <a:spcPts val="300"/>
              </a:spcAft>
              <a:buFont typeface="Arial" pitchFamily="34" charset="0"/>
              <a:buChar char="•"/>
              <a:defRPr lang="en-AU" sz="900" kern="1200" baseline="0" dirty="0">
                <a:solidFill>
                  <a:srgbClr val="50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900" dirty="0"/>
          </a:p>
        </p:txBody>
      </p:sp>
      <p:sp>
        <p:nvSpPr>
          <p:cNvPr id="9" name="Rectangle 8"/>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标题 3"/>
          <p:cNvSpPr>
            <a:spLocks noGrp="1"/>
          </p:cNvSpPr>
          <p:nvPr>
            <p:ph type="title"/>
          </p:nvPr>
        </p:nvSpPr>
        <p:spPr/>
        <p:txBody>
          <a:bodyPr/>
          <a:lstStyle/>
          <a:p>
            <a:r>
              <a:rPr lang="zh-CN" altLang="en-US"/>
              <a:t>单击此处编辑母版标题样式</a:t>
            </a:r>
          </a:p>
        </p:txBody>
      </p:sp>
      <p:sp>
        <p:nvSpPr>
          <p:cNvPr id="6" name="内容占位符 5"/>
          <p:cNvSpPr>
            <a:spLocks noGrp="1"/>
          </p:cNvSpPr>
          <p:nvPr>
            <p:ph sz="quarter" idx="36"/>
          </p:nvPr>
        </p:nvSpPr>
        <p:spPr>
          <a:xfrm>
            <a:off x="391261" y="1839913"/>
            <a:ext cx="8377603" cy="44069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extLst>
      <p:ext uri="{BB962C8B-B14F-4D97-AF65-F5344CB8AC3E}">
        <p14:creationId xmlns:p14="http://schemas.microsoft.com/office/powerpoint/2010/main" val="3223825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只有标题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5" name="Title 4"/>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752990863"/>
      </p:ext>
    </p:extLst>
  </p:cSld>
  <p:clrMapOvr>
    <a:masterClrMapping/>
  </p:clrMapOvr>
  <p:transition spd="slow">
    <p:fad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6_Intro Column + 2 Column Text">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0"/>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1" name="Text Placeholder 6"/>
          <p:cNvSpPr txBox="1">
            <a:spLocks/>
          </p:cNvSpPr>
          <p:nvPr userDrawn="1"/>
        </p:nvSpPr>
        <p:spPr>
          <a:xfrm>
            <a:off x="857357" y="504005"/>
            <a:ext cx="3711715" cy="178411"/>
          </a:xfrm>
          <a:prstGeom prst="rect">
            <a:avLst/>
          </a:prstGeom>
        </p:spPr>
        <p:txBody>
          <a:bodyPr wrap="none" lIns="0" tIns="0" rIns="0" bIns="0"/>
          <a:lstStyle>
            <a:lvl1pPr marL="0" indent="0" algn="l" defTabSz="180000" rtl="0" eaLnBrk="1" latinLnBrk="0" hangingPunct="1">
              <a:lnSpc>
                <a:spcPct val="100000"/>
              </a:lnSpc>
              <a:spcBef>
                <a:spcPts val="0"/>
              </a:spcBef>
              <a:spcAft>
                <a:spcPts val="0"/>
              </a:spcAft>
              <a:buFont typeface="Arial" pitchFamily="34" charset="0"/>
              <a:buNone/>
              <a:defRPr lang="en-US" sz="900" b="0" kern="1200" cap="none" spc="0" baseline="0">
                <a:solidFill>
                  <a:srgbClr val="808285"/>
                </a:solidFill>
                <a:latin typeface="Arial"/>
                <a:ea typeface="+mn-ea"/>
                <a:cs typeface="Arial" pitchFamily="34" charset="0"/>
              </a:defRPr>
            </a:lvl1pPr>
            <a:lvl2pPr marL="180000" indent="-180000" algn="l" defTabSz="180000" rtl="0" eaLnBrk="1" latinLnBrk="0" hangingPunct="1">
              <a:lnSpc>
                <a:spcPct val="100000"/>
              </a:lnSpc>
              <a:spcBef>
                <a:spcPts val="0"/>
              </a:spcBef>
              <a:spcAft>
                <a:spcPts val="300"/>
              </a:spcAft>
              <a:buClr>
                <a:srgbClr val="000000"/>
              </a:buClr>
              <a:buSzPct val="100000"/>
              <a:buFont typeface="Arial"/>
              <a:buChar char="•"/>
              <a:defRPr lang="en-US" sz="900" b="0" kern="1200" cap="none" spc="0" baseline="0" dirty="0" smtClean="0">
                <a:solidFill>
                  <a:srgbClr val="50595B"/>
                </a:solidFill>
                <a:latin typeface="Arial"/>
                <a:ea typeface="+mn-ea"/>
                <a:cs typeface="Arial" pitchFamily="34" charset="0"/>
              </a:defRPr>
            </a:lvl2pPr>
            <a:lvl3pPr marL="360000" indent="-180000" algn="l" defTabSz="180000" rtl="0" eaLnBrk="1" latinLnBrk="0" hangingPunct="1">
              <a:lnSpc>
                <a:spcPct val="100000"/>
              </a:lnSpc>
              <a:spcBef>
                <a:spcPts val="0"/>
              </a:spcBef>
              <a:spcAft>
                <a:spcPts val="300"/>
              </a:spcAft>
              <a:buClr>
                <a:srgbClr val="000000"/>
              </a:buClr>
              <a:buSzPct val="100000"/>
              <a:buFont typeface="Arial"/>
              <a:buChar char="•"/>
              <a:defRPr lang="en-US" sz="900" b="0" kern="1200" cap="none" spc="0" baseline="0" dirty="0" smtClean="0">
                <a:solidFill>
                  <a:srgbClr val="50595B"/>
                </a:solidFill>
                <a:latin typeface="Arial"/>
                <a:ea typeface="+mn-ea"/>
                <a:cs typeface="Arial" pitchFamily="34" charset="0"/>
              </a:defRPr>
            </a:lvl3pPr>
            <a:lvl4pPr marL="540000" indent="-180000" algn="l" defTabSz="180000" rtl="0" eaLnBrk="1" latinLnBrk="0" hangingPunct="1">
              <a:spcBef>
                <a:spcPts val="0"/>
              </a:spcBef>
              <a:spcAft>
                <a:spcPts val="300"/>
              </a:spcAft>
              <a:buFont typeface="Arial" pitchFamily="34" charset="0"/>
              <a:buChar char="•"/>
              <a:defRPr lang="en-US" sz="900" kern="1200" baseline="0" dirty="0" smtClean="0">
                <a:solidFill>
                  <a:srgbClr val="50595B"/>
                </a:solidFill>
                <a:latin typeface="Arial" pitchFamily="34" charset="0"/>
                <a:ea typeface="+mn-ea"/>
                <a:cs typeface="Arial" pitchFamily="34" charset="0"/>
              </a:defRPr>
            </a:lvl4pPr>
            <a:lvl5pPr marL="717550" indent="-177800" algn="l" defTabSz="180000" rtl="0" eaLnBrk="1" latinLnBrk="0" hangingPunct="1">
              <a:spcBef>
                <a:spcPts val="0"/>
              </a:spcBef>
              <a:spcAft>
                <a:spcPts val="300"/>
              </a:spcAft>
              <a:buFont typeface="Arial" pitchFamily="34" charset="0"/>
              <a:buChar char="•"/>
              <a:defRPr lang="en-AU" sz="900" kern="1200" baseline="0" dirty="0">
                <a:solidFill>
                  <a:srgbClr val="50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900" dirty="0"/>
          </a:p>
        </p:txBody>
      </p:sp>
      <p:sp>
        <p:nvSpPr>
          <p:cNvPr id="9" name="Rectangle 8"/>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标题 3"/>
          <p:cNvSpPr>
            <a:spLocks noGrp="1"/>
          </p:cNvSpPr>
          <p:nvPr>
            <p:ph type="title"/>
          </p:nvPr>
        </p:nvSpPr>
        <p:spPr/>
        <p:txBody>
          <a:bodyPr/>
          <a:lstStyle/>
          <a:p>
            <a:r>
              <a:rPr lang="zh-CN" altLang="en-US"/>
              <a:t>单击此处编辑母版标题样式</a:t>
            </a:r>
          </a:p>
        </p:txBody>
      </p:sp>
      <p:sp>
        <p:nvSpPr>
          <p:cNvPr id="6" name="内容占位符 5"/>
          <p:cNvSpPr>
            <a:spLocks noGrp="1"/>
          </p:cNvSpPr>
          <p:nvPr>
            <p:ph sz="quarter" idx="36"/>
          </p:nvPr>
        </p:nvSpPr>
        <p:spPr>
          <a:xfrm>
            <a:off x="388331" y="1839913"/>
            <a:ext cx="3943843" cy="44069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8" name="内容占位符 5"/>
          <p:cNvSpPr>
            <a:spLocks noGrp="1"/>
          </p:cNvSpPr>
          <p:nvPr>
            <p:ph sz="quarter" idx="37"/>
          </p:nvPr>
        </p:nvSpPr>
        <p:spPr>
          <a:xfrm>
            <a:off x="4795340" y="1839913"/>
            <a:ext cx="3973523" cy="44069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extLst>
      <p:ext uri="{BB962C8B-B14F-4D97-AF65-F5344CB8AC3E}">
        <p14:creationId xmlns:p14="http://schemas.microsoft.com/office/powerpoint/2010/main" val="289309256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Intro Column + 2 Column Text">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0"/>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1" name="Text Placeholder 6"/>
          <p:cNvSpPr txBox="1">
            <a:spLocks/>
          </p:cNvSpPr>
          <p:nvPr userDrawn="1"/>
        </p:nvSpPr>
        <p:spPr>
          <a:xfrm>
            <a:off x="857357" y="504005"/>
            <a:ext cx="3711715" cy="178411"/>
          </a:xfrm>
          <a:prstGeom prst="rect">
            <a:avLst/>
          </a:prstGeom>
        </p:spPr>
        <p:txBody>
          <a:bodyPr wrap="none" lIns="0" tIns="0" rIns="0" bIns="0"/>
          <a:lstStyle>
            <a:lvl1pPr marL="0" indent="0" algn="l" defTabSz="180000" rtl="0" eaLnBrk="1" latinLnBrk="0" hangingPunct="1">
              <a:lnSpc>
                <a:spcPct val="100000"/>
              </a:lnSpc>
              <a:spcBef>
                <a:spcPts val="0"/>
              </a:spcBef>
              <a:spcAft>
                <a:spcPts val="0"/>
              </a:spcAft>
              <a:buFont typeface="Arial" pitchFamily="34" charset="0"/>
              <a:buNone/>
              <a:defRPr lang="en-US" sz="900" b="0" kern="1200" cap="none" spc="0" baseline="0">
                <a:solidFill>
                  <a:srgbClr val="808285"/>
                </a:solidFill>
                <a:latin typeface="Arial"/>
                <a:ea typeface="+mn-ea"/>
                <a:cs typeface="Arial" pitchFamily="34" charset="0"/>
              </a:defRPr>
            </a:lvl1pPr>
            <a:lvl2pPr marL="180000" indent="-180000" algn="l" defTabSz="180000" rtl="0" eaLnBrk="1" latinLnBrk="0" hangingPunct="1">
              <a:lnSpc>
                <a:spcPct val="100000"/>
              </a:lnSpc>
              <a:spcBef>
                <a:spcPts val="0"/>
              </a:spcBef>
              <a:spcAft>
                <a:spcPts val="300"/>
              </a:spcAft>
              <a:buClr>
                <a:srgbClr val="000000"/>
              </a:buClr>
              <a:buSzPct val="100000"/>
              <a:buFont typeface="Arial"/>
              <a:buChar char="•"/>
              <a:defRPr lang="en-US" sz="900" b="0" kern="1200" cap="none" spc="0" baseline="0" dirty="0" smtClean="0">
                <a:solidFill>
                  <a:srgbClr val="50595B"/>
                </a:solidFill>
                <a:latin typeface="Arial"/>
                <a:ea typeface="+mn-ea"/>
                <a:cs typeface="Arial" pitchFamily="34" charset="0"/>
              </a:defRPr>
            </a:lvl2pPr>
            <a:lvl3pPr marL="360000" indent="-180000" algn="l" defTabSz="180000" rtl="0" eaLnBrk="1" latinLnBrk="0" hangingPunct="1">
              <a:lnSpc>
                <a:spcPct val="100000"/>
              </a:lnSpc>
              <a:spcBef>
                <a:spcPts val="0"/>
              </a:spcBef>
              <a:spcAft>
                <a:spcPts val="300"/>
              </a:spcAft>
              <a:buClr>
                <a:srgbClr val="000000"/>
              </a:buClr>
              <a:buSzPct val="100000"/>
              <a:buFont typeface="Arial"/>
              <a:buChar char="•"/>
              <a:defRPr lang="en-US" sz="900" b="0" kern="1200" cap="none" spc="0" baseline="0" dirty="0" smtClean="0">
                <a:solidFill>
                  <a:srgbClr val="50595B"/>
                </a:solidFill>
                <a:latin typeface="Arial"/>
                <a:ea typeface="+mn-ea"/>
                <a:cs typeface="Arial" pitchFamily="34" charset="0"/>
              </a:defRPr>
            </a:lvl3pPr>
            <a:lvl4pPr marL="540000" indent="-180000" algn="l" defTabSz="180000" rtl="0" eaLnBrk="1" latinLnBrk="0" hangingPunct="1">
              <a:spcBef>
                <a:spcPts val="0"/>
              </a:spcBef>
              <a:spcAft>
                <a:spcPts val="300"/>
              </a:spcAft>
              <a:buFont typeface="Arial" pitchFamily="34" charset="0"/>
              <a:buChar char="•"/>
              <a:defRPr lang="en-US" sz="900" kern="1200" baseline="0" dirty="0" smtClean="0">
                <a:solidFill>
                  <a:srgbClr val="50595B"/>
                </a:solidFill>
                <a:latin typeface="Arial" pitchFamily="34" charset="0"/>
                <a:ea typeface="+mn-ea"/>
                <a:cs typeface="Arial" pitchFamily="34" charset="0"/>
              </a:defRPr>
            </a:lvl4pPr>
            <a:lvl5pPr marL="717550" indent="-177800" algn="l" defTabSz="180000" rtl="0" eaLnBrk="1" latinLnBrk="0" hangingPunct="1">
              <a:spcBef>
                <a:spcPts val="0"/>
              </a:spcBef>
              <a:spcAft>
                <a:spcPts val="300"/>
              </a:spcAft>
              <a:buFont typeface="Arial" pitchFamily="34" charset="0"/>
              <a:buChar char="•"/>
              <a:defRPr lang="en-AU" sz="900" kern="1200" baseline="0" dirty="0">
                <a:solidFill>
                  <a:srgbClr val="50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900" dirty="0"/>
          </a:p>
        </p:txBody>
      </p:sp>
      <p:sp>
        <p:nvSpPr>
          <p:cNvPr id="13" name="Text Placeholder 4"/>
          <p:cNvSpPr>
            <a:spLocks noGrp="1"/>
          </p:cNvSpPr>
          <p:nvPr>
            <p:ph type="body" sz="quarter" idx="25" hasCustomPrompt="1"/>
          </p:nvPr>
        </p:nvSpPr>
        <p:spPr>
          <a:xfrm>
            <a:off x="392123" y="1839911"/>
            <a:ext cx="2651815" cy="4406902"/>
          </a:xfrm>
          <a:prstGeom prst="rect">
            <a:avLst/>
          </a:prstGeom>
        </p:spPr>
        <p:txBody>
          <a:bodyPr/>
          <a:lstStyle>
            <a:lvl1pPr marL="0" marR="0" indent="0" algn="l" defTabSz="180000" rtl="0" eaLnBrk="1" fontAlgn="auto" latinLnBrk="0" hangingPunct="1">
              <a:lnSpc>
                <a:spcPts val="1400"/>
              </a:lnSpc>
              <a:spcBef>
                <a:spcPts val="0"/>
              </a:spcBef>
              <a:spcAft>
                <a:spcPts val="600"/>
              </a:spcAft>
              <a:buClrTx/>
              <a:buSzTx/>
              <a:buFont typeface="Arial" pitchFamily="34" charset="0"/>
              <a:buNone/>
              <a:tabLst/>
              <a:defRPr sz="1800" b="0" cap="none" spc="0">
                <a:solidFill>
                  <a:schemeClr val="accent2"/>
                </a:solidFill>
                <a:latin typeface="微软雅黑" panose="020B0503020204020204" pitchFamily="34" charset="-122"/>
                <a:ea typeface="微软雅黑" panose="020B0503020204020204" pitchFamily="34" charset="-122"/>
              </a:defRPr>
            </a:lvl1pPr>
          </a:lstStyle>
          <a:p>
            <a:pPr marL="0" marR="0" lvl="0" indent="0" algn="l" defTabSz="180000" rtl="0" eaLnBrk="1" fontAlgn="auto" latinLnBrk="0" hangingPunct="1">
              <a:lnSpc>
                <a:spcPts val="1400"/>
              </a:lnSpc>
              <a:spcBef>
                <a:spcPts val="0"/>
              </a:spcBef>
              <a:spcAft>
                <a:spcPts val="600"/>
              </a:spcAft>
              <a:buClrTx/>
              <a:buSzTx/>
              <a:buFont typeface="Arial" pitchFamily="34" charset="0"/>
              <a:buNone/>
              <a:tabLst/>
              <a:defRPr/>
            </a:pPr>
            <a:r>
              <a:rPr lang="zh-CN" altLang="en-US" dirty="0"/>
              <a:t>介绍文字</a:t>
            </a:r>
            <a:endParaRPr lang="en-US" dirty="0"/>
          </a:p>
        </p:txBody>
      </p:sp>
      <p:sp>
        <p:nvSpPr>
          <p:cNvPr id="9" name="Rectangle 8"/>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标题 3"/>
          <p:cNvSpPr>
            <a:spLocks noGrp="1"/>
          </p:cNvSpPr>
          <p:nvPr>
            <p:ph type="title"/>
          </p:nvPr>
        </p:nvSpPr>
        <p:spPr/>
        <p:txBody>
          <a:bodyPr/>
          <a:lstStyle/>
          <a:p>
            <a:r>
              <a:rPr lang="zh-CN" altLang="en-US"/>
              <a:t>单击此处编辑母版标题样式</a:t>
            </a:r>
          </a:p>
        </p:txBody>
      </p:sp>
      <p:sp>
        <p:nvSpPr>
          <p:cNvPr id="6" name="内容占位符 5"/>
          <p:cNvSpPr>
            <a:spLocks noGrp="1"/>
          </p:cNvSpPr>
          <p:nvPr>
            <p:ph sz="quarter" idx="36"/>
          </p:nvPr>
        </p:nvSpPr>
        <p:spPr>
          <a:xfrm>
            <a:off x="3257553" y="1839913"/>
            <a:ext cx="5511311" cy="44069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extLst>
      <p:ext uri="{BB962C8B-B14F-4D97-AF65-F5344CB8AC3E}">
        <p14:creationId xmlns:p14="http://schemas.microsoft.com/office/powerpoint/2010/main" val="149955334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Vertical Heading L Column + 2 Columns Text">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2"/>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8" name="Rectangle 7"/>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标题 3"/>
          <p:cNvSpPr>
            <a:spLocks noGrp="1"/>
          </p:cNvSpPr>
          <p:nvPr>
            <p:ph type="title"/>
          </p:nvPr>
        </p:nvSpPr>
        <p:spPr>
          <a:xfrm>
            <a:off x="391261" y="814392"/>
            <a:ext cx="2650880" cy="5432425"/>
          </a:xfrm>
        </p:spPr>
        <p:txBody>
          <a:bodyPr anchor="t"/>
          <a:lstStyle/>
          <a:p>
            <a:r>
              <a:rPr lang="zh-CN" altLang="en-US"/>
              <a:t>单击此处编辑母版标题样式</a:t>
            </a:r>
            <a:endParaRPr lang="zh-CN" altLang="en-US" dirty="0"/>
          </a:p>
        </p:txBody>
      </p:sp>
      <p:sp>
        <p:nvSpPr>
          <p:cNvPr id="6" name="内容占位符 5"/>
          <p:cNvSpPr>
            <a:spLocks noGrp="1"/>
          </p:cNvSpPr>
          <p:nvPr>
            <p:ph sz="quarter" idx="23"/>
          </p:nvPr>
        </p:nvSpPr>
        <p:spPr>
          <a:xfrm>
            <a:off x="3257553" y="814392"/>
            <a:ext cx="5511311" cy="54324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562741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1_Intro Column + 2 Column Text">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0"/>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1" name="Text Placeholder 6"/>
          <p:cNvSpPr txBox="1">
            <a:spLocks/>
          </p:cNvSpPr>
          <p:nvPr userDrawn="1"/>
        </p:nvSpPr>
        <p:spPr>
          <a:xfrm>
            <a:off x="857357" y="504005"/>
            <a:ext cx="3711715" cy="178411"/>
          </a:xfrm>
          <a:prstGeom prst="rect">
            <a:avLst/>
          </a:prstGeom>
        </p:spPr>
        <p:txBody>
          <a:bodyPr wrap="none" lIns="0" tIns="0" rIns="0" bIns="0"/>
          <a:lstStyle>
            <a:lvl1pPr marL="0" indent="0" algn="l" defTabSz="180000" rtl="0" eaLnBrk="1" latinLnBrk="0" hangingPunct="1">
              <a:lnSpc>
                <a:spcPct val="100000"/>
              </a:lnSpc>
              <a:spcBef>
                <a:spcPts val="0"/>
              </a:spcBef>
              <a:spcAft>
                <a:spcPts val="0"/>
              </a:spcAft>
              <a:buFont typeface="Arial" pitchFamily="34" charset="0"/>
              <a:buNone/>
              <a:defRPr lang="en-US" sz="900" b="0" kern="1200" cap="none" spc="0" baseline="0">
                <a:solidFill>
                  <a:srgbClr val="808285"/>
                </a:solidFill>
                <a:latin typeface="Arial"/>
                <a:ea typeface="+mn-ea"/>
                <a:cs typeface="Arial" pitchFamily="34" charset="0"/>
              </a:defRPr>
            </a:lvl1pPr>
            <a:lvl2pPr marL="180000" indent="-180000" algn="l" defTabSz="180000" rtl="0" eaLnBrk="1" latinLnBrk="0" hangingPunct="1">
              <a:lnSpc>
                <a:spcPct val="100000"/>
              </a:lnSpc>
              <a:spcBef>
                <a:spcPts val="0"/>
              </a:spcBef>
              <a:spcAft>
                <a:spcPts val="300"/>
              </a:spcAft>
              <a:buClr>
                <a:srgbClr val="000000"/>
              </a:buClr>
              <a:buSzPct val="100000"/>
              <a:buFont typeface="Arial"/>
              <a:buChar char="•"/>
              <a:defRPr lang="en-US" sz="900" b="0" kern="1200" cap="none" spc="0" baseline="0" dirty="0" smtClean="0">
                <a:solidFill>
                  <a:srgbClr val="50595B"/>
                </a:solidFill>
                <a:latin typeface="Arial"/>
                <a:ea typeface="+mn-ea"/>
                <a:cs typeface="Arial" pitchFamily="34" charset="0"/>
              </a:defRPr>
            </a:lvl2pPr>
            <a:lvl3pPr marL="360000" indent="-180000" algn="l" defTabSz="180000" rtl="0" eaLnBrk="1" latinLnBrk="0" hangingPunct="1">
              <a:lnSpc>
                <a:spcPct val="100000"/>
              </a:lnSpc>
              <a:spcBef>
                <a:spcPts val="0"/>
              </a:spcBef>
              <a:spcAft>
                <a:spcPts val="300"/>
              </a:spcAft>
              <a:buClr>
                <a:srgbClr val="000000"/>
              </a:buClr>
              <a:buSzPct val="100000"/>
              <a:buFont typeface="Arial"/>
              <a:buChar char="•"/>
              <a:defRPr lang="en-US" sz="900" b="0" kern="1200" cap="none" spc="0" baseline="0" dirty="0" smtClean="0">
                <a:solidFill>
                  <a:srgbClr val="50595B"/>
                </a:solidFill>
                <a:latin typeface="Arial"/>
                <a:ea typeface="+mn-ea"/>
                <a:cs typeface="Arial" pitchFamily="34" charset="0"/>
              </a:defRPr>
            </a:lvl3pPr>
            <a:lvl4pPr marL="540000" indent="-180000" algn="l" defTabSz="180000" rtl="0" eaLnBrk="1" latinLnBrk="0" hangingPunct="1">
              <a:spcBef>
                <a:spcPts val="0"/>
              </a:spcBef>
              <a:spcAft>
                <a:spcPts val="300"/>
              </a:spcAft>
              <a:buFont typeface="Arial" pitchFamily="34" charset="0"/>
              <a:buChar char="•"/>
              <a:defRPr lang="en-US" sz="900" kern="1200" baseline="0" dirty="0" smtClean="0">
                <a:solidFill>
                  <a:srgbClr val="50595B"/>
                </a:solidFill>
                <a:latin typeface="Arial" pitchFamily="34" charset="0"/>
                <a:ea typeface="+mn-ea"/>
                <a:cs typeface="Arial" pitchFamily="34" charset="0"/>
              </a:defRPr>
            </a:lvl4pPr>
            <a:lvl5pPr marL="717550" indent="-177800" algn="l" defTabSz="180000" rtl="0" eaLnBrk="1" latinLnBrk="0" hangingPunct="1">
              <a:spcBef>
                <a:spcPts val="0"/>
              </a:spcBef>
              <a:spcAft>
                <a:spcPts val="300"/>
              </a:spcAft>
              <a:buFont typeface="Arial" pitchFamily="34" charset="0"/>
              <a:buChar char="•"/>
              <a:defRPr lang="en-AU" sz="900" kern="1200" baseline="0" dirty="0">
                <a:solidFill>
                  <a:srgbClr val="50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900" dirty="0"/>
          </a:p>
        </p:txBody>
      </p:sp>
      <p:sp>
        <p:nvSpPr>
          <p:cNvPr id="9" name="Rectangle 8"/>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标题 3"/>
          <p:cNvSpPr>
            <a:spLocks noGrp="1"/>
          </p:cNvSpPr>
          <p:nvPr>
            <p:ph type="title"/>
          </p:nvPr>
        </p:nvSpPr>
        <p:spPr/>
        <p:txBody>
          <a:bodyPr/>
          <a:lstStyle/>
          <a:p>
            <a:r>
              <a:rPr lang="zh-CN" altLang="en-US"/>
              <a:t>单击此处编辑母版标题样式</a:t>
            </a:r>
          </a:p>
        </p:txBody>
      </p:sp>
      <p:sp>
        <p:nvSpPr>
          <p:cNvPr id="6" name="内容占位符 5"/>
          <p:cNvSpPr>
            <a:spLocks noGrp="1"/>
          </p:cNvSpPr>
          <p:nvPr>
            <p:ph sz="quarter" idx="36"/>
          </p:nvPr>
        </p:nvSpPr>
        <p:spPr>
          <a:xfrm>
            <a:off x="3257553" y="1839913"/>
            <a:ext cx="5511311" cy="44069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图片占位符 4"/>
          <p:cNvSpPr>
            <a:spLocks noGrp="1"/>
          </p:cNvSpPr>
          <p:nvPr>
            <p:ph type="pic" sz="quarter" idx="37"/>
          </p:nvPr>
        </p:nvSpPr>
        <p:spPr>
          <a:xfrm>
            <a:off x="391261" y="1839913"/>
            <a:ext cx="2650880" cy="4406900"/>
          </a:xfrm>
          <a:pattFill prst="smGrid">
            <a:fgClr>
              <a:schemeClr val="bg1">
                <a:lumMod val="85000"/>
              </a:schemeClr>
            </a:fgClr>
            <a:bgClr>
              <a:prstClr val="white"/>
            </a:bgClr>
          </a:pattFill>
        </p:spPr>
        <p:txBody>
          <a:bodyPr vert="horz" lIns="91440" tIns="45720" rIns="91440" bIns="45720" rtlCol="0">
            <a:normAutofit/>
          </a:bodyPr>
          <a:lstStyle>
            <a:lvl1pPr>
              <a:defRPr lang="zh-CN" altLang="en-US"/>
            </a:lvl1pPr>
          </a:lstStyle>
          <a:p>
            <a:pPr lvl="0"/>
            <a:r>
              <a:rPr lang="zh-CN" altLang="en-US"/>
              <a:t>单击图标添加图片</a:t>
            </a:r>
          </a:p>
        </p:txBody>
      </p:sp>
    </p:spTree>
    <p:extLst>
      <p:ext uri="{BB962C8B-B14F-4D97-AF65-F5344CB8AC3E}">
        <p14:creationId xmlns:p14="http://schemas.microsoft.com/office/powerpoint/2010/main" val="369736132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3_Intro Column + 2 Column Text">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0"/>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1" name="Text Placeholder 6"/>
          <p:cNvSpPr txBox="1">
            <a:spLocks/>
          </p:cNvSpPr>
          <p:nvPr userDrawn="1"/>
        </p:nvSpPr>
        <p:spPr>
          <a:xfrm>
            <a:off x="857357" y="504005"/>
            <a:ext cx="3711715" cy="178411"/>
          </a:xfrm>
          <a:prstGeom prst="rect">
            <a:avLst/>
          </a:prstGeom>
        </p:spPr>
        <p:txBody>
          <a:bodyPr wrap="none" lIns="0" tIns="0" rIns="0" bIns="0"/>
          <a:lstStyle>
            <a:lvl1pPr marL="0" indent="0" algn="l" defTabSz="180000" rtl="0" eaLnBrk="1" latinLnBrk="0" hangingPunct="1">
              <a:lnSpc>
                <a:spcPct val="100000"/>
              </a:lnSpc>
              <a:spcBef>
                <a:spcPts val="0"/>
              </a:spcBef>
              <a:spcAft>
                <a:spcPts val="0"/>
              </a:spcAft>
              <a:buFont typeface="Arial" pitchFamily="34" charset="0"/>
              <a:buNone/>
              <a:defRPr lang="en-US" sz="900" b="0" kern="1200" cap="none" spc="0" baseline="0">
                <a:solidFill>
                  <a:srgbClr val="808285"/>
                </a:solidFill>
                <a:latin typeface="Arial"/>
                <a:ea typeface="+mn-ea"/>
                <a:cs typeface="Arial" pitchFamily="34" charset="0"/>
              </a:defRPr>
            </a:lvl1pPr>
            <a:lvl2pPr marL="180000" indent="-180000" algn="l" defTabSz="180000" rtl="0" eaLnBrk="1" latinLnBrk="0" hangingPunct="1">
              <a:lnSpc>
                <a:spcPct val="100000"/>
              </a:lnSpc>
              <a:spcBef>
                <a:spcPts val="0"/>
              </a:spcBef>
              <a:spcAft>
                <a:spcPts val="300"/>
              </a:spcAft>
              <a:buClr>
                <a:srgbClr val="000000"/>
              </a:buClr>
              <a:buSzPct val="100000"/>
              <a:buFont typeface="Arial"/>
              <a:buChar char="•"/>
              <a:defRPr lang="en-US" sz="900" b="0" kern="1200" cap="none" spc="0" baseline="0" dirty="0" smtClean="0">
                <a:solidFill>
                  <a:srgbClr val="50595B"/>
                </a:solidFill>
                <a:latin typeface="Arial"/>
                <a:ea typeface="+mn-ea"/>
                <a:cs typeface="Arial" pitchFamily="34" charset="0"/>
              </a:defRPr>
            </a:lvl2pPr>
            <a:lvl3pPr marL="360000" indent="-180000" algn="l" defTabSz="180000" rtl="0" eaLnBrk="1" latinLnBrk="0" hangingPunct="1">
              <a:lnSpc>
                <a:spcPct val="100000"/>
              </a:lnSpc>
              <a:spcBef>
                <a:spcPts val="0"/>
              </a:spcBef>
              <a:spcAft>
                <a:spcPts val="300"/>
              </a:spcAft>
              <a:buClr>
                <a:srgbClr val="000000"/>
              </a:buClr>
              <a:buSzPct val="100000"/>
              <a:buFont typeface="Arial"/>
              <a:buChar char="•"/>
              <a:defRPr lang="en-US" sz="900" b="0" kern="1200" cap="none" spc="0" baseline="0" dirty="0" smtClean="0">
                <a:solidFill>
                  <a:srgbClr val="50595B"/>
                </a:solidFill>
                <a:latin typeface="Arial"/>
                <a:ea typeface="+mn-ea"/>
                <a:cs typeface="Arial" pitchFamily="34" charset="0"/>
              </a:defRPr>
            </a:lvl3pPr>
            <a:lvl4pPr marL="540000" indent="-180000" algn="l" defTabSz="180000" rtl="0" eaLnBrk="1" latinLnBrk="0" hangingPunct="1">
              <a:spcBef>
                <a:spcPts val="0"/>
              </a:spcBef>
              <a:spcAft>
                <a:spcPts val="300"/>
              </a:spcAft>
              <a:buFont typeface="Arial" pitchFamily="34" charset="0"/>
              <a:buChar char="•"/>
              <a:defRPr lang="en-US" sz="900" kern="1200" baseline="0" dirty="0" smtClean="0">
                <a:solidFill>
                  <a:srgbClr val="50595B"/>
                </a:solidFill>
                <a:latin typeface="Arial" pitchFamily="34" charset="0"/>
                <a:ea typeface="+mn-ea"/>
                <a:cs typeface="Arial" pitchFamily="34" charset="0"/>
              </a:defRPr>
            </a:lvl4pPr>
            <a:lvl5pPr marL="717550" indent="-177800" algn="l" defTabSz="180000" rtl="0" eaLnBrk="1" latinLnBrk="0" hangingPunct="1">
              <a:spcBef>
                <a:spcPts val="0"/>
              </a:spcBef>
              <a:spcAft>
                <a:spcPts val="300"/>
              </a:spcAft>
              <a:buFont typeface="Arial" pitchFamily="34" charset="0"/>
              <a:buChar char="•"/>
              <a:defRPr lang="en-AU" sz="900" kern="1200" baseline="0" dirty="0">
                <a:solidFill>
                  <a:srgbClr val="50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900" dirty="0"/>
          </a:p>
        </p:txBody>
      </p:sp>
      <p:sp>
        <p:nvSpPr>
          <p:cNvPr id="9" name="Rectangle 8"/>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标题 3"/>
          <p:cNvSpPr>
            <a:spLocks noGrp="1"/>
          </p:cNvSpPr>
          <p:nvPr>
            <p:ph type="title"/>
          </p:nvPr>
        </p:nvSpPr>
        <p:spPr/>
        <p:txBody>
          <a:bodyPr/>
          <a:lstStyle/>
          <a:p>
            <a:r>
              <a:rPr lang="zh-CN" altLang="en-US"/>
              <a:t>单击此处编辑母版标题样式</a:t>
            </a:r>
          </a:p>
        </p:txBody>
      </p:sp>
      <p:sp>
        <p:nvSpPr>
          <p:cNvPr id="6" name="内容占位符 5"/>
          <p:cNvSpPr>
            <a:spLocks noGrp="1"/>
          </p:cNvSpPr>
          <p:nvPr>
            <p:ph sz="quarter" idx="36"/>
          </p:nvPr>
        </p:nvSpPr>
        <p:spPr>
          <a:xfrm>
            <a:off x="388330" y="1839913"/>
            <a:ext cx="5511311" cy="44069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图片占位符 4"/>
          <p:cNvSpPr>
            <a:spLocks noGrp="1"/>
          </p:cNvSpPr>
          <p:nvPr>
            <p:ph type="pic" sz="quarter" idx="37"/>
          </p:nvPr>
        </p:nvSpPr>
        <p:spPr>
          <a:xfrm>
            <a:off x="6101863" y="1839913"/>
            <a:ext cx="2650880" cy="4406900"/>
          </a:xfrm>
          <a:pattFill prst="smGrid">
            <a:fgClr>
              <a:schemeClr val="bg1">
                <a:lumMod val="85000"/>
              </a:schemeClr>
            </a:fgClr>
            <a:bgClr>
              <a:prstClr val="white"/>
            </a:bgClr>
          </a:pattFill>
        </p:spPr>
        <p:txBody>
          <a:bodyPr vert="horz" lIns="91440" tIns="45720" rIns="91440" bIns="45720" rtlCol="0">
            <a:normAutofit/>
          </a:bodyPr>
          <a:lstStyle>
            <a:lvl1pPr>
              <a:defRPr lang="zh-CN" altLang="en-US"/>
            </a:lvl1pPr>
          </a:lstStyle>
          <a:p>
            <a:pPr lvl="0"/>
            <a:r>
              <a:rPr lang="zh-CN" altLang="en-US"/>
              <a:t>单击图标添加图片</a:t>
            </a:r>
          </a:p>
        </p:txBody>
      </p:sp>
    </p:spTree>
    <p:extLst>
      <p:ext uri="{BB962C8B-B14F-4D97-AF65-F5344CB8AC3E}">
        <p14:creationId xmlns:p14="http://schemas.microsoft.com/office/powerpoint/2010/main" val="93415466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5_Intro Column + 2 Column Text">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0"/>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1" name="Text Placeholder 6"/>
          <p:cNvSpPr txBox="1">
            <a:spLocks/>
          </p:cNvSpPr>
          <p:nvPr userDrawn="1"/>
        </p:nvSpPr>
        <p:spPr>
          <a:xfrm>
            <a:off x="857357" y="504005"/>
            <a:ext cx="3711715" cy="178411"/>
          </a:xfrm>
          <a:prstGeom prst="rect">
            <a:avLst/>
          </a:prstGeom>
        </p:spPr>
        <p:txBody>
          <a:bodyPr wrap="none" lIns="0" tIns="0" rIns="0" bIns="0"/>
          <a:lstStyle>
            <a:lvl1pPr marL="0" indent="0" algn="l" defTabSz="180000" rtl="0" eaLnBrk="1" latinLnBrk="0" hangingPunct="1">
              <a:lnSpc>
                <a:spcPct val="100000"/>
              </a:lnSpc>
              <a:spcBef>
                <a:spcPts val="0"/>
              </a:spcBef>
              <a:spcAft>
                <a:spcPts val="0"/>
              </a:spcAft>
              <a:buFont typeface="Arial" pitchFamily="34" charset="0"/>
              <a:buNone/>
              <a:defRPr lang="en-US" sz="900" b="0" kern="1200" cap="none" spc="0" baseline="0">
                <a:solidFill>
                  <a:srgbClr val="808285"/>
                </a:solidFill>
                <a:latin typeface="Arial"/>
                <a:ea typeface="+mn-ea"/>
                <a:cs typeface="Arial" pitchFamily="34" charset="0"/>
              </a:defRPr>
            </a:lvl1pPr>
            <a:lvl2pPr marL="180000" indent="-180000" algn="l" defTabSz="180000" rtl="0" eaLnBrk="1" latinLnBrk="0" hangingPunct="1">
              <a:lnSpc>
                <a:spcPct val="100000"/>
              </a:lnSpc>
              <a:spcBef>
                <a:spcPts val="0"/>
              </a:spcBef>
              <a:spcAft>
                <a:spcPts val="300"/>
              </a:spcAft>
              <a:buClr>
                <a:srgbClr val="000000"/>
              </a:buClr>
              <a:buSzPct val="100000"/>
              <a:buFont typeface="Arial"/>
              <a:buChar char="•"/>
              <a:defRPr lang="en-US" sz="900" b="0" kern="1200" cap="none" spc="0" baseline="0" dirty="0" smtClean="0">
                <a:solidFill>
                  <a:srgbClr val="50595B"/>
                </a:solidFill>
                <a:latin typeface="Arial"/>
                <a:ea typeface="+mn-ea"/>
                <a:cs typeface="Arial" pitchFamily="34" charset="0"/>
              </a:defRPr>
            </a:lvl2pPr>
            <a:lvl3pPr marL="360000" indent="-180000" algn="l" defTabSz="180000" rtl="0" eaLnBrk="1" latinLnBrk="0" hangingPunct="1">
              <a:lnSpc>
                <a:spcPct val="100000"/>
              </a:lnSpc>
              <a:spcBef>
                <a:spcPts val="0"/>
              </a:spcBef>
              <a:spcAft>
                <a:spcPts val="300"/>
              </a:spcAft>
              <a:buClr>
                <a:srgbClr val="000000"/>
              </a:buClr>
              <a:buSzPct val="100000"/>
              <a:buFont typeface="Arial"/>
              <a:buChar char="•"/>
              <a:defRPr lang="en-US" sz="900" b="0" kern="1200" cap="none" spc="0" baseline="0" dirty="0" smtClean="0">
                <a:solidFill>
                  <a:srgbClr val="50595B"/>
                </a:solidFill>
                <a:latin typeface="Arial"/>
                <a:ea typeface="+mn-ea"/>
                <a:cs typeface="Arial" pitchFamily="34" charset="0"/>
              </a:defRPr>
            </a:lvl3pPr>
            <a:lvl4pPr marL="540000" indent="-180000" algn="l" defTabSz="180000" rtl="0" eaLnBrk="1" latinLnBrk="0" hangingPunct="1">
              <a:spcBef>
                <a:spcPts val="0"/>
              </a:spcBef>
              <a:spcAft>
                <a:spcPts val="300"/>
              </a:spcAft>
              <a:buFont typeface="Arial" pitchFamily="34" charset="0"/>
              <a:buChar char="•"/>
              <a:defRPr lang="en-US" sz="900" kern="1200" baseline="0" dirty="0" smtClean="0">
                <a:solidFill>
                  <a:srgbClr val="50595B"/>
                </a:solidFill>
                <a:latin typeface="Arial" pitchFamily="34" charset="0"/>
                <a:ea typeface="+mn-ea"/>
                <a:cs typeface="Arial" pitchFamily="34" charset="0"/>
              </a:defRPr>
            </a:lvl4pPr>
            <a:lvl5pPr marL="717550" indent="-177800" algn="l" defTabSz="180000" rtl="0" eaLnBrk="1" latinLnBrk="0" hangingPunct="1">
              <a:spcBef>
                <a:spcPts val="0"/>
              </a:spcBef>
              <a:spcAft>
                <a:spcPts val="300"/>
              </a:spcAft>
              <a:buFont typeface="Arial" pitchFamily="34" charset="0"/>
              <a:buChar char="•"/>
              <a:defRPr lang="en-AU" sz="900" kern="1200" baseline="0" dirty="0">
                <a:solidFill>
                  <a:srgbClr val="50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900" dirty="0"/>
          </a:p>
        </p:txBody>
      </p:sp>
      <p:sp>
        <p:nvSpPr>
          <p:cNvPr id="9" name="Rectangle 8"/>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标题 3"/>
          <p:cNvSpPr>
            <a:spLocks noGrp="1"/>
          </p:cNvSpPr>
          <p:nvPr>
            <p:ph type="title"/>
          </p:nvPr>
        </p:nvSpPr>
        <p:spPr/>
        <p:txBody>
          <a:bodyPr/>
          <a:lstStyle/>
          <a:p>
            <a:r>
              <a:rPr lang="zh-CN" altLang="en-US"/>
              <a:t>单击此处编辑母版标题样式</a:t>
            </a:r>
          </a:p>
        </p:txBody>
      </p:sp>
      <p:sp>
        <p:nvSpPr>
          <p:cNvPr id="6" name="内容占位符 5"/>
          <p:cNvSpPr>
            <a:spLocks noGrp="1"/>
          </p:cNvSpPr>
          <p:nvPr>
            <p:ph sz="quarter" idx="36"/>
          </p:nvPr>
        </p:nvSpPr>
        <p:spPr>
          <a:xfrm>
            <a:off x="381954" y="3541714"/>
            <a:ext cx="8380534" cy="27051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图片占位符 4"/>
          <p:cNvSpPr>
            <a:spLocks noGrp="1"/>
          </p:cNvSpPr>
          <p:nvPr>
            <p:ph type="pic" sz="quarter" idx="37"/>
          </p:nvPr>
        </p:nvSpPr>
        <p:spPr>
          <a:xfrm>
            <a:off x="391259" y="1839913"/>
            <a:ext cx="8361484" cy="1409700"/>
          </a:xfrm>
          <a:pattFill prst="smGrid">
            <a:fgClr>
              <a:schemeClr val="bg1">
                <a:lumMod val="85000"/>
              </a:schemeClr>
            </a:fgClr>
            <a:bgClr>
              <a:prstClr val="white"/>
            </a:bgClr>
          </a:pattFill>
        </p:spPr>
        <p:txBody>
          <a:bodyPr vert="horz" lIns="91440" tIns="45720" rIns="91440" bIns="45720" rtlCol="0">
            <a:normAutofit/>
          </a:bodyPr>
          <a:lstStyle>
            <a:lvl1pPr>
              <a:defRPr lang="zh-CN" altLang="en-US"/>
            </a:lvl1pPr>
          </a:lstStyle>
          <a:p>
            <a:pPr lvl="0"/>
            <a:r>
              <a:rPr lang="zh-CN" altLang="en-US"/>
              <a:t>单击图标添加图片</a:t>
            </a:r>
          </a:p>
        </p:txBody>
      </p:sp>
    </p:spTree>
    <p:extLst>
      <p:ext uri="{BB962C8B-B14F-4D97-AF65-F5344CB8AC3E}">
        <p14:creationId xmlns:p14="http://schemas.microsoft.com/office/powerpoint/2010/main" val="131939604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4_Intro Column + 2 Column Text">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0"/>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1" name="Text Placeholder 6"/>
          <p:cNvSpPr txBox="1">
            <a:spLocks/>
          </p:cNvSpPr>
          <p:nvPr userDrawn="1"/>
        </p:nvSpPr>
        <p:spPr>
          <a:xfrm>
            <a:off x="857357" y="504005"/>
            <a:ext cx="3711715" cy="178411"/>
          </a:xfrm>
          <a:prstGeom prst="rect">
            <a:avLst/>
          </a:prstGeom>
        </p:spPr>
        <p:txBody>
          <a:bodyPr wrap="none" lIns="0" tIns="0" rIns="0" bIns="0"/>
          <a:lstStyle>
            <a:lvl1pPr marL="0" indent="0" algn="l" defTabSz="180000" rtl="0" eaLnBrk="1" latinLnBrk="0" hangingPunct="1">
              <a:lnSpc>
                <a:spcPct val="100000"/>
              </a:lnSpc>
              <a:spcBef>
                <a:spcPts val="0"/>
              </a:spcBef>
              <a:spcAft>
                <a:spcPts val="0"/>
              </a:spcAft>
              <a:buFont typeface="Arial" pitchFamily="34" charset="0"/>
              <a:buNone/>
              <a:defRPr lang="en-US" sz="900" b="0" kern="1200" cap="none" spc="0" baseline="0">
                <a:solidFill>
                  <a:srgbClr val="808285"/>
                </a:solidFill>
                <a:latin typeface="Arial"/>
                <a:ea typeface="+mn-ea"/>
                <a:cs typeface="Arial" pitchFamily="34" charset="0"/>
              </a:defRPr>
            </a:lvl1pPr>
            <a:lvl2pPr marL="180000" indent="-180000" algn="l" defTabSz="180000" rtl="0" eaLnBrk="1" latinLnBrk="0" hangingPunct="1">
              <a:lnSpc>
                <a:spcPct val="100000"/>
              </a:lnSpc>
              <a:spcBef>
                <a:spcPts val="0"/>
              </a:spcBef>
              <a:spcAft>
                <a:spcPts val="300"/>
              </a:spcAft>
              <a:buClr>
                <a:srgbClr val="000000"/>
              </a:buClr>
              <a:buSzPct val="100000"/>
              <a:buFont typeface="Arial"/>
              <a:buChar char="•"/>
              <a:defRPr lang="en-US" sz="900" b="0" kern="1200" cap="none" spc="0" baseline="0" dirty="0" smtClean="0">
                <a:solidFill>
                  <a:srgbClr val="50595B"/>
                </a:solidFill>
                <a:latin typeface="Arial"/>
                <a:ea typeface="+mn-ea"/>
                <a:cs typeface="Arial" pitchFamily="34" charset="0"/>
              </a:defRPr>
            </a:lvl2pPr>
            <a:lvl3pPr marL="360000" indent="-180000" algn="l" defTabSz="180000" rtl="0" eaLnBrk="1" latinLnBrk="0" hangingPunct="1">
              <a:lnSpc>
                <a:spcPct val="100000"/>
              </a:lnSpc>
              <a:spcBef>
                <a:spcPts val="0"/>
              </a:spcBef>
              <a:spcAft>
                <a:spcPts val="300"/>
              </a:spcAft>
              <a:buClr>
                <a:srgbClr val="000000"/>
              </a:buClr>
              <a:buSzPct val="100000"/>
              <a:buFont typeface="Arial"/>
              <a:buChar char="•"/>
              <a:defRPr lang="en-US" sz="900" b="0" kern="1200" cap="none" spc="0" baseline="0" dirty="0" smtClean="0">
                <a:solidFill>
                  <a:srgbClr val="50595B"/>
                </a:solidFill>
                <a:latin typeface="Arial"/>
                <a:ea typeface="+mn-ea"/>
                <a:cs typeface="Arial" pitchFamily="34" charset="0"/>
              </a:defRPr>
            </a:lvl3pPr>
            <a:lvl4pPr marL="540000" indent="-180000" algn="l" defTabSz="180000" rtl="0" eaLnBrk="1" latinLnBrk="0" hangingPunct="1">
              <a:spcBef>
                <a:spcPts val="0"/>
              </a:spcBef>
              <a:spcAft>
                <a:spcPts val="300"/>
              </a:spcAft>
              <a:buFont typeface="Arial" pitchFamily="34" charset="0"/>
              <a:buChar char="•"/>
              <a:defRPr lang="en-US" sz="900" kern="1200" baseline="0" dirty="0" smtClean="0">
                <a:solidFill>
                  <a:srgbClr val="50595B"/>
                </a:solidFill>
                <a:latin typeface="Arial" pitchFamily="34" charset="0"/>
                <a:ea typeface="+mn-ea"/>
                <a:cs typeface="Arial" pitchFamily="34" charset="0"/>
              </a:defRPr>
            </a:lvl4pPr>
            <a:lvl5pPr marL="717550" indent="-177800" algn="l" defTabSz="180000" rtl="0" eaLnBrk="1" latinLnBrk="0" hangingPunct="1">
              <a:spcBef>
                <a:spcPts val="0"/>
              </a:spcBef>
              <a:spcAft>
                <a:spcPts val="300"/>
              </a:spcAft>
              <a:buFont typeface="Arial" pitchFamily="34" charset="0"/>
              <a:buChar char="•"/>
              <a:defRPr lang="en-AU" sz="900" kern="1200" baseline="0" dirty="0">
                <a:solidFill>
                  <a:srgbClr val="50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900" dirty="0"/>
          </a:p>
        </p:txBody>
      </p:sp>
      <p:sp>
        <p:nvSpPr>
          <p:cNvPr id="9" name="Rectangle 8"/>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标题 3"/>
          <p:cNvSpPr>
            <a:spLocks noGrp="1"/>
          </p:cNvSpPr>
          <p:nvPr>
            <p:ph type="title"/>
          </p:nvPr>
        </p:nvSpPr>
        <p:spPr/>
        <p:txBody>
          <a:bodyPr/>
          <a:lstStyle/>
          <a:p>
            <a:r>
              <a:rPr lang="zh-CN" altLang="en-US"/>
              <a:t>单击此处编辑母版标题样式</a:t>
            </a:r>
          </a:p>
        </p:txBody>
      </p:sp>
      <p:sp>
        <p:nvSpPr>
          <p:cNvPr id="6" name="内容占位符 5"/>
          <p:cNvSpPr>
            <a:spLocks noGrp="1"/>
          </p:cNvSpPr>
          <p:nvPr>
            <p:ph sz="quarter" idx="36"/>
          </p:nvPr>
        </p:nvSpPr>
        <p:spPr>
          <a:xfrm>
            <a:off x="388328" y="1839918"/>
            <a:ext cx="8380534" cy="279717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图片占位符 4"/>
          <p:cNvSpPr>
            <a:spLocks noGrp="1"/>
          </p:cNvSpPr>
          <p:nvPr>
            <p:ph type="pic" sz="quarter" idx="37"/>
          </p:nvPr>
        </p:nvSpPr>
        <p:spPr>
          <a:xfrm>
            <a:off x="391260" y="4837113"/>
            <a:ext cx="8361484" cy="1409700"/>
          </a:xfrm>
          <a:pattFill prst="smGrid">
            <a:fgClr>
              <a:schemeClr val="bg1">
                <a:lumMod val="85000"/>
              </a:schemeClr>
            </a:fgClr>
            <a:bgClr>
              <a:prstClr val="white"/>
            </a:bgClr>
          </a:pattFill>
        </p:spPr>
        <p:txBody>
          <a:bodyPr vert="horz" lIns="91440" tIns="45720" rIns="91440" bIns="45720" rtlCol="0">
            <a:normAutofit/>
          </a:bodyPr>
          <a:lstStyle>
            <a:lvl1pPr>
              <a:defRPr lang="zh-CN" altLang="en-US"/>
            </a:lvl1pPr>
          </a:lstStyle>
          <a:p>
            <a:pPr lvl="0"/>
            <a:r>
              <a:rPr lang="zh-CN" altLang="en-US"/>
              <a:t>单击图标添加图片</a:t>
            </a:r>
          </a:p>
        </p:txBody>
      </p:sp>
    </p:spTree>
    <p:extLst>
      <p:ext uri="{BB962C8B-B14F-4D97-AF65-F5344CB8AC3E}">
        <p14:creationId xmlns:p14="http://schemas.microsoft.com/office/powerpoint/2010/main" val="360536474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2 Column Text + Image R Column">
    <p:spTree>
      <p:nvGrpSpPr>
        <p:cNvPr id="1" name=""/>
        <p:cNvGrpSpPr/>
        <p:nvPr/>
      </p:nvGrpSpPr>
      <p:grpSpPr>
        <a:xfrm>
          <a:off x="0" y="0"/>
          <a:ext cx="0" cy="0"/>
          <a:chOff x="0" y="0"/>
          <a:chExt cx="0" cy="0"/>
        </a:xfrm>
      </p:grpSpPr>
      <p:sp>
        <p:nvSpPr>
          <p:cNvPr id="9" name="Picture Placeholder 3"/>
          <p:cNvSpPr>
            <a:spLocks noGrp="1"/>
          </p:cNvSpPr>
          <p:nvPr>
            <p:ph type="pic" sz="quarter" idx="21"/>
          </p:nvPr>
        </p:nvSpPr>
        <p:spPr>
          <a:xfrm>
            <a:off x="6096708" y="1840413"/>
            <a:ext cx="2651815" cy="4406400"/>
          </a:xfrm>
          <a:prstGeom prst="rect">
            <a:avLst/>
          </a:prstGeom>
          <a:pattFill prst="smGrid">
            <a:fgClr>
              <a:schemeClr val="bg1">
                <a:lumMod val="85000"/>
              </a:schemeClr>
            </a:fgClr>
            <a:bgClr>
              <a:schemeClr val="bg1"/>
            </a:bgClr>
          </a:pattFill>
        </p:spPr>
        <p:txBody>
          <a:bodyPr/>
          <a:lstStyle/>
          <a:p>
            <a:r>
              <a:rPr lang="zh-CN" altLang="en-US"/>
              <a:t>单击图标添加图片</a:t>
            </a:r>
            <a:endParaRPr lang="en-AU"/>
          </a:p>
        </p:txBody>
      </p:sp>
      <p:sp>
        <p:nvSpPr>
          <p:cNvPr id="2" name="Slide Number Placeholder 1" descr="Lock Shape"/>
          <p:cNvSpPr>
            <a:spLocks noGrp="1"/>
          </p:cNvSpPr>
          <p:nvPr>
            <p:ph type="sldNum" sz="quarter" idx="20"/>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4" name="标题 3"/>
          <p:cNvSpPr>
            <a:spLocks noGrp="1"/>
          </p:cNvSpPr>
          <p:nvPr>
            <p:ph type="title"/>
          </p:nvPr>
        </p:nvSpPr>
        <p:spPr/>
        <p:txBody>
          <a:bodyPr/>
          <a:lstStyle/>
          <a:p>
            <a:r>
              <a:rPr lang="zh-CN" altLang="en-US"/>
              <a:t>单击此处编辑母版标题样式</a:t>
            </a:r>
          </a:p>
        </p:txBody>
      </p:sp>
      <p:sp>
        <p:nvSpPr>
          <p:cNvPr id="6" name="内容占位符 5"/>
          <p:cNvSpPr>
            <a:spLocks noGrp="1"/>
          </p:cNvSpPr>
          <p:nvPr>
            <p:ph sz="quarter" idx="36"/>
          </p:nvPr>
        </p:nvSpPr>
        <p:spPr>
          <a:xfrm>
            <a:off x="391261" y="1839913"/>
            <a:ext cx="2650880" cy="44069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3" name="内容占位符 5"/>
          <p:cNvSpPr>
            <a:spLocks noGrp="1"/>
          </p:cNvSpPr>
          <p:nvPr>
            <p:ph sz="quarter" idx="37"/>
          </p:nvPr>
        </p:nvSpPr>
        <p:spPr>
          <a:xfrm>
            <a:off x="3243630" y="1839913"/>
            <a:ext cx="2650880" cy="44069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8" name="Rectangle 14"/>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315030413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Image L Column + 2 Column Text">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9" name="Picture Placeholder 3"/>
          <p:cNvSpPr>
            <a:spLocks noGrp="1"/>
          </p:cNvSpPr>
          <p:nvPr>
            <p:ph type="pic" sz="quarter" idx="20"/>
          </p:nvPr>
        </p:nvSpPr>
        <p:spPr>
          <a:xfrm>
            <a:off x="385478" y="1838325"/>
            <a:ext cx="2651815" cy="4406400"/>
          </a:xfrm>
          <a:prstGeom prst="rect">
            <a:avLst/>
          </a:prstGeom>
          <a:pattFill prst="smGrid">
            <a:fgClr>
              <a:schemeClr val="bg1">
                <a:lumMod val="85000"/>
              </a:schemeClr>
            </a:fgClr>
            <a:bgClr>
              <a:schemeClr val="bg1"/>
            </a:bgClr>
          </a:pattFill>
        </p:spPr>
        <p:txBody>
          <a:bodyPr/>
          <a:lstStyle/>
          <a:p>
            <a:r>
              <a:rPr lang="zh-CN" altLang="en-US"/>
              <a:t>单击图标添加图片</a:t>
            </a:r>
            <a:endParaRPr lang="en-AU"/>
          </a:p>
        </p:txBody>
      </p:sp>
      <p:sp>
        <p:nvSpPr>
          <p:cNvPr id="11" name="Rectangle 10"/>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标题 3"/>
          <p:cNvSpPr>
            <a:spLocks noGrp="1"/>
          </p:cNvSpPr>
          <p:nvPr>
            <p:ph type="title"/>
          </p:nvPr>
        </p:nvSpPr>
        <p:spPr/>
        <p:txBody>
          <a:bodyPr/>
          <a:lstStyle/>
          <a:p>
            <a:r>
              <a:rPr lang="zh-CN" altLang="en-US"/>
              <a:t>单击此处编辑母版标题样式</a:t>
            </a:r>
          </a:p>
        </p:txBody>
      </p:sp>
      <p:sp>
        <p:nvSpPr>
          <p:cNvPr id="6" name="内容占位符 5"/>
          <p:cNvSpPr>
            <a:spLocks noGrp="1"/>
          </p:cNvSpPr>
          <p:nvPr>
            <p:ph sz="quarter" idx="22"/>
          </p:nvPr>
        </p:nvSpPr>
        <p:spPr>
          <a:xfrm>
            <a:off x="3257550" y="1839913"/>
            <a:ext cx="2642088" cy="44069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内容占位符 7"/>
          <p:cNvSpPr>
            <a:spLocks noGrp="1"/>
          </p:cNvSpPr>
          <p:nvPr>
            <p:ph sz="quarter" idx="23"/>
          </p:nvPr>
        </p:nvSpPr>
        <p:spPr>
          <a:xfrm>
            <a:off x="6101862" y="1839913"/>
            <a:ext cx="2667000" cy="44069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4248972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Intro Column + 1 Column Text + Quote">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0"/>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1" name="Text Placeholder 6"/>
          <p:cNvSpPr txBox="1">
            <a:spLocks/>
          </p:cNvSpPr>
          <p:nvPr userDrawn="1"/>
        </p:nvSpPr>
        <p:spPr>
          <a:xfrm>
            <a:off x="857357" y="504005"/>
            <a:ext cx="3711715" cy="178411"/>
          </a:xfrm>
          <a:prstGeom prst="rect">
            <a:avLst/>
          </a:prstGeom>
        </p:spPr>
        <p:txBody>
          <a:bodyPr wrap="none" lIns="0" tIns="0" rIns="0" bIns="0"/>
          <a:lstStyle>
            <a:lvl1pPr marL="0" indent="0" algn="l" defTabSz="180000" rtl="0" eaLnBrk="1" latinLnBrk="0" hangingPunct="1">
              <a:lnSpc>
                <a:spcPct val="100000"/>
              </a:lnSpc>
              <a:spcBef>
                <a:spcPts val="0"/>
              </a:spcBef>
              <a:spcAft>
                <a:spcPts val="0"/>
              </a:spcAft>
              <a:buFont typeface="Arial" pitchFamily="34" charset="0"/>
              <a:buNone/>
              <a:defRPr lang="en-US" sz="900" b="0" kern="1200" cap="none" spc="0" baseline="0">
                <a:solidFill>
                  <a:srgbClr val="808285"/>
                </a:solidFill>
                <a:latin typeface="Arial"/>
                <a:ea typeface="+mn-ea"/>
                <a:cs typeface="Arial" pitchFamily="34" charset="0"/>
              </a:defRPr>
            </a:lvl1pPr>
            <a:lvl2pPr marL="180000" indent="-180000" algn="l" defTabSz="180000" rtl="0" eaLnBrk="1" latinLnBrk="0" hangingPunct="1">
              <a:lnSpc>
                <a:spcPct val="100000"/>
              </a:lnSpc>
              <a:spcBef>
                <a:spcPts val="0"/>
              </a:spcBef>
              <a:spcAft>
                <a:spcPts val="300"/>
              </a:spcAft>
              <a:buClr>
                <a:srgbClr val="000000"/>
              </a:buClr>
              <a:buSzPct val="100000"/>
              <a:buFont typeface="Arial"/>
              <a:buChar char="•"/>
              <a:defRPr lang="en-US" sz="900" b="0" kern="1200" cap="none" spc="0" baseline="0" dirty="0" smtClean="0">
                <a:solidFill>
                  <a:srgbClr val="50595B"/>
                </a:solidFill>
                <a:latin typeface="Arial"/>
                <a:ea typeface="+mn-ea"/>
                <a:cs typeface="Arial" pitchFamily="34" charset="0"/>
              </a:defRPr>
            </a:lvl2pPr>
            <a:lvl3pPr marL="360000" indent="-180000" algn="l" defTabSz="180000" rtl="0" eaLnBrk="1" latinLnBrk="0" hangingPunct="1">
              <a:lnSpc>
                <a:spcPct val="100000"/>
              </a:lnSpc>
              <a:spcBef>
                <a:spcPts val="0"/>
              </a:spcBef>
              <a:spcAft>
                <a:spcPts val="300"/>
              </a:spcAft>
              <a:buClr>
                <a:srgbClr val="000000"/>
              </a:buClr>
              <a:buSzPct val="100000"/>
              <a:buFont typeface="Arial"/>
              <a:buChar char="•"/>
              <a:defRPr lang="en-US" sz="900" b="0" kern="1200" cap="none" spc="0" baseline="0" dirty="0" smtClean="0">
                <a:solidFill>
                  <a:srgbClr val="50595B"/>
                </a:solidFill>
                <a:latin typeface="Arial"/>
                <a:ea typeface="+mn-ea"/>
                <a:cs typeface="Arial" pitchFamily="34" charset="0"/>
              </a:defRPr>
            </a:lvl3pPr>
            <a:lvl4pPr marL="540000" indent="-180000" algn="l" defTabSz="180000" rtl="0" eaLnBrk="1" latinLnBrk="0" hangingPunct="1">
              <a:spcBef>
                <a:spcPts val="0"/>
              </a:spcBef>
              <a:spcAft>
                <a:spcPts val="300"/>
              </a:spcAft>
              <a:buFont typeface="Arial" pitchFamily="34" charset="0"/>
              <a:buChar char="•"/>
              <a:defRPr lang="en-US" sz="900" kern="1200" baseline="0" dirty="0" smtClean="0">
                <a:solidFill>
                  <a:srgbClr val="50595B"/>
                </a:solidFill>
                <a:latin typeface="Arial" pitchFamily="34" charset="0"/>
                <a:ea typeface="+mn-ea"/>
                <a:cs typeface="Arial" pitchFamily="34" charset="0"/>
              </a:defRPr>
            </a:lvl4pPr>
            <a:lvl5pPr marL="717550" indent="-177800" algn="l" defTabSz="180000" rtl="0" eaLnBrk="1" latinLnBrk="0" hangingPunct="1">
              <a:spcBef>
                <a:spcPts val="0"/>
              </a:spcBef>
              <a:spcAft>
                <a:spcPts val="300"/>
              </a:spcAft>
              <a:buFont typeface="Arial" pitchFamily="34" charset="0"/>
              <a:buChar char="•"/>
              <a:defRPr lang="en-AU" sz="900" kern="1200" baseline="0" dirty="0">
                <a:solidFill>
                  <a:srgbClr val="50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900" dirty="0"/>
          </a:p>
        </p:txBody>
      </p:sp>
      <p:sp>
        <p:nvSpPr>
          <p:cNvPr id="13" name="Text Placeholder 4"/>
          <p:cNvSpPr>
            <a:spLocks noGrp="1"/>
          </p:cNvSpPr>
          <p:nvPr>
            <p:ph type="body" sz="quarter" idx="25" hasCustomPrompt="1"/>
          </p:nvPr>
        </p:nvSpPr>
        <p:spPr>
          <a:xfrm>
            <a:off x="392123" y="1839911"/>
            <a:ext cx="2651815" cy="4406902"/>
          </a:xfrm>
          <a:prstGeom prst="rect">
            <a:avLst/>
          </a:prstGeom>
        </p:spPr>
        <p:txBody>
          <a:bodyPr/>
          <a:lstStyle>
            <a:lvl1pPr marL="0" marR="0" indent="0" algn="l" defTabSz="180000" rtl="0" eaLnBrk="1" fontAlgn="auto" latinLnBrk="0" hangingPunct="1">
              <a:lnSpc>
                <a:spcPts val="1400"/>
              </a:lnSpc>
              <a:spcBef>
                <a:spcPts val="0"/>
              </a:spcBef>
              <a:spcAft>
                <a:spcPts val="600"/>
              </a:spcAft>
              <a:buClrTx/>
              <a:buSzTx/>
              <a:buFont typeface="Arial" pitchFamily="34" charset="0"/>
              <a:buNone/>
              <a:tabLst/>
              <a:defRPr sz="1800" b="0" cap="none" spc="0">
                <a:solidFill>
                  <a:schemeClr val="accent2"/>
                </a:solidFill>
                <a:latin typeface="微软雅黑" panose="020B0503020204020204" pitchFamily="34" charset="-122"/>
                <a:ea typeface="微软雅黑" panose="020B0503020204020204" pitchFamily="34" charset="-122"/>
              </a:defRPr>
            </a:lvl1pPr>
          </a:lstStyle>
          <a:p>
            <a:pPr marL="0" marR="0" lvl="0" indent="0" algn="l" defTabSz="180000" rtl="0" eaLnBrk="1" fontAlgn="auto" latinLnBrk="0" hangingPunct="1">
              <a:lnSpc>
                <a:spcPts val="1400"/>
              </a:lnSpc>
              <a:spcBef>
                <a:spcPts val="0"/>
              </a:spcBef>
              <a:spcAft>
                <a:spcPts val="600"/>
              </a:spcAft>
              <a:buClrTx/>
              <a:buSzTx/>
              <a:buFont typeface="Arial" pitchFamily="34" charset="0"/>
              <a:buNone/>
              <a:tabLst/>
              <a:defRPr/>
            </a:pPr>
            <a:r>
              <a:rPr lang="zh-CN" altLang="en-US" dirty="0"/>
              <a:t>介绍文字</a:t>
            </a:r>
            <a:endParaRPr lang="en-US" dirty="0"/>
          </a:p>
        </p:txBody>
      </p:sp>
      <p:sp>
        <p:nvSpPr>
          <p:cNvPr id="9" name="Rectangle 8"/>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5" name="内容占位符 4"/>
          <p:cNvSpPr>
            <a:spLocks noGrp="1"/>
          </p:cNvSpPr>
          <p:nvPr>
            <p:ph sz="quarter" idx="36"/>
          </p:nvPr>
        </p:nvSpPr>
        <p:spPr>
          <a:xfrm>
            <a:off x="3257553" y="1839913"/>
            <a:ext cx="2662603" cy="44069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标题 5"/>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437452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Tree>
    <p:extLst>
      <p:ext uri="{BB962C8B-B14F-4D97-AF65-F5344CB8AC3E}">
        <p14:creationId xmlns:p14="http://schemas.microsoft.com/office/powerpoint/2010/main" val="2322667593"/>
      </p:ext>
    </p:extLst>
  </p:cSld>
  <p:clrMapOvr>
    <a:masterClrMapping/>
  </p:clrMapOvr>
  <p:transition spd="slow">
    <p:fad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Intro + 2 Column Text + Image R Column">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19"/>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8" name="Picture Placeholder 3"/>
          <p:cNvSpPr>
            <a:spLocks noGrp="1"/>
          </p:cNvSpPr>
          <p:nvPr>
            <p:ph type="pic" sz="quarter" idx="21"/>
          </p:nvPr>
        </p:nvSpPr>
        <p:spPr>
          <a:xfrm>
            <a:off x="6097847" y="1838325"/>
            <a:ext cx="2651815" cy="4406400"/>
          </a:xfrm>
          <a:prstGeom prst="rect">
            <a:avLst/>
          </a:prstGeom>
          <a:pattFill prst="smGrid">
            <a:fgClr>
              <a:schemeClr val="bg1">
                <a:lumMod val="85000"/>
              </a:schemeClr>
            </a:fgClr>
            <a:bgClr>
              <a:schemeClr val="bg1"/>
            </a:bgClr>
          </a:pattFill>
        </p:spPr>
        <p:txBody>
          <a:bodyPr/>
          <a:lstStyle/>
          <a:p>
            <a:r>
              <a:rPr lang="zh-CN" altLang="en-US"/>
              <a:t>单击图标添加图片</a:t>
            </a:r>
            <a:endParaRPr lang="en-AU"/>
          </a:p>
        </p:txBody>
      </p:sp>
      <p:sp>
        <p:nvSpPr>
          <p:cNvPr id="10" name="Text Placeholder 4"/>
          <p:cNvSpPr>
            <a:spLocks noGrp="1"/>
          </p:cNvSpPr>
          <p:nvPr>
            <p:ph type="body" sz="quarter" idx="24" hasCustomPrompt="1"/>
          </p:nvPr>
        </p:nvSpPr>
        <p:spPr>
          <a:xfrm>
            <a:off x="392122" y="1839912"/>
            <a:ext cx="5506338" cy="792000"/>
          </a:xfrm>
          <a:prstGeom prst="rect">
            <a:avLst/>
          </a:prstGeom>
        </p:spPr>
        <p:txBody>
          <a:bodyPr/>
          <a:lstStyle>
            <a:lvl1pPr marL="0" marR="0" indent="0" algn="l" defTabSz="180000" rtl="0" eaLnBrk="1" fontAlgn="auto" latinLnBrk="0" hangingPunct="1">
              <a:lnSpc>
                <a:spcPts val="1400"/>
              </a:lnSpc>
              <a:spcBef>
                <a:spcPts val="0"/>
              </a:spcBef>
              <a:spcAft>
                <a:spcPts val="600"/>
              </a:spcAft>
              <a:buClrTx/>
              <a:buSzTx/>
              <a:buFont typeface="Arial" pitchFamily="34" charset="0"/>
              <a:buNone/>
              <a:tabLst/>
              <a:defRPr sz="1800" b="0" cap="none" spc="0">
                <a:solidFill>
                  <a:schemeClr val="accent2"/>
                </a:solidFill>
                <a:latin typeface="微软雅黑" panose="020B0503020204020204" pitchFamily="34" charset="-122"/>
                <a:ea typeface="微软雅黑" panose="020B0503020204020204" pitchFamily="34" charset="-122"/>
              </a:defRPr>
            </a:lvl1pPr>
          </a:lstStyle>
          <a:p>
            <a:pPr marL="0" marR="0" lvl="0" indent="0" algn="l" defTabSz="180000" rtl="0" eaLnBrk="1" fontAlgn="auto" latinLnBrk="0" hangingPunct="1">
              <a:lnSpc>
                <a:spcPts val="1400"/>
              </a:lnSpc>
              <a:spcBef>
                <a:spcPts val="0"/>
              </a:spcBef>
              <a:spcAft>
                <a:spcPts val="600"/>
              </a:spcAft>
              <a:buClrTx/>
              <a:buSzTx/>
              <a:buFont typeface="Arial" pitchFamily="34" charset="0"/>
              <a:buNone/>
              <a:tabLst/>
              <a:defRPr/>
            </a:pPr>
            <a:r>
              <a:rPr lang="zh-CN" altLang="en-US" dirty="0"/>
              <a:t>介绍文字</a:t>
            </a:r>
            <a:endParaRPr lang="en-US" dirty="0"/>
          </a:p>
        </p:txBody>
      </p:sp>
      <p:sp>
        <p:nvSpPr>
          <p:cNvPr id="9" name="Rectangle 8"/>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标题 3"/>
          <p:cNvSpPr>
            <a:spLocks noGrp="1"/>
          </p:cNvSpPr>
          <p:nvPr>
            <p:ph type="title"/>
          </p:nvPr>
        </p:nvSpPr>
        <p:spPr/>
        <p:txBody>
          <a:bodyPr/>
          <a:lstStyle/>
          <a:p>
            <a:r>
              <a:rPr lang="zh-CN" altLang="en-US"/>
              <a:t>单击此处编辑母版标题样式</a:t>
            </a:r>
          </a:p>
        </p:txBody>
      </p:sp>
      <p:sp>
        <p:nvSpPr>
          <p:cNvPr id="6" name="内容占位符 5"/>
          <p:cNvSpPr>
            <a:spLocks noGrp="1"/>
          </p:cNvSpPr>
          <p:nvPr>
            <p:ph sz="quarter" idx="36"/>
          </p:nvPr>
        </p:nvSpPr>
        <p:spPr>
          <a:xfrm>
            <a:off x="392726" y="2836863"/>
            <a:ext cx="5506915" cy="34099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9424266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2 Column Text + Image R Column 1">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19"/>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8" name="Picture Placeholder 3"/>
          <p:cNvSpPr>
            <a:spLocks noGrp="1"/>
          </p:cNvSpPr>
          <p:nvPr>
            <p:ph type="pic" sz="quarter" idx="21"/>
          </p:nvPr>
        </p:nvSpPr>
        <p:spPr>
          <a:xfrm>
            <a:off x="6097847" y="1838325"/>
            <a:ext cx="2651815" cy="4406400"/>
          </a:xfrm>
          <a:prstGeom prst="rect">
            <a:avLst/>
          </a:prstGeom>
          <a:pattFill prst="smGrid">
            <a:fgClr>
              <a:schemeClr val="bg1">
                <a:lumMod val="85000"/>
              </a:schemeClr>
            </a:fgClr>
            <a:bgClr>
              <a:schemeClr val="bg1"/>
            </a:bgClr>
          </a:pattFill>
        </p:spPr>
        <p:txBody>
          <a:bodyPr/>
          <a:lstStyle/>
          <a:p>
            <a:r>
              <a:rPr lang="zh-CN" altLang="en-US"/>
              <a:t>单击图标添加图片</a:t>
            </a:r>
            <a:endParaRPr lang="en-AU"/>
          </a:p>
        </p:txBody>
      </p:sp>
      <p:sp>
        <p:nvSpPr>
          <p:cNvPr id="10" name="Rectangle 9"/>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标题 3"/>
          <p:cNvSpPr>
            <a:spLocks noGrp="1"/>
          </p:cNvSpPr>
          <p:nvPr>
            <p:ph type="title"/>
          </p:nvPr>
        </p:nvSpPr>
        <p:spPr/>
        <p:txBody>
          <a:bodyPr/>
          <a:lstStyle/>
          <a:p>
            <a:r>
              <a:rPr lang="zh-CN" altLang="en-US"/>
              <a:t>单击此处编辑母版标题样式</a:t>
            </a:r>
          </a:p>
        </p:txBody>
      </p:sp>
      <p:sp>
        <p:nvSpPr>
          <p:cNvPr id="6" name="内容占位符 5"/>
          <p:cNvSpPr>
            <a:spLocks noGrp="1"/>
          </p:cNvSpPr>
          <p:nvPr>
            <p:ph sz="quarter" idx="36"/>
          </p:nvPr>
        </p:nvSpPr>
        <p:spPr>
          <a:xfrm>
            <a:off x="391258" y="1839913"/>
            <a:ext cx="5508380" cy="44069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0422481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Intro + 1 Column Text + 2 Column Image R">
    <p:spTree>
      <p:nvGrpSpPr>
        <p:cNvPr id="1" name=""/>
        <p:cNvGrpSpPr/>
        <p:nvPr/>
      </p:nvGrpSpPr>
      <p:grpSpPr>
        <a:xfrm>
          <a:off x="0" y="0"/>
          <a:ext cx="0" cy="0"/>
          <a:chOff x="0" y="0"/>
          <a:chExt cx="0" cy="0"/>
        </a:xfrm>
      </p:grpSpPr>
      <p:sp>
        <p:nvSpPr>
          <p:cNvPr id="8" name="Picture Placeholder 7"/>
          <p:cNvSpPr>
            <a:spLocks noGrp="1"/>
          </p:cNvSpPr>
          <p:nvPr>
            <p:ph type="pic" sz="quarter" idx="24"/>
          </p:nvPr>
        </p:nvSpPr>
        <p:spPr>
          <a:xfrm>
            <a:off x="3246649" y="1838323"/>
            <a:ext cx="5512777" cy="4399200"/>
          </a:xfrm>
          <a:prstGeom prst="rect">
            <a:avLst/>
          </a:prstGeom>
          <a:pattFill prst="smGrid">
            <a:fgClr>
              <a:schemeClr val="bg1">
                <a:lumMod val="85000"/>
              </a:schemeClr>
            </a:fgClr>
            <a:bgClr>
              <a:schemeClr val="bg1"/>
            </a:bgClr>
          </a:pattFill>
        </p:spPr>
        <p:txBody>
          <a:bodyPr/>
          <a:lstStyle/>
          <a:p>
            <a:r>
              <a:rPr lang="zh-CN" altLang="en-US"/>
              <a:t>单击图标添加图片</a:t>
            </a:r>
            <a:endParaRPr lang="en-AU"/>
          </a:p>
        </p:txBody>
      </p:sp>
      <p:sp>
        <p:nvSpPr>
          <p:cNvPr id="2" name="Slide Number Placeholder 1" descr="Lock Shape"/>
          <p:cNvSpPr>
            <a:spLocks noGrp="1"/>
          </p:cNvSpPr>
          <p:nvPr>
            <p:ph type="sldNum" sz="quarter" idx="23"/>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9" name="Text Placeholder 4"/>
          <p:cNvSpPr>
            <a:spLocks noGrp="1"/>
          </p:cNvSpPr>
          <p:nvPr>
            <p:ph type="body" sz="quarter" idx="25" hasCustomPrompt="1"/>
          </p:nvPr>
        </p:nvSpPr>
        <p:spPr>
          <a:xfrm>
            <a:off x="392123" y="1839912"/>
            <a:ext cx="2651815" cy="792000"/>
          </a:xfrm>
          <a:prstGeom prst="rect">
            <a:avLst/>
          </a:prstGeom>
        </p:spPr>
        <p:txBody>
          <a:bodyPr/>
          <a:lstStyle>
            <a:lvl1pPr marL="0" marR="0" indent="0" algn="l" defTabSz="180000" rtl="0" eaLnBrk="1" fontAlgn="auto" latinLnBrk="0" hangingPunct="1">
              <a:lnSpc>
                <a:spcPts val="1400"/>
              </a:lnSpc>
              <a:spcBef>
                <a:spcPts val="0"/>
              </a:spcBef>
              <a:spcAft>
                <a:spcPts val="600"/>
              </a:spcAft>
              <a:buClrTx/>
              <a:buSzTx/>
              <a:buFont typeface="Arial" pitchFamily="34" charset="0"/>
              <a:buNone/>
              <a:tabLst/>
              <a:defRPr sz="1800" b="0" cap="none" spc="0">
                <a:solidFill>
                  <a:schemeClr val="accent2"/>
                </a:solidFill>
                <a:latin typeface="微软雅黑" panose="020B0503020204020204" pitchFamily="34" charset="-122"/>
                <a:ea typeface="微软雅黑" panose="020B0503020204020204" pitchFamily="34" charset="-122"/>
              </a:defRPr>
            </a:lvl1pPr>
          </a:lstStyle>
          <a:p>
            <a:pPr marL="0" marR="0" lvl="0" indent="0" algn="l" defTabSz="180000" rtl="0" eaLnBrk="1" fontAlgn="auto" latinLnBrk="0" hangingPunct="1">
              <a:lnSpc>
                <a:spcPts val="1400"/>
              </a:lnSpc>
              <a:spcBef>
                <a:spcPts val="0"/>
              </a:spcBef>
              <a:spcAft>
                <a:spcPts val="600"/>
              </a:spcAft>
              <a:buClrTx/>
              <a:buSzTx/>
              <a:buFont typeface="Arial" pitchFamily="34" charset="0"/>
              <a:buNone/>
              <a:tabLst/>
              <a:defRPr/>
            </a:pPr>
            <a:r>
              <a:rPr lang="zh-CN" altLang="en-US" dirty="0"/>
              <a:t>介绍文字</a:t>
            </a:r>
            <a:endParaRPr lang="en-US" dirty="0"/>
          </a:p>
        </p:txBody>
      </p:sp>
      <p:sp>
        <p:nvSpPr>
          <p:cNvPr id="10" name="Rectangle 9"/>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5" name="标题 4"/>
          <p:cNvSpPr>
            <a:spLocks noGrp="1"/>
          </p:cNvSpPr>
          <p:nvPr>
            <p:ph type="title"/>
          </p:nvPr>
        </p:nvSpPr>
        <p:spPr/>
        <p:txBody>
          <a:bodyPr/>
          <a:lstStyle/>
          <a:p>
            <a:r>
              <a:rPr lang="zh-CN" altLang="en-US"/>
              <a:t>单击此处编辑母版标题样式</a:t>
            </a:r>
          </a:p>
        </p:txBody>
      </p:sp>
      <p:sp>
        <p:nvSpPr>
          <p:cNvPr id="7" name="内容占位符 6"/>
          <p:cNvSpPr>
            <a:spLocks noGrp="1"/>
          </p:cNvSpPr>
          <p:nvPr>
            <p:ph sz="quarter" idx="36"/>
          </p:nvPr>
        </p:nvSpPr>
        <p:spPr>
          <a:xfrm>
            <a:off x="391261" y="2836863"/>
            <a:ext cx="2650880" cy="34099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7924072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 Column Text + 2 Column Image R">
    <p:spTree>
      <p:nvGrpSpPr>
        <p:cNvPr id="1" name=""/>
        <p:cNvGrpSpPr/>
        <p:nvPr/>
      </p:nvGrpSpPr>
      <p:grpSpPr>
        <a:xfrm>
          <a:off x="0" y="0"/>
          <a:ext cx="0" cy="0"/>
          <a:chOff x="0" y="0"/>
          <a:chExt cx="0" cy="0"/>
        </a:xfrm>
      </p:grpSpPr>
      <p:sp>
        <p:nvSpPr>
          <p:cNvPr id="8" name="Picture Placeholder 7"/>
          <p:cNvSpPr>
            <a:spLocks noGrp="1"/>
          </p:cNvSpPr>
          <p:nvPr>
            <p:ph type="pic" sz="quarter" idx="24"/>
          </p:nvPr>
        </p:nvSpPr>
        <p:spPr>
          <a:xfrm>
            <a:off x="3246649" y="1838323"/>
            <a:ext cx="5512777" cy="4399200"/>
          </a:xfrm>
          <a:prstGeom prst="rect">
            <a:avLst/>
          </a:prstGeom>
          <a:pattFill prst="smGrid">
            <a:fgClr>
              <a:schemeClr val="bg1">
                <a:lumMod val="85000"/>
              </a:schemeClr>
            </a:fgClr>
            <a:bgClr>
              <a:schemeClr val="bg1"/>
            </a:bgClr>
          </a:pattFill>
        </p:spPr>
        <p:txBody>
          <a:bodyPr/>
          <a:lstStyle/>
          <a:p>
            <a:r>
              <a:rPr lang="zh-CN" altLang="en-US"/>
              <a:t>单击图标添加图片</a:t>
            </a:r>
            <a:endParaRPr lang="en-AU"/>
          </a:p>
        </p:txBody>
      </p:sp>
      <p:sp>
        <p:nvSpPr>
          <p:cNvPr id="2" name="Slide Number Placeholder 1" descr="Lock Shape"/>
          <p:cNvSpPr>
            <a:spLocks noGrp="1"/>
          </p:cNvSpPr>
          <p:nvPr>
            <p:ph type="sldNum" sz="quarter" idx="23"/>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9" name="Rectangle 8"/>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5" name="标题 4"/>
          <p:cNvSpPr>
            <a:spLocks noGrp="1"/>
          </p:cNvSpPr>
          <p:nvPr>
            <p:ph type="title"/>
          </p:nvPr>
        </p:nvSpPr>
        <p:spPr/>
        <p:txBody>
          <a:bodyPr/>
          <a:lstStyle/>
          <a:p>
            <a:r>
              <a:rPr lang="zh-CN" altLang="en-US"/>
              <a:t>单击此处编辑母版标题样式</a:t>
            </a:r>
          </a:p>
        </p:txBody>
      </p:sp>
      <p:sp>
        <p:nvSpPr>
          <p:cNvPr id="7" name="内容占位符 6"/>
          <p:cNvSpPr>
            <a:spLocks noGrp="1"/>
          </p:cNvSpPr>
          <p:nvPr>
            <p:ph sz="quarter" idx="36"/>
          </p:nvPr>
        </p:nvSpPr>
        <p:spPr>
          <a:xfrm>
            <a:off x="391261" y="1839913"/>
            <a:ext cx="2650880" cy="44069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7098327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Image L Column + Intro + 2 Column Text">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392124" y="1838325"/>
            <a:ext cx="2651815" cy="4406400"/>
          </a:xfrm>
          <a:prstGeom prst="rect">
            <a:avLst/>
          </a:prstGeom>
          <a:pattFill prst="smGrid">
            <a:fgClr>
              <a:schemeClr val="bg1">
                <a:lumMod val="85000"/>
              </a:schemeClr>
            </a:fgClr>
            <a:bgClr>
              <a:schemeClr val="bg1"/>
            </a:bgClr>
          </a:pattFill>
        </p:spPr>
        <p:txBody>
          <a:bodyPr/>
          <a:lstStyle/>
          <a:p>
            <a:r>
              <a:rPr lang="zh-CN" altLang="en-US"/>
              <a:t>单击图标添加图片</a:t>
            </a:r>
            <a:endParaRPr lang="en-AU"/>
          </a:p>
        </p:txBody>
      </p:sp>
      <p:sp>
        <p:nvSpPr>
          <p:cNvPr id="2" name="Slide Number Placeholder 1" descr="Lock Shape"/>
          <p:cNvSpPr>
            <a:spLocks noGrp="1"/>
          </p:cNvSpPr>
          <p:nvPr>
            <p:ph type="sldNum" sz="quarter" idx="19"/>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8" name="Text Placeholder 4"/>
          <p:cNvSpPr>
            <a:spLocks noGrp="1"/>
          </p:cNvSpPr>
          <p:nvPr>
            <p:ph type="body" sz="quarter" idx="24" hasCustomPrompt="1"/>
          </p:nvPr>
        </p:nvSpPr>
        <p:spPr>
          <a:xfrm>
            <a:off x="3246646" y="1839600"/>
            <a:ext cx="5506338" cy="792000"/>
          </a:xfrm>
          <a:prstGeom prst="rect">
            <a:avLst/>
          </a:prstGeom>
        </p:spPr>
        <p:txBody>
          <a:bodyPr/>
          <a:lstStyle>
            <a:lvl1pPr marL="0" marR="0" indent="0" algn="l" defTabSz="180000" rtl="0" eaLnBrk="1" fontAlgn="auto" latinLnBrk="0" hangingPunct="1">
              <a:lnSpc>
                <a:spcPts val="1400"/>
              </a:lnSpc>
              <a:spcBef>
                <a:spcPts val="0"/>
              </a:spcBef>
              <a:spcAft>
                <a:spcPts val="600"/>
              </a:spcAft>
              <a:buClrTx/>
              <a:buSzTx/>
              <a:buFont typeface="Arial" pitchFamily="34" charset="0"/>
              <a:buNone/>
              <a:tabLst/>
              <a:defRPr sz="1800" b="0" cap="none" spc="0">
                <a:solidFill>
                  <a:schemeClr val="accent2"/>
                </a:solidFill>
                <a:latin typeface="微软雅黑" panose="020B0503020204020204" pitchFamily="34" charset="-122"/>
                <a:ea typeface="微软雅黑" panose="020B0503020204020204" pitchFamily="34" charset="-122"/>
              </a:defRPr>
            </a:lvl1pPr>
          </a:lstStyle>
          <a:p>
            <a:pPr marL="0" marR="0" lvl="0" indent="0" algn="l" defTabSz="180000" rtl="0" eaLnBrk="1" fontAlgn="auto" latinLnBrk="0" hangingPunct="1">
              <a:lnSpc>
                <a:spcPts val="1400"/>
              </a:lnSpc>
              <a:spcBef>
                <a:spcPts val="0"/>
              </a:spcBef>
              <a:spcAft>
                <a:spcPts val="600"/>
              </a:spcAft>
              <a:buClrTx/>
              <a:buSzTx/>
              <a:buFont typeface="Arial" pitchFamily="34" charset="0"/>
              <a:buNone/>
              <a:tabLst/>
              <a:defRPr/>
            </a:pPr>
            <a:r>
              <a:rPr lang="zh-CN" altLang="en-US" dirty="0"/>
              <a:t>介绍文字</a:t>
            </a:r>
            <a:endParaRPr lang="en-US" dirty="0"/>
          </a:p>
        </p:txBody>
      </p:sp>
      <p:sp>
        <p:nvSpPr>
          <p:cNvPr id="10" name="Rectangle 9"/>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5" name="标题 4"/>
          <p:cNvSpPr>
            <a:spLocks noGrp="1"/>
          </p:cNvSpPr>
          <p:nvPr>
            <p:ph type="title"/>
          </p:nvPr>
        </p:nvSpPr>
        <p:spPr/>
        <p:txBody>
          <a:bodyPr/>
          <a:lstStyle/>
          <a:p>
            <a:r>
              <a:rPr lang="zh-CN" altLang="en-US"/>
              <a:t>单击此处编辑母版标题样式</a:t>
            </a:r>
          </a:p>
        </p:txBody>
      </p:sp>
      <p:sp>
        <p:nvSpPr>
          <p:cNvPr id="7" name="内容占位符 6"/>
          <p:cNvSpPr>
            <a:spLocks noGrp="1"/>
          </p:cNvSpPr>
          <p:nvPr>
            <p:ph sz="quarter" idx="36"/>
          </p:nvPr>
        </p:nvSpPr>
        <p:spPr>
          <a:xfrm>
            <a:off x="3257553" y="2836863"/>
            <a:ext cx="5511311" cy="34099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4556153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Image L Column + 2 Column Text 1">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385478" y="1838325"/>
            <a:ext cx="2651815" cy="4406400"/>
          </a:xfrm>
          <a:prstGeom prst="rect">
            <a:avLst/>
          </a:prstGeom>
          <a:pattFill prst="smGrid">
            <a:fgClr>
              <a:schemeClr val="bg1">
                <a:lumMod val="85000"/>
              </a:schemeClr>
            </a:fgClr>
            <a:bgClr>
              <a:schemeClr val="bg1"/>
            </a:bgClr>
          </a:pattFill>
        </p:spPr>
        <p:txBody>
          <a:bodyPr/>
          <a:lstStyle/>
          <a:p>
            <a:r>
              <a:rPr lang="zh-CN" altLang="en-US"/>
              <a:t>单击图标添加图片</a:t>
            </a:r>
            <a:endParaRPr lang="en-AU"/>
          </a:p>
        </p:txBody>
      </p:sp>
      <p:sp>
        <p:nvSpPr>
          <p:cNvPr id="2" name="Slide Number Placeholder 1" descr="Lock Shape"/>
          <p:cNvSpPr>
            <a:spLocks noGrp="1"/>
          </p:cNvSpPr>
          <p:nvPr>
            <p:ph type="sldNum" sz="quarter" idx="19"/>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8" name="Rectangle 7"/>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5" name="标题 4"/>
          <p:cNvSpPr>
            <a:spLocks noGrp="1"/>
          </p:cNvSpPr>
          <p:nvPr>
            <p:ph type="title"/>
          </p:nvPr>
        </p:nvSpPr>
        <p:spPr/>
        <p:txBody>
          <a:bodyPr/>
          <a:lstStyle/>
          <a:p>
            <a:r>
              <a:rPr lang="zh-CN" altLang="en-US"/>
              <a:t>单击此处编辑母版标题样式</a:t>
            </a:r>
            <a:endParaRPr lang="zh-CN" altLang="en-US" dirty="0"/>
          </a:p>
        </p:txBody>
      </p:sp>
      <p:sp>
        <p:nvSpPr>
          <p:cNvPr id="7" name="内容占位符 6"/>
          <p:cNvSpPr>
            <a:spLocks noGrp="1"/>
          </p:cNvSpPr>
          <p:nvPr>
            <p:ph sz="quarter" idx="21"/>
          </p:nvPr>
        </p:nvSpPr>
        <p:spPr>
          <a:xfrm>
            <a:off x="3257553" y="1839913"/>
            <a:ext cx="5511311" cy="44069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751635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Intro + 2 Column Text + Image Bottom L">
    <p:spTree>
      <p:nvGrpSpPr>
        <p:cNvPr id="1" name=""/>
        <p:cNvGrpSpPr/>
        <p:nvPr/>
      </p:nvGrpSpPr>
      <p:grpSpPr>
        <a:xfrm>
          <a:off x="0" y="0"/>
          <a:ext cx="0" cy="0"/>
          <a:chOff x="0" y="0"/>
          <a:chExt cx="0" cy="0"/>
        </a:xfrm>
      </p:grpSpPr>
      <p:sp>
        <p:nvSpPr>
          <p:cNvPr id="3" name="Picture Placeholder 2"/>
          <p:cNvSpPr>
            <a:spLocks noGrp="1"/>
          </p:cNvSpPr>
          <p:nvPr>
            <p:ph type="pic" sz="quarter" idx="18"/>
          </p:nvPr>
        </p:nvSpPr>
        <p:spPr>
          <a:xfrm>
            <a:off x="392126" y="3542171"/>
            <a:ext cx="5507515" cy="2697389"/>
          </a:xfrm>
          <a:prstGeom prst="rect">
            <a:avLst/>
          </a:prstGeom>
          <a:pattFill prst="smGrid">
            <a:fgClr>
              <a:schemeClr val="bg1">
                <a:lumMod val="85000"/>
              </a:schemeClr>
            </a:fgClr>
            <a:bgClr>
              <a:prstClr val="white"/>
            </a:bgClr>
          </a:pattFill>
        </p:spPr>
        <p:txBody>
          <a:bodyPr/>
          <a:lstStyle/>
          <a:p>
            <a:r>
              <a:rPr lang="zh-CN" altLang="en-US"/>
              <a:t>单击图标添加图片</a:t>
            </a:r>
            <a:endParaRPr lang="en-AU"/>
          </a:p>
        </p:txBody>
      </p:sp>
      <p:sp>
        <p:nvSpPr>
          <p:cNvPr id="2" name="Slide Number Placeholder 1" descr="Lock Shape"/>
          <p:cNvSpPr>
            <a:spLocks noGrp="1"/>
          </p:cNvSpPr>
          <p:nvPr>
            <p:ph type="sldNum" sz="quarter" idx="22"/>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1" name="Text Placeholder 4"/>
          <p:cNvSpPr>
            <a:spLocks noGrp="1"/>
          </p:cNvSpPr>
          <p:nvPr>
            <p:ph type="body" sz="quarter" idx="25" hasCustomPrompt="1"/>
          </p:nvPr>
        </p:nvSpPr>
        <p:spPr>
          <a:xfrm>
            <a:off x="392123" y="1839911"/>
            <a:ext cx="2651815" cy="1494000"/>
          </a:xfrm>
          <a:prstGeom prst="rect">
            <a:avLst/>
          </a:prstGeom>
        </p:spPr>
        <p:txBody>
          <a:bodyPr/>
          <a:lstStyle>
            <a:lvl1pPr marL="0" marR="0" indent="0" algn="l" defTabSz="180000" rtl="0" eaLnBrk="1" fontAlgn="auto" latinLnBrk="0" hangingPunct="1">
              <a:lnSpc>
                <a:spcPts val="1400"/>
              </a:lnSpc>
              <a:spcBef>
                <a:spcPts val="0"/>
              </a:spcBef>
              <a:spcAft>
                <a:spcPts val="600"/>
              </a:spcAft>
              <a:buClrTx/>
              <a:buSzTx/>
              <a:buFont typeface="Arial" pitchFamily="34" charset="0"/>
              <a:buNone/>
              <a:tabLst/>
              <a:defRPr sz="1800" b="0" cap="none" spc="0">
                <a:solidFill>
                  <a:schemeClr val="accent2"/>
                </a:solidFill>
                <a:latin typeface="微软雅黑" panose="020B0503020204020204" pitchFamily="34" charset="-122"/>
                <a:ea typeface="微软雅黑" panose="020B0503020204020204" pitchFamily="34" charset="-122"/>
              </a:defRPr>
            </a:lvl1pPr>
          </a:lstStyle>
          <a:p>
            <a:pPr marL="0" marR="0" lvl="0" indent="0" algn="l" defTabSz="180000" rtl="0" eaLnBrk="1" fontAlgn="auto" latinLnBrk="0" hangingPunct="1">
              <a:lnSpc>
                <a:spcPts val="1400"/>
              </a:lnSpc>
              <a:spcBef>
                <a:spcPts val="0"/>
              </a:spcBef>
              <a:spcAft>
                <a:spcPts val="600"/>
              </a:spcAft>
              <a:buClrTx/>
              <a:buSzTx/>
              <a:buFont typeface="Arial" pitchFamily="34" charset="0"/>
              <a:buNone/>
              <a:tabLst/>
              <a:defRPr/>
            </a:pPr>
            <a:r>
              <a:rPr lang="zh-CN" altLang="en-US" dirty="0"/>
              <a:t>介绍文字</a:t>
            </a:r>
            <a:endParaRPr lang="en-US" dirty="0"/>
          </a:p>
        </p:txBody>
      </p:sp>
      <p:sp>
        <p:nvSpPr>
          <p:cNvPr id="10" name="Rectangle 9"/>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5" name="标题 4"/>
          <p:cNvSpPr>
            <a:spLocks noGrp="1"/>
          </p:cNvSpPr>
          <p:nvPr>
            <p:ph type="title"/>
          </p:nvPr>
        </p:nvSpPr>
        <p:spPr/>
        <p:txBody>
          <a:bodyPr/>
          <a:lstStyle/>
          <a:p>
            <a:r>
              <a:rPr lang="zh-CN" altLang="en-US"/>
              <a:t>单击此处编辑母版标题样式</a:t>
            </a:r>
          </a:p>
        </p:txBody>
      </p:sp>
      <p:sp>
        <p:nvSpPr>
          <p:cNvPr id="7" name="内容占位符 6"/>
          <p:cNvSpPr>
            <a:spLocks noGrp="1"/>
          </p:cNvSpPr>
          <p:nvPr>
            <p:ph sz="quarter" idx="36"/>
          </p:nvPr>
        </p:nvSpPr>
        <p:spPr>
          <a:xfrm>
            <a:off x="3257550" y="1839913"/>
            <a:ext cx="2642088" cy="150971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内容占位符 8"/>
          <p:cNvSpPr>
            <a:spLocks noGrp="1"/>
          </p:cNvSpPr>
          <p:nvPr>
            <p:ph sz="quarter" idx="37"/>
          </p:nvPr>
        </p:nvSpPr>
        <p:spPr>
          <a:xfrm>
            <a:off x="6101862" y="1839913"/>
            <a:ext cx="2667000" cy="44069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3220007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Intro + 2 Column Text + Image Top L [ No Title ]">
    <p:spTree>
      <p:nvGrpSpPr>
        <p:cNvPr id="1" name=""/>
        <p:cNvGrpSpPr/>
        <p:nvPr/>
      </p:nvGrpSpPr>
      <p:grpSpPr>
        <a:xfrm>
          <a:off x="0" y="0"/>
          <a:ext cx="0" cy="0"/>
          <a:chOff x="0" y="0"/>
          <a:chExt cx="0" cy="0"/>
        </a:xfrm>
      </p:grpSpPr>
      <p:sp>
        <p:nvSpPr>
          <p:cNvPr id="6" name="Picture Placeholder 5"/>
          <p:cNvSpPr>
            <a:spLocks noGrp="1"/>
          </p:cNvSpPr>
          <p:nvPr>
            <p:ph type="pic" sz="quarter" idx="18"/>
          </p:nvPr>
        </p:nvSpPr>
        <p:spPr>
          <a:xfrm>
            <a:off x="391258" y="814388"/>
            <a:ext cx="5506338" cy="2520000"/>
          </a:xfrm>
          <a:prstGeom prst="rect">
            <a:avLst/>
          </a:prstGeom>
          <a:pattFill prst="smGrid">
            <a:fgClr>
              <a:schemeClr val="bg1">
                <a:lumMod val="85000"/>
              </a:schemeClr>
            </a:fgClr>
            <a:bgClr>
              <a:prstClr val="white"/>
            </a:bgClr>
          </a:pattFill>
        </p:spPr>
        <p:txBody>
          <a:bodyPr/>
          <a:lstStyle/>
          <a:p>
            <a:r>
              <a:rPr lang="zh-CN" altLang="en-US"/>
              <a:t>单击图标添加图片</a:t>
            </a:r>
            <a:endParaRPr lang="en-AU" dirty="0"/>
          </a:p>
        </p:txBody>
      </p:sp>
      <p:sp>
        <p:nvSpPr>
          <p:cNvPr id="2" name="Slide Number Placeholder 1" descr="Lock Shape"/>
          <p:cNvSpPr>
            <a:spLocks noGrp="1"/>
          </p:cNvSpPr>
          <p:nvPr>
            <p:ph type="sldNum" sz="quarter" idx="22"/>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9" name="Text Placeholder 4"/>
          <p:cNvSpPr>
            <a:spLocks noGrp="1"/>
          </p:cNvSpPr>
          <p:nvPr>
            <p:ph type="body" sz="quarter" idx="25" hasCustomPrompt="1"/>
          </p:nvPr>
        </p:nvSpPr>
        <p:spPr>
          <a:xfrm>
            <a:off x="392123" y="3542400"/>
            <a:ext cx="2651815" cy="2696400"/>
          </a:xfrm>
          <a:prstGeom prst="rect">
            <a:avLst/>
          </a:prstGeom>
        </p:spPr>
        <p:txBody>
          <a:bodyPr/>
          <a:lstStyle>
            <a:lvl1pPr marL="0" marR="0" indent="0" algn="l" defTabSz="180000" rtl="0" eaLnBrk="1" fontAlgn="auto" latinLnBrk="0" hangingPunct="1">
              <a:lnSpc>
                <a:spcPts val="1400"/>
              </a:lnSpc>
              <a:spcBef>
                <a:spcPts val="0"/>
              </a:spcBef>
              <a:spcAft>
                <a:spcPts val="600"/>
              </a:spcAft>
              <a:buClrTx/>
              <a:buSzTx/>
              <a:buFont typeface="Arial" pitchFamily="34" charset="0"/>
              <a:buNone/>
              <a:tabLst/>
              <a:defRPr sz="1800" b="0" cap="none" spc="0">
                <a:solidFill>
                  <a:schemeClr val="accent2"/>
                </a:solidFill>
                <a:latin typeface="微软雅黑" panose="020B0503020204020204" pitchFamily="34" charset="-122"/>
                <a:ea typeface="微软雅黑" panose="020B0503020204020204" pitchFamily="34" charset="-122"/>
              </a:defRPr>
            </a:lvl1pPr>
          </a:lstStyle>
          <a:p>
            <a:pPr marL="0" marR="0" lvl="0" indent="0" algn="l" defTabSz="180000" rtl="0" eaLnBrk="1" fontAlgn="auto" latinLnBrk="0" hangingPunct="1">
              <a:lnSpc>
                <a:spcPts val="1400"/>
              </a:lnSpc>
              <a:spcBef>
                <a:spcPts val="0"/>
              </a:spcBef>
              <a:spcAft>
                <a:spcPts val="600"/>
              </a:spcAft>
              <a:buClrTx/>
              <a:buSzTx/>
              <a:buFont typeface="Arial" pitchFamily="34" charset="0"/>
              <a:buNone/>
              <a:tabLst/>
              <a:defRPr/>
            </a:pPr>
            <a:r>
              <a:rPr lang="zh-CN" altLang="en-US" dirty="0"/>
              <a:t>介绍文字</a:t>
            </a:r>
            <a:endParaRPr lang="en-US" dirty="0"/>
          </a:p>
        </p:txBody>
      </p:sp>
      <p:sp>
        <p:nvSpPr>
          <p:cNvPr id="10" name="Rectangle 9"/>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内容占位符 3"/>
          <p:cNvSpPr>
            <a:spLocks noGrp="1"/>
          </p:cNvSpPr>
          <p:nvPr>
            <p:ph sz="quarter" idx="36"/>
          </p:nvPr>
        </p:nvSpPr>
        <p:spPr>
          <a:xfrm>
            <a:off x="6101862" y="814392"/>
            <a:ext cx="2667000" cy="54324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内容占位符 6"/>
          <p:cNvSpPr>
            <a:spLocks noGrp="1"/>
          </p:cNvSpPr>
          <p:nvPr>
            <p:ph sz="quarter" idx="37"/>
          </p:nvPr>
        </p:nvSpPr>
        <p:spPr>
          <a:xfrm>
            <a:off x="3257553" y="3541713"/>
            <a:ext cx="2646485" cy="27051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3978934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Intro Column + 2 Half Column Text + Image Top R">
    <p:spTree>
      <p:nvGrpSpPr>
        <p:cNvPr id="1" name=""/>
        <p:cNvGrpSpPr/>
        <p:nvPr/>
      </p:nvGrpSpPr>
      <p:grpSpPr>
        <a:xfrm>
          <a:off x="0" y="0"/>
          <a:ext cx="0" cy="0"/>
          <a:chOff x="0" y="0"/>
          <a:chExt cx="0" cy="0"/>
        </a:xfrm>
      </p:grpSpPr>
      <p:sp>
        <p:nvSpPr>
          <p:cNvPr id="8" name="Picture Placeholder 7"/>
          <p:cNvSpPr>
            <a:spLocks noGrp="1"/>
          </p:cNvSpPr>
          <p:nvPr>
            <p:ph type="pic" sz="quarter" idx="24"/>
          </p:nvPr>
        </p:nvSpPr>
        <p:spPr>
          <a:xfrm>
            <a:off x="3246649" y="1838329"/>
            <a:ext cx="5512777" cy="2466975"/>
          </a:xfrm>
          <a:prstGeom prst="rect">
            <a:avLst/>
          </a:prstGeom>
          <a:pattFill prst="smGrid">
            <a:fgClr>
              <a:schemeClr val="bg1">
                <a:lumMod val="85000"/>
              </a:schemeClr>
            </a:fgClr>
            <a:bgClr>
              <a:schemeClr val="bg1"/>
            </a:bgClr>
          </a:pattFill>
        </p:spPr>
        <p:txBody>
          <a:bodyPr/>
          <a:lstStyle/>
          <a:p>
            <a:r>
              <a:rPr lang="zh-CN" altLang="en-US"/>
              <a:t>单击图标添加图片</a:t>
            </a:r>
            <a:endParaRPr lang="en-AU"/>
          </a:p>
        </p:txBody>
      </p:sp>
      <p:sp>
        <p:nvSpPr>
          <p:cNvPr id="2" name="Slide Number Placeholder 1" descr="Lock Shape"/>
          <p:cNvSpPr>
            <a:spLocks noGrp="1"/>
          </p:cNvSpPr>
          <p:nvPr>
            <p:ph type="sldNum" sz="quarter" idx="23"/>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1" name="Text Placeholder 4"/>
          <p:cNvSpPr>
            <a:spLocks noGrp="1"/>
          </p:cNvSpPr>
          <p:nvPr>
            <p:ph type="body" sz="quarter" idx="25" hasCustomPrompt="1"/>
          </p:nvPr>
        </p:nvSpPr>
        <p:spPr>
          <a:xfrm>
            <a:off x="392123" y="1839911"/>
            <a:ext cx="2651815" cy="4406902"/>
          </a:xfrm>
          <a:prstGeom prst="rect">
            <a:avLst/>
          </a:prstGeom>
        </p:spPr>
        <p:txBody>
          <a:bodyPr/>
          <a:lstStyle>
            <a:lvl1pPr marL="0" marR="0" indent="0" algn="l" defTabSz="180000" rtl="0" eaLnBrk="1" fontAlgn="auto" latinLnBrk="0" hangingPunct="1">
              <a:lnSpc>
                <a:spcPts val="1400"/>
              </a:lnSpc>
              <a:spcBef>
                <a:spcPts val="0"/>
              </a:spcBef>
              <a:spcAft>
                <a:spcPts val="600"/>
              </a:spcAft>
              <a:buClrTx/>
              <a:buSzTx/>
              <a:buFont typeface="Arial" pitchFamily="34" charset="0"/>
              <a:buNone/>
              <a:tabLst/>
              <a:defRPr sz="1800" b="0" cap="none" spc="0">
                <a:solidFill>
                  <a:schemeClr val="accent2"/>
                </a:solidFill>
                <a:latin typeface="微软雅黑" panose="020B0503020204020204" pitchFamily="34" charset="-122"/>
                <a:ea typeface="微软雅黑" panose="020B0503020204020204" pitchFamily="34" charset="-122"/>
              </a:defRPr>
            </a:lvl1pPr>
          </a:lstStyle>
          <a:p>
            <a:pPr marL="0" marR="0" lvl="0" indent="0" algn="l" defTabSz="180000" rtl="0" eaLnBrk="1" fontAlgn="auto" latinLnBrk="0" hangingPunct="1">
              <a:lnSpc>
                <a:spcPts val="1400"/>
              </a:lnSpc>
              <a:spcBef>
                <a:spcPts val="0"/>
              </a:spcBef>
              <a:spcAft>
                <a:spcPts val="600"/>
              </a:spcAft>
              <a:buClrTx/>
              <a:buSzTx/>
              <a:buFont typeface="Arial" pitchFamily="34" charset="0"/>
              <a:buNone/>
              <a:tabLst/>
              <a:defRPr/>
            </a:pPr>
            <a:r>
              <a:rPr lang="zh-CN" altLang="en-US" dirty="0"/>
              <a:t>介绍文字</a:t>
            </a:r>
            <a:endParaRPr lang="en-US" dirty="0"/>
          </a:p>
        </p:txBody>
      </p:sp>
      <p:sp>
        <p:nvSpPr>
          <p:cNvPr id="12" name="Rectangle 11"/>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标题 3"/>
          <p:cNvSpPr>
            <a:spLocks noGrp="1"/>
          </p:cNvSpPr>
          <p:nvPr>
            <p:ph type="title"/>
          </p:nvPr>
        </p:nvSpPr>
        <p:spPr/>
        <p:txBody>
          <a:bodyPr/>
          <a:lstStyle/>
          <a:p>
            <a:r>
              <a:rPr lang="zh-CN" altLang="en-US"/>
              <a:t>单击此处编辑母版标题样式</a:t>
            </a:r>
          </a:p>
        </p:txBody>
      </p:sp>
      <p:sp>
        <p:nvSpPr>
          <p:cNvPr id="6" name="内容占位符 5"/>
          <p:cNvSpPr>
            <a:spLocks noGrp="1"/>
          </p:cNvSpPr>
          <p:nvPr>
            <p:ph sz="quarter" idx="36"/>
          </p:nvPr>
        </p:nvSpPr>
        <p:spPr>
          <a:xfrm>
            <a:off x="3257553" y="4505900"/>
            <a:ext cx="5511311" cy="174091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148194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Quote + 2 Half Column Text + Image Top R [ No Title ]  ">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3246646" y="814388"/>
            <a:ext cx="5506338" cy="2519212"/>
          </a:xfrm>
          <a:prstGeom prst="rect">
            <a:avLst/>
          </a:prstGeom>
          <a:pattFill prst="smGrid">
            <a:fgClr>
              <a:schemeClr val="bg1">
                <a:lumMod val="85000"/>
              </a:schemeClr>
            </a:fgClr>
            <a:bgClr>
              <a:prstClr val="white"/>
            </a:bgClr>
          </a:pattFill>
        </p:spPr>
        <p:txBody>
          <a:bodyPr/>
          <a:lstStyle/>
          <a:p>
            <a:r>
              <a:rPr lang="zh-CN" altLang="en-US"/>
              <a:t>单击图标添加图片</a:t>
            </a:r>
            <a:endParaRPr lang="en-AU"/>
          </a:p>
        </p:txBody>
      </p:sp>
      <p:sp>
        <p:nvSpPr>
          <p:cNvPr id="2" name="Slide Number Placeholder 1" descr="Lock Shape"/>
          <p:cNvSpPr>
            <a:spLocks noGrp="1"/>
          </p:cNvSpPr>
          <p:nvPr>
            <p:ph type="sldNum" sz="quarter" idx="2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0" name="Rectangle 9"/>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5" name="内容占位符 4"/>
          <p:cNvSpPr>
            <a:spLocks noGrp="1"/>
          </p:cNvSpPr>
          <p:nvPr>
            <p:ph sz="quarter" idx="36"/>
          </p:nvPr>
        </p:nvSpPr>
        <p:spPr>
          <a:xfrm>
            <a:off x="3257553" y="3541713"/>
            <a:ext cx="5511311" cy="27051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75341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大文字分隔页">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2" name="标题 1"/>
          <p:cNvSpPr>
            <a:spLocks noGrp="1"/>
          </p:cNvSpPr>
          <p:nvPr>
            <p:ph type="title"/>
          </p:nvPr>
        </p:nvSpPr>
        <p:spPr>
          <a:xfrm>
            <a:off x="388050" y="3430588"/>
            <a:ext cx="8406000" cy="2813050"/>
          </a:xfrm>
        </p:spPr>
        <p:txBody>
          <a:bodyPr/>
          <a:lstStyle>
            <a:lvl1pPr>
              <a:defRPr>
                <a:solidFill>
                  <a:schemeClr val="bg1"/>
                </a:solidFill>
              </a:defRPr>
            </a:lvl1pPr>
          </a:lstStyle>
          <a:p>
            <a:r>
              <a:rPr lang="zh-CN" altLang="en-US"/>
              <a:t>单击此处编辑母版标题样式</a:t>
            </a:r>
          </a:p>
        </p:txBody>
      </p:sp>
    </p:spTree>
    <p:extLst>
      <p:ext uri="{BB962C8B-B14F-4D97-AF65-F5344CB8AC3E}">
        <p14:creationId xmlns:p14="http://schemas.microsoft.com/office/powerpoint/2010/main" val="3681776133"/>
      </p:ext>
    </p:extLst>
  </p:cSld>
  <p:clrMapOvr>
    <a:masterClrMapping/>
  </p:clrMapOvr>
  <p:transition spd="slow">
    <p:fade/>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Intro + 3 Half Column Text + Table Top R">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3"/>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4" name="Content Placeholder 3"/>
          <p:cNvSpPr>
            <a:spLocks noGrp="1"/>
          </p:cNvSpPr>
          <p:nvPr>
            <p:ph sz="quarter" idx="27"/>
          </p:nvPr>
        </p:nvSpPr>
        <p:spPr>
          <a:xfrm>
            <a:off x="3257553" y="1839918"/>
            <a:ext cx="5511311" cy="2509837"/>
          </a:xfrm>
          <a:prstGeom prst="rect">
            <a:avLst/>
          </a:prstGeom>
        </p:spPr>
        <p:txBody>
          <a:bodyPr/>
          <a:lstStyle/>
          <a:p>
            <a:pPr lvl="0"/>
            <a:r>
              <a:rPr lang="zh-CN" altLang="en-US"/>
              <a:t>编辑母版文本样式</a:t>
            </a:r>
          </a:p>
        </p:txBody>
      </p:sp>
      <p:sp>
        <p:nvSpPr>
          <p:cNvPr id="12" name="Text Placeholder 4"/>
          <p:cNvSpPr>
            <a:spLocks noGrp="1"/>
          </p:cNvSpPr>
          <p:nvPr>
            <p:ph type="body" sz="quarter" idx="25" hasCustomPrompt="1"/>
          </p:nvPr>
        </p:nvSpPr>
        <p:spPr>
          <a:xfrm>
            <a:off x="392123" y="1839910"/>
            <a:ext cx="2651815" cy="1368000"/>
          </a:xfrm>
          <a:prstGeom prst="rect">
            <a:avLst/>
          </a:prstGeom>
        </p:spPr>
        <p:txBody>
          <a:bodyPr/>
          <a:lstStyle>
            <a:lvl1pPr marL="0" marR="0" indent="0" algn="l" defTabSz="180000" rtl="0" eaLnBrk="1" fontAlgn="auto" latinLnBrk="0" hangingPunct="1">
              <a:lnSpc>
                <a:spcPts val="1400"/>
              </a:lnSpc>
              <a:spcBef>
                <a:spcPts val="0"/>
              </a:spcBef>
              <a:spcAft>
                <a:spcPts val="600"/>
              </a:spcAft>
              <a:buClrTx/>
              <a:buSzTx/>
              <a:buFont typeface="Arial" pitchFamily="34" charset="0"/>
              <a:buNone/>
              <a:tabLst/>
              <a:defRPr lang="en-US" sz="1800" b="0" kern="1200" cap="none" spc="0" baseline="0" dirty="0" smtClean="0">
                <a:solidFill>
                  <a:schemeClr val="accent2"/>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80000" rtl="0" eaLnBrk="1" fontAlgn="auto" latinLnBrk="0" hangingPunct="1">
              <a:lnSpc>
                <a:spcPts val="1400"/>
              </a:lnSpc>
              <a:spcBef>
                <a:spcPts val="0"/>
              </a:spcBef>
              <a:spcAft>
                <a:spcPts val="600"/>
              </a:spcAft>
              <a:buClrTx/>
              <a:buSzTx/>
              <a:buFont typeface="Arial" pitchFamily="34" charset="0"/>
              <a:buNone/>
              <a:tabLst/>
              <a:defRPr/>
            </a:pPr>
            <a:r>
              <a:rPr lang="zh-CN" altLang="en-US" dirty="0"/>
              <a:t>介绍文字</a:t>
            </a:r>
            <a:endParaRPr lang="en-US" dirty="0"/>
          </a:p>
        </p:txBody>
      </p:sp>
      <p:sp>
        <p:nvSpPr>
          <p:cNvPr id="15" name="Rectangle 14"/>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5" name="标题 4"/>
          <p:cNvSpPr>
            <a:spLocks noGrp="1"/>
          </p:cNvSpPr>
          <p:nvPr>
            <p:ph type="title"/>
          </p:nvPr>
        </p:nvSpPr>
        <p:spPr/>
        <p:txBody>
          <a:bodyPr/>
          <a:lstStyle/>
          <a:p>
            <a:r>
              <a:rPr lang="zh-CN" altLang="en-US"/>
              <a:t>单击此处编辑母版标题样式</a:t>
            </a:r>
          </a:p>
        </p:txBody>
      </p:sp>
      <p:sp>
        <p:nvSpPr>
          <p:cNvPr id="7" name="内容占位符 6"/>
          <p:cNvSpPr>
            <a:spLocks noGrp="1"/>
          </p:cNvSpPr>
          <p:nvPr>
            <p:ph sz="quarter" idx="36"/>
          </p:nvPr>
        </p:nvSpPr>
        <p:spPr>
          <a:xfrm>
            <a:off x="391261" y="3371855"/>
            <a:ext cx="2650880" cy="287496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内容占位符 8"/>
          <p:cNvSpPr>
            <a:spLocks noGrp="1"/>
          </p:cNvSpPr>
          <p:nvPr>
            <p:ph sz="quarter" idx="37"/>
          </p:nvPr>
        </p:nvSpPr>
        <p:spPr>
          <a:xfrm>
            <a:off x="3257553" y="4505325"/>
            <a:ext cx="5511311" cy="17414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1085043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Intro + 1 Half Column Text + 2 Column Object">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3"/>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4" name="Content Placeholder 3"/>
          <p:cNvSpPr>
            <a:spLocks noGrp="1"/>
          </p:cNvSpPr>
          <p:nvPr>
            <p:ph sz="quarter" idx="27"/>
          </p:nvPr>
        </p:nvSpPr>
        <p:spPr>
          <a:xfrm>
            <a:off x="3257553" y="1839912"/>
            <a:ext cx="5511311" cy="4406400"/>
          </a:xfrm>
          <a:prstGeom prst="rect">
            <a:avLst/>
          </a:prstGeom>
        </p:spPr>
        <p:txBody>
          <a:bodyPr/>
          <a:lstStyle/>
          <a:p>
            <a:pPr lvl="0"/>
            <a:r>
              <a:rPr lang="zh-CN" altLang="en-US"/>
              <a:t>编辑母版文本样式</a:t>
            </a:r>
          </a:p>
        </p:txBody>
      </p:sp>
      <p:sp>
        <p:nvSpPr>
          <p:cNvPr id="17" name="Text Placeholder 4"/>
          <p:cNvSpPr>
            <a:spLocks noGrp="1"/>
          </p:cNvSpPr>
          <p:nvPr>
            <p:ph type="body" sz="quarter" idx="25" hasCustomPrompt="1"/>
          </p:nvPr>
        </p:nvSpPr>
        <p:spPr>
          <a:xfrm>
            <a:off x="392123" y="1839910"/>
            <a:ext cx="2651815" cy="1368000"/>
          </a:xfrm>
          <a:prstGeom prst="rect">
            <a:avLst/>
          </a:prstGeom>
        </p:spPr>
        <p:txBody>
          <a:bodyPr/>
          <a:lstStyle>
            <a:lvl1pPr marL="0" marR="0" indent="0" algn="l" defTabSz="180000" rtl="0" eaLnBrk="1" fontAlgn="auto" latinLnBrk="0" hangingPunct="1">
              <a:lnSpc>
                <a:spcPts val="1400"/>
              </a:lnSpc>
              <a:spcBef>
                <a:spcPts val="0"/>
              </a:spcBef>
              <a:spcAft>
                <a:spcPts val="600"/>
              </a:spcAft>
              <a:buClrTx/>
              <a:buSzTx/>
              <a:buFont typeface="Arial" pitchFamily="34" charset="0"/>
              <a:buNone/>
              <a:tabLst/>
              <a:defRPr lang="en-US" sz="1800" b="0" kern="1200" cap="none" spc="0" baseline="0" dirty="0" smtClean="0">
                <a:solidFill>
                  <a:schemeClr val="accent2"/>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80000" rtl="0" eaLnBrk="1" fontAlgn="auto" latinLnBrk="0" hangingPunct="1">
              <a:lnSpc>
                <a:spcPts val="1400"/>
              </a:lnSpc>
              <a:spcBef>
                <a:spcPts val="0"/>
              </a:spcBef>
              <a:spcAft>
                <a:spcPts val="600"/>
              </a:spcAft>
              <a:buClrTx/>
              <a:buSzTx/>
              <a:buFont typeface="Arial" pitchFamily="34" charset="0"/>
              <a:buNone/>
              <a:tabLst/>
              <a:defRPr/>
            </a:pPr>
            <a:r>
              <a:rPr lang="zh-CN" altLang="en-US" dirty="0"/>
              <a:t>介绍文字</a:t>
            </a:r>
            <a:endParaRPr lang="en-US" dirty="0"/>
          </a:p>
        </p:txBody>
      </p:sp>
      <p:sp>
        <p:nvSpPr>
          <p:cNvPr id="11" name="Rectangle 10"/>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5" name="标题 4"/>
          <p:cNvSpPr>
            <a:spLocks noGrp="1"/>
          </p:cNvSpPr>
          <p:nvPr>
            <p:ph type="title"/>
          </p:nvPr>
        </p:nvSpPr>
        <p:spPr/>
        <p:txBody>
          <a:bodyPr/>
          <a:lstStyle/>
          <a:p>
            <a:r>
              <a:rPr lang="zh-CN" altLang="en-US"/>
              <a:t>单击此处编辑母版标题样式</a:t>
            </a:r>
          </a:p>
        </p:txBody>
      </p:sp>
      <p:sp>
        <p:nvSpPr>
          <p:cNvPr id="7" name="内容占位符 6"/>
          <p:cNvSpPr>
            <a:spLocks noGrp="1"/>
          </p:cNvSpPr>
          <p:nvPr>
            <p:ph sz="quarter" idx="36"/>
          </p:nvPr>
        </p:nvSpPr>
        <p:spPr>
          <a:xfrm>
            <a:off x="391261" y="3371855"/>
            <a:ext cx="2650880" cy="287496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777508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Intro + 1 Half Column Text + 2 Column No Placeholder">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3"/>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7" name="Text Placeholder 4"/>
          <p:cNvSpPr>
            <a:spLocks noGrp="1"/>
          </p:cNvSpPr>
          <p:nvPr>
            <p:ph type="body" sz="quarter" idx="25" hasCustomPrompt="1"/>
          </p:nvPr>
        </p:nvSpPr>
        <p:spPr>
          <a:xfrm>
            <a:off x="392123" y="1839910"/>
            <a:ext cx="2651815" cy="1368000"/>
          </a:xfrm>
          <a:prstGeom prst="rect">
            <a:avLst/>
          </a:prstGeom>
        </p:spPr>
        <p:txBody>
          <a:bodyPr/>
          <a:lstStyle>
            <a:lvl1pPr marL="0" marR="0" indent="0" algn="l" defTabSz="180000" rtl="0" eaLnBrk="1" fontAlgn="auto" latinLnBrk="0" hangingPunct="1">
              <a:lnSpc>
                <a:spcPts val="1400"/>
              </a:lnSpc>
              <a:spcBef>
                <a:spcPts val="0"/>
              </a:spcBef>
              <a:spcAft>
                <a:spcPts val="600"/>
              </a:spcAft>
              <a:buClrTx/>
              <a:buSzTx/>
              <a:buFont typeface="Arial" pitchFamily="34" charset="0"/>
              <a:buNone/>
              <a:tabLst/>
              <a:defRPr lang="en-US" sz="1800" b="0" kern="1200" cap="none" spc="0" baseline="0" dirty="0" smtClean="0">
                <a:solidFill>
                  <a:schemeClr val="accent2"/>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80000" rtl="0" eaLnBrk="1" fontAlgn="auto" latinLnBrk="0" hangingPunct="1">
              <a:lnSpc>
                <a:spcPts val="1400"/>
              </a:lnSpc>
              <a:spcBef>
                <a:spcPts val="0"/>
              </a:spcBef>
              <a:spcAft>
                <a:spcPts val="600"/>
              </a:spcAft>
              <a:buClrTx/>
              <a:buSzTx/>
              <a:buFont typeface="Arial" pitchFamily="34" charset="0"/>
              <a:buNone/>
              <a:tabLst/>
              <a:defRPr/>
            </a:pPr>
            <a:r>
              <a:rPr lang="zh-CN" altLang="en-US" dirty="0"/>
              <a:t>介绍文字</a:t>
            </a:r>
            <a:endParaRPr lang="en-US" dirty="0"/>
          </a:p>
        </p:txBody>
      </p:sp>
      <p:sp>
        <p:nvSpPr>
          <p:cNvPr id="8" name="Rectangle 7"/>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标题 3"/>
          <p:cNvSpPr>
            <a:spLocks noGrp="1"/>
          </p:cNvSpPr>
          <p:nvPr>
            <p:ph type="title"/>
          </p:nvPr>
        </p:nvSpPr>
        <p:spPr/>
        <p:txBody>
          <a:bodyPr/>
          <a:lstStyle/>
          <a:p>
            <a:r>
              <a:rPr lang="zh-CN" altLang="en-US"/>
              <a:t>单击此处编辑母版标题样式</a:t>
            </a:r>
          </a:p>
        </p:txBody>
      </p:sp>
      <p:sp>
        <p:nvSpPr>
          <p:cNvPr id="6" name="内容占位符 5"/>
          <p:cNvSpPr>
            <a:spLocks noGrp="1"/>
          </p:cNvSpPr>
          <p:nvPr>
            <p:ph sz="quarter" idx="26"/>
          </p:nvPr>
        </p:nvSpPr>
        <p:spPr>
          <a:xfrm>
            <a:off x="391261" y="3371855"/>
            <a:ext cx="2650880" cy="287496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8588649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Intro + 3 Column Text [ Half Page ] ">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2"/>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2" name="Text Placeholder 4"/>
          <p:cNvSpPr>
            <a:spLocks noGrp="1"/>
          </p:cNvSpPr>
          <p:nvPr>
            <p:ph type="body" sz="quarter" idx="26" hasCustomPrompt="1"/>
          </p:nvPr>
        </p:nvSpPr>
        <p:spPr>
          <a:xfrm>
            <a:off x="392123" y="3725999"/>
            <a:ext cx="2651815" cy="900000"/>
          </a:xfrm>
          <a:prstGeom prst="rect">
            <a:avLst/>
          </a:prstGeom>
        </p:spPr>
        <p:txBody>
          <a:bodyPr/>
          <a:lstStyle>
            <a:lvl1pPr marL="0" marR="0" indent="0" algn="l" defTabSz="180000" rtl="0" eaLnBrk="1" fontAlgn="auto" latinLnBrk="0" hangingPunct="1">
              <a:lnSpc>
                <a:spcPts val="1400"/>
              </a:lnSpc>
              <a:spcBef>
                <a:spcPts val="0"/>
              </a:spcBef>
              <a:spcAft>
                <a:spcPts val="600"/>
              </a:spcAft>
              <a:buClrTx/>
              <a:buSzTx/>
              <a:buFont typeface="Arial" pitchFamily="34" charset="0"/>
              <a:buNone/>
              <a:tabLst/>
              <a:defRPr sz="1800" b="0" cap="none" spc="0">
                <a:solidFill>
                  <a:schemeClr val="accent2"/>
                </a:solidFill>
                <a:latin typeface="微软雅黑" panose="020B0503020204020204" pitchFamily="34" charset="-122"/>
                <a:ea typeface="微软雅黑" panose="020B0503020204020204" pitchFamily="34" charset="-122"/>
              </a:defRPr>
            </a:lvl1pPr>
          </a:lstStyle>
          <a:p>
            <a:pPr marL="0" marR="0" lvl="0" indent="0" algn="l" defTabSz="180000" rtl="0" eaLnBrk="1" fontAlgn="auto" latinLnBrk="0" hangingPunct="1">
              <a:lnSpc>
                <a:spcPts val="1400"/>
              </a:lnSpc>
              <a:spcBef>
                <a:spcPts val="0"/>
              </a:spcBef>
              <a:spcAft>
                <a:spcPts val="600"/>
              </a:spcAft>
              <a:buClrTx/>
              <a:buSzTx/>
              <a:buFont typeface="Arial" pitchFamily="34" charset="0"/>
              <a:buNone/>
              <a:tabLst/>
              <a:defRPr/>
            </a:pPr>
            <a:r>
              <a:rPr lang="zh-CN" altLang="en-US" dirty="0"/>
              <a:t>介绍文字</a:t>
            </a:r>
            <a:endParaRPr lang="en-US" dirty="0"/>
          </a:p>
        </p:txBody>
      </p:sp>
      <p:sp>
        <p:nvSpPr>
          <p:cNvPr id="13" name="Rectangle 12"/>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5" name="标题 4"/>
          <p:cNvSpPr>
            <a:spLocks noGrp="1"/>
          </p:cNvSpPr>
          <p:nvPr>
            <p:ph type="title"/>
          </p:nvPr>
        </p:nvSpPr>
        <p:spPr>
          <a:xfrm>
            <a:off x="380270" y="2836863"/>
            <a:ext cx="8377603" cy="603250"/>
          </a:xfrm>
        </p:spPr>
        <p:txBody>
          <a:bodyPr/>
          <a:lstStyle/>
          <a:p>
            <a:r>
              <a:rPr lang="zh-CN" altLang="en-US"/>
              <a:t>单击此处编辑母版标题样式</a:t>
            </a:r>
            <a:endParaRPr lang="zh-CN" altLang="en-US" dirty="0"/>
          </a:p>
        </p:txBody>
      </p:sp>
      <p:sp>
        <p:nvSpPr>
          <p:cNvPr id="7" name="内容占位符 6"/>
          <p:cNvSpPr>
            <a:spLocks noGrp="1"/>
          </p:cNvSpPr>
          <p:nvPr>
            <p:ph sz="quarter" idx="36"/>
          </p:nvPr>
        </p:nvSpPr>
        <p:spPr>
          <a:xfrm>
            <a:off x="391261" y="4837113"/>
            <a:ext cx="2650880" cy="14097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 name="内容占位符 9"/>
          <p:cNvSpPr>
            <a:spLocks noGrp="1"/>
          </p:cNvSpPr>
          <p:nvPr>
            <p:ph sz="quarter" idx="37"/>
          </p:nvPr>
        </p:nvSpPr>
        <p:spPr>
          <a:xfrm>
            <a:off x="3257553" y="3735393"/>
            <a:ext cx="5511311" cy="25114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4770786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Intro + 3 Column Text [ Half Page ] + Image Top R">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2"/>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2" name="Text Placeholder 4"/>
          <p:cNvSpPr>
            <a:spLocks noGrp="1"/>
          </p:cNvSpPr>
          <p:nvPr>
            <p:ph type="body" sz="quarter" idx="26" hasCustomPrompt="1"/>
          </p:nvPr>
        </p:nvSpPr>
        <p:spPr>
          <a:xfrm>
            <a:off x="392123" y="3725999"/>
            <a:ext cx="2651815" cy="900000"/>
          </a:xfrm>
          <a:prstGeom prst="rect">
            <a:avLst/>
          </a:prstGeom>
        </p:spPr>
        <p:txBody>
          <a:bodyPr vert="horz" lIns="0" tIns="0" rIns="0" bIns="0" numCol="2" spcCol="360000" rtlCol="0">
            <a:noAutofit/>
          </a:bodyPr>
          <a:lstStyle>
            <a:lvl1pPr>
              <a:defRPr lang="en-US" sz="1800" dirty="0" smtClean="0">
                <a:solidFill>
                  <a:srgbClr val="00AEEE"/>
                </a:solidFill>
              </a:defRPr>
            </a:lvl1pPr>
          </a:lstStyle>
          <a:p>
            <a:pPr lvl="0"/>
            <a:r>
              <a:rPr lang="zh-CN" altLang="en-US" dirty="0"/>
              <a:t>介绍文字</a:t>
            </a:r>
            <a:endParaRPr lang="en-US" dirty="0"/>
          </a:p>
        </p:txBody>
      </p:sp>
      <p:sp>
        <p:nvSpPr>
          <p:cNvPr id="13" name="Picture Placeholder 4"/>
          <p:cNvSpPr>
            <a:spLocks noGrp="1"/>
          </p:cNvSpPr>
          <p:nvPr>
            <p:ph type="pic" sz="quarter" idx="27"/>
          </p:nvPr>
        </p:nvSpPr>
        <p:spPr>
          <a:xfrm>
            <a:off x="6097847" y="813599"/>
            <a:ext cx="2651815" cy="2707200"/>
          </a:xfrm>
          <a:prstGeom prst="rect">
            <a:avLst/>
          </a:prstGeom>
          <a:pattFill prst="smGrid">
            <a:fgClr>
              <a:schemeClr val="bg1">
                <a:lumMod val="85000"/>
              </a:schemeClr>
            </a:fgClr>
            <a:bgClr>
              <a:prstClr val="white"/>
            </a:bgClr>
          </a:pattFill>
        </p:spPr>
        <p:txBody>
          <a:bodyPr/>
          <a:lstStyle/>
          <a:p>
            <a:r>
              <a:rPr lang="zh-CN" altLang="en-US"/>
              <a:t>单击图标添加图片</a:t>
            </a:r>
            <a:endParaRPr lang="en-AU" dirty="0"/>
          </a:p>
        </p:txBody>
      </p:sp>
      <p:sp>
        <p:nvSpPr>
          <p:cNvPr id="14" name="Rectangle 13"/>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标题 3"/>
          <p:cNvSpPr>
            <a:spLocks noGrp="1"/>
          </p:cNvSpPr>
          <p:nvPr>
            <p:ph type="title"/>
          </p:nvPr>
        </p:nvSpPr>
        <p:spPr>
          <a:xfrm>
            <a:off x="391259" y="814392"/>
            <a:ext cx="5080488" cy="2727325"/>
          </a:xfrm>
        </p:spPr>
        <p:txBody>
          <a:bodyPr anchor="b"/>
          <a:lstStyle/>
          <a:p>
            <a:r>
              <a:rPr lang="zh-CN" altLang="en-US"/>
              <a:t>单击此处编辑母版标题样式</a:t>
            </a:r>
            <a:endParaRPr lang="zh-CN" altLang="en-US" dirty="0"/>
          </a:p>
        </p:txBody>
      </p:sp>
      <p:sp>
        <p:nvSpPr>
          <p:cNvPr id="6" name="内容占位符 5"/>
          <p:cNvSpPr>
            <a:spLocks noGrp="1"/>
          </p:cNvSpPr>
          <p:nvPr>
            <p:ph sz="quarter" idx="28"/>
          </p:nvPr>
        </p:nvSpPr>
        <p:spPr>
          <a:xfrm>
            <a:off x="391261" y="4837113"/>
            <a:ext cx="2650880" cy="14097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内容占位符 8"/>
          <p:cNvSpPr>
            <a:spLocks noGrp="1"/>
          </p:cNvSpPr>
          <p:nvPr>
            <p:ph sz="quarter" idx="29"/>
          </p:nvPr>
        </p:nvSpPr>
        <p:spPr>
          <a:xfrm>
            <a:off x="3257553" y="3712689"/>
            <a:ext cx="5511311" cy="253412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320121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Intro Column + 2 Column Text [ Half Page ] + Image Top R">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2"/>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2" name="Text Placeholder 4"/>
          <p:cNvSpPr>
            <a:spLocks noGrp="1"/>
          </p:cNvSpPr>
          <p:nvPr>
            <p:ph type="body" sz="quarter" idx="26" hasCustomPrompt="1"/>
          </p:nvPr>
        </p:nvSpPr>
        <p:spPr>
          <a:xfrm>
            <a:off x="392123" y="3725999"/>
            <a:ext cx="2651815" cy="2512800"/>
          </a:xfrm>
          <a:prstGeom prst="rect">
            <a:avLst/>
          </a:prstGeom>
        </p:spPr>
        <p:txBody>
          <a:bodyPr/>
          <a:lstStyle>
            <a:lvl1pPr marL="0" marR="0" indent="0" algn="l" defTabSz="180000" rtl="0" eaLnBrk="1" fontAlgn="auto" latinLnBrk="0" hangingPunct="1">
              <a:lnSpc>
                <a:spcPts val="1400"/>
              </a:lnSpc>
              <a:spcBef>
                <a:spcPts val="0"/>
              </a:spcBef>
              <a:spcAft>
                <a:spcPts val="600"/>
              </a:spcAft>
              <a:buClrTx/>
              <a:buSzTx/>
              <a:buFont typeface="Arial" pitchFamily="34" charset="0"/>
              <a:buNone/>
              <a:tabLst/>
              <a:defRPr sz="1800" b="0" cap="none" spc="0">
                <a:solidFill>
                  <a:schemeClr val="accent2"/>
                </a:solidFill>
                <a:latin typeface="微软雅黑" panose="020B0503020204020204" pitchFamily="34" charset="-122"/>
                <a:ea typeface="微软雅黑" panose="020B0503020204020204" pitchFamily="34" charset="-122"/>
              </a:defRPr>
            </a:lvl1pPr>
          </a:lstStyle>
          <a:p>
            <a:pPr marL="0" marR="0" lvl="0" indent="0" algn="l" defTabSz="180000" rtl="0" eaLnBrk="1" fontAlgn="auto" latinLnBrk="0" hangingPunct="1">
              <a:lnSpc>
                <a:spcPts val="1400"/>
              </a:lnSpc>
              <a:spcBef>
                <a:spcPts val="0"/>
              </a:spcBef>
              <a:spcAft>
                <a:spcPts val="600"/>
              </a:spcAft>
              <a:buClrTx/>
              <a:buSzTx/>
              <a:buFont typeface="Arial" pitchFamily="34" charset="0"/>
              <a:buNone/>
              <a:tabLst/>
              <a:defRPr/>
            </a:pPr>
            <a:r>
              <a:rPr lang="zh-CN" altLang="en-US" dirty="0"/>
              <a:t>介绍文字</a:t>
            </a:r>
            <a:endParaRPr lang="en-US" dirty="0"/>
          </a:p>
        </p:txBody>
      </p:sp>
      <p:sp>
        <p:nvSpPr>
          <p:cNvPr id="13" name="Picture Placeholder 4"/>
          <p:cNvSpPr>
            <a:spLocks noGrp="1"/>
          </p:cNvSpPr>
          <p:nvPr>
            <p:ph type="pic" sz="quarter" idx="27"/>
          </p:nvPr>
        </p:nvSpPr>
        <p:spPr>
          <a:xfrm>
            <a:off x="6097847" y="813599"/>
            <a:ext cx="2651815" cy="2707200"/>
          </a:xfrm>
          <a:prstGeom prst="rect">
            <a:avLst/>
          </a:prstGeom>
          <a:pattFill prst="smGrid">
            <a:fgClr>
              <a:schemeClr val="bg1">
                <a:lumMod val="85000"/>
              </a:schemeClr>
            </a:fgClr>
            <a:bgClr>
              <a:prstClr val="white"/>
            </a:bgClr>
          </a:pattFill>
        </p:spPr>
        <p:txBody>
          <a:bodyPr/>
          <a:lstStyle/>
          <a:p>
            <a:r>
              <a:rPr lang="zh-CN" altLang="en-US"/>
              <a:t>单击图标添加图片</a:t>
            </a:r>
            <a:endParaRPr lang="en-AU" dirty="0"/>
          </a:p>
        </p:txBody>
      </p:sp>
      <p:sp>
        <p:nvSpPr>
          <p:cNvPr id="14" name="Rectangle 13"/>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标题 3"/>
          <p:cNvSpPr>
            <a:spLocks noGrp="1"/>
          </p:cNvSpPr>
          <p:nvPr>
            <p:ph type="title"/>
          </p:nvPr>
        </p:nvSpPr>
        <p:spPr>
          <a:xfrm>
            <a:off x="391259" y="814392"/>
            <a:ext cx="5080488" cy="2727325"/>
          </a:xfrm>
        </p:spPr>
        <p:txBody>
          <a:bodyPr anchor="b"/>
          <a:lstStyle/>
          <a:p>
            <a:r>
              <a:rPr lang="zh-CN" altLang="en-US"/>
              <a:t>单击此处编辑母版标题样式</a:t>
            </a:r>
            <a:endParaRPr lang="zh-CN" altLang="en-US" dirty="0"/>
          </a:p>
        </p:txBody>
      </p:sp>
      <p:sp>
        <p:nvSpPr>
          <p:cNvPr id="6" name="内容占位符 5"/>
          <p:cNvSpPr>
            <a:spLocks noGrp="1"/>
          </p:cNvSpPr>
          <p:nvPr>
            <p:ph sz="quarter" idx="36"/>
          </p:nvPr>
        </p:nvSpPr>
        <p:spPr>
          <a:xfrm>
            <a:off x="3257553" y="3735393"/>
            <a:ext cx="5511311" cy="25114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8971205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Image L Column + Intro + 2 Column Text [ Half Page ]">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2"/>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6" name="Text Placeholder 4"/>
          <p:cNvSpPr>
            <a:spLocks noGrp="1"/>
          </p:cNvSpPr>
          <p:nvPr>
            <p:ph type="body" sz="quarter" idx="28" hasCustomPrompt="1"/>
          </p:nvPr>
        </p:nvSpPr>
        <p:spPr>
          <a:xfrm>
            <a:off x="3246647" y="3725999"/>
            <a:ext cx="2651815" cy="900000"/>
          </a:xfrm>
          <a:prstGeom prst="rect">
            <a:avLst/>
          </a:prstGeom>
        </p:spPr>
        <p:txBody>
          <a:bodyPr/>
          <a:lstStyle>
            <a:lvl1pPr marL="0" marR="0" indent="0" algn="l" defTabSz="180000" rtl="0" eaLnBrk="1" fontAlgn="auto" latinLnBrk="0" hangingPunct="1">
              <a:lnSpc>
                <a:spcPts val="1400"/>
              </a:lnSpc>
              <a:spcBef>
                <a:spcPts val="0"/>
              </a:spcBef>
              <a:spcAft>
                <a:spcPts val="600"/>
              </a:spcAft>
              <a:buClrTx/>
              <a:buSzTx/>
              <a:buFont typeface="Arial" pitchFamily="34" charset="0"/>
              <a:buNone/>
              <a:tabLst/>
              <a:defRPr sz="1800" b="0" cap="none" spc="0">
                <a:solidFill>
                  <a:schemeClr val="accent2"/>
                </a:solidFill>
                <a:latin typeface="微软雅黑" panose="020B0503020204020204" pitchFamily="34" charset="-122"/>
                <a:ea typeface="微软雅黑" panose="020B0503020204020204" pitchFamily="34" charset="-122"/>
              </a:defRPr>
            </a:lvl1pPr>
          </a:lstStyle>
          <a:p>
            <a:pPr marL="0" marR="0" lvl="0" indent="0" algn="l" defTabSz="180000" rtl="0" eaLnBrk="1" fontAlgn="auto" latinLnBrk="0" hangingPunct="1">
              <a:lnSpc>
                <a:spcPts val="1400"/>
              </a:lnSpc>
              <a:spcBef>
                <a:spcPts val="0"/>
              </a:spcBef>
              <a:spcAft>
                <a:spcPts val="600"/>
              </a:spcAft>
              <a:buClrTx/>
              <a:buSzTx/>
              <a:buFont typeface="Arial" pitchFamily="34" charset="0"/>
              <a:buNone/>
              <a:tabLst/>
              <a:defRPr/>
            </a:pPr>
            <a:r>
              <a:rPr lang="zh-CN" altLang="en-US" dirty="0"/>
              <a:t>介绍文字</a:t>
            </a:r>
            <a:endParaRPr lang="en-US" dirty="0"/>
          </a:p>
        </p:txBody>
      </p:sp>
      <p:sp>
        <p:nvSpPr>
          <p:cNvPr id="19" name="Picture Placeholder 3"/>
          <p:cNvSpPr>
            <a:spLocks noGrp="1"/>
          </p:cNvSpPr>
          <p:nvPr>
            <p:ph type="pic" sz="quarter" idx="20"/>
          </p:nvPr>
        </p:nvSpPr>
        <p:spPr>
          <a:xfrm>
            <a:off x="385478" y="1838325"/>
            <a:ext cx="2651815" cy="4406400"/>
          </a:xfrm>
          <a:prstGeom prst="rect">
            <a:avLst/>
          </a:prstGeom>
          <a:pattFill prst="smGrid">
            <a:fgClr>
              <a:schemeClr val="bg1">
                <a:lumMod val="85000"/>
              </a:schemeClr>
            </a:fgClr>
            <a:bgClr>
              <a:schemeClr val="bg1"/>
            </a:bgClr>
          </a:pattFill>
        </p:spPr>
        <p:txBody>
          <a:bodyPr/>
          <a:lstStyle/>
          <a:p>
            <a:r>
              <a:rPr lang="zh-CN" altLang="en-US"/>
              <a:t>单击图标添加图片</a:t>
            </a:r>
            <a:endParaRPr lang="en-AU"/>
          </a:p>
        </p:txBody>
      </p:sp>
      <p:sp>
        <p:nvSpPr>
          <p:cNvPr id="11" name="Rectangle 10"/>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标题 3"/>
          <p:cNvSpPr>
            <a:spLocks noGrp="1"/>
          </p:cNvSpPr>
          <p:nvPr>
            <p:ph type="title"/>
          </p:nvPr>
        </p:nvSpPr>
        <p:spPr>
          <a:xfrm>
            <a:off x="3257553" y="814392"/>
            <a:ext cx="5511311" cy="2727325"/>
          </a:xfrm>
        </p:spPr>
        <p:txBody>
          <a:bodyPr anchor="b"/>
          <a:lstStyle/>
          <a:p>
            <a:r>
              <a:rPr lang="zh-CN" altLang="en-US"/>
              <a:t>单击此处编辑母版标题样式</a:t>
            </a:r>
            <a:endParaRPr lang="zh-CN" altLang="en-US" dirty="0"/>
          </a:p>
        </p:txBody>
      </p:sp>
      <p:sp>
        <p:nvSpPr>
          <p:cNvPr id="6" name="内容占位符 5"/>
          <p:cNvSpPr>
            <a:spLocks noGrp="1"/>
          </p:cNvSpPr>
          <p:nvPr>
            <p:ph sz="quarter" idx="29"/>
          </p:nvPr>
        </p:nvSpPr>
        <p:spPr>
          <a:xfrm>
            <a:off x="6101862" y="3735393"/>
            <a:ext cx="2667000" cy="25114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内容占位符 7"/>
          <p:cNvSpPr>
            <a:spLocks noGrp="1"/>
          </p:cNvSpPr>
          <p:nvPr>
            <p:ph sz="quarter" idx="30"/>
          </p:nvPr>
        </p:nvSpPr>
        <p:spPr>
          <a:xfrm>
            <a:off x="3257553" y="4837113"/>
            <a:ext cx="2662603" cy="14097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extLst>
      <p:ext uri="{BB962C8B-B14F-4D97-AF65-F5344CB8AC3E}">
        <p14:creationId xmlns:p14="http://schemas.microsoft.com/office/powerpoint/2010/main" val="58963247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Image L Column + Intro + 2 Column Text [ Half Page ] + Quote Top R">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0" name="Picture Placeholder 3"/>
          <p:cNvSpPr>
            <a:spLocks noGrp="1"/>
          </p:cNvSpPr>
          <p:nvPr>
            <p:ph type="pic" sz="quarter" idx="24"/>
          </p:nvPr>
        </p:nvSpPr>
        <p:spPr>
          <a:xfrm>
            <a:off x="392124" y="813600"/>
            <a:ext cx="2651815" cy="5421600"/>
          </a:xfrm>
          <a:prstGeom prst="rect">
            <a:avLst/>
          </a:prstGeom>
          <a:pattFill prst="smGrid">
            <a:fgClr>
              <a:schemeClr val="bg1">
                <a:lumMod val="85000"/>
              </a:schemeClr>
            </a:fgClr>
            <a:bgClr>
              <a:schemeClr val="bg1"/>
            </a:bgClr>
          </a:pattFill>
        </p:spPr>
        <p:txBody>
          <a:bodyPr/>
          <a:lstStyle/>
          <a:p>
            <a:r>
              <a:rPr lang="zh-CN" altLang="en-US"/>
              <a:t>单击图标添加图片</a:t>
            </a:r>
            <a:endParaRPr lang="en-AU"/>
          </a:p>
        </p:txBody>
      </p:sp>
      <p:sp>
        <p:nvSpPr>
          <p:cNvPr id="14" name="Text Placeholder 4"/>
          <p:cNvSpPr>
            <a:spLocks noGrp="1"/>
          </p:cNvSpPr>
          <p:nvPr>
            <p:ph type="body" sz="quarter" idx="28" hasCustomPrompt="1"/>
          </p:nvPr>
        </p:nvSpPr>
        <p:spPr>
          <a:xfrm>
            <a:off x="3246647" y="3725999"/>
            <a:ext cx="2651815" cy="900000"/>
          </a:xfrm>
          <a:prstGeom prst="rect">
            <a:avLst/>
          </a:prstGeom>
        </p:spPr>
        <p:txBody>
          <a:bodyPr/>
          <a:lstStyle>
            <a:lvl1pPr marL="0" marR="0" indent="0" algn="l" defTabSz="180000" rtl="0" eaLnBrk="1" fontAlgn="auto" latinLnBrk="0" hangingPunct="1">
              <a:lnSpc>
                <a:spcPts val="1400"/>
              </a:lnSpc>
              <a:spcBef>
                <a:spcPts val="0"/>
              </a:spcBef>
              <a:spcAft>
                <a:spcPts val="600"/>
              </a:spcAft>
              <a:buClrTx/>
              <a:buSzTx/>
              <a:buFont typeface="Arial" pitchFamily="34" charset="0"/>
              <a:buNone/>
              <a:tabLst/>
              <a:defRPr sz="1800" b="0" cap="none" spc="0">
                <a:solidFill>
                  <a:schemeClr val="accent2"/>
                </a:solidFill>
                <a:latin typeface="微软雅黑" panose="020B0503020204020204" pitchFamily="34" charset="-122"/>
                <a:ea typeface="微软雅黑" panose="020B0503020204020204" pitchFamily="34" charset="-122"/>
              </a:defRPr>
            </a:lvl1pPr>
          </a:lstStyle>
          <a:p>
            <a:pPr marL="0" marR="0" lvl="0" indent="0" algn="l" defTabSz="180000" rtl="0" eaLnBrk="1" fontAlgn="auto" latinLnBrk="0" hangingPunct="1">
              <a:lnSpc>
                <a:spcPts val="1400"/>
              </a:lnSpc>
              <a:spcBef>
                <a:spcPts val="0"/>
              </a:spcBef>
              <a:spcAft>
                <a:spcPts val="600"/>
              </a:spcAft>
              <a:buClrTx/>
              <a:buSzTx/>
              <a:buFont typeface="Arial" pitchFamily="34" charset="0"/>
              <a:buNone/>
              <a:tabLst/>
              <a:defRPr/>
            </a:pPr>
            <a:r>
              <a:rPr lang="zh-CN" altLang="en-US" dirty="0"/>
              <a:t>介绍文字</a:t>
            </a:r>
            <a:endParaRPr lang="en-US" dirty="0"/>
          </a:p>
        </p:txBody>
      </p:sp>
      <p:sp>
        <p:nvSpPr>
          <p:cNvPr id="11" name="Rectangle 10"/>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标题 3"/>
          <p:cNvSpPr>
            <a:spLocks noGrp="1"/>
          </p:cNvSpPr>
          <p:nvPr>
            <p:ph type="title"/>
          </p:nvPr>
        </p:nvSpPr>
        <p:spPr>
          <a:xfrm>
            <a:off x="3257551" y="814392"/>
            <a:ext cx="2642088" cy="2727325"/>
          </a:xfrm>
        </p:spPr>
        <p:txBody>
          <a:bodyPr anchor="b"/>
          <a:lstStyle/>
          <a:p>
            <a:r>
              <a:rPr lang="zh-CN" altLang="en-US"/>
              <a:t>单击此处编辑母版标题样式</a:t>
            </a:r>
            <a:endParaRPr lang="zh-CN" altLang="en-US" dirty="0"/>
          </a:p>
        </p:txBody>
      </p:sp>
      <p:sp>
        <p:nvSpPr>
          <p:cNvPr id="6" name="内容占位符 5"/>
          <p:cNvSpPr>
            <a:spLocks noGrp="1"/>
          </p:cNvSpPr>
          <p:nvPr>
            <p:ph sz="quarter" idx="36"/>
          </p:nvPr>
        </p:nvSpPr>
        <p:spPr>
          <a:xfrm>
            <a:off x="3257550" y="4837113"/>
            <a:ext cx="2642088" cy="14097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内容占位符 7"/>
          <p:cNvSpPr>
            <a:spLocks noGrp="1"/>
          </p:cNvSpPr>
          <p:nvPr>
            <p:ph sz="quarter" idx="37"/>
          </p:nvPr>
        </p:nvSpPr>
        <p:spPr>
          <a:xfrm>
            <a:off x="6101862" y="3746505"/>
            <a:ext cx="2667000" cy="250031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8348240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ombstones + Images [ 9 Deals ]">
    <p:spTree>
      <p:nvGrpSpPr>
        <p:cNvPr id="1" name=""/>
        <p:cNvGrpSpPr/>
        <p:nvPr/>
      </p:nvGrpSpPr>
      <p:grpSpPr>
        <a:xfrm>
          <a:off x="0" y="0"/>
          <a:ext cx="0" cy="0"/>
          <a:chOff x="0" y="0"/>
          <a:chExt cx="0" cy="0"/>
        </a:xfrm>
      </p:grpSpPr>
      <p:sp>
        <p:nvSpPr>
          <p:cNvPr id="4" name="Picture Placeholder 3"/>
          <p:cNvSpPr>
            <a:spLocks noGrp="1"/>
          </p:cNvSpPr>
          <p:nvPr>
            <p:ph type="pic" sz="quarter" idx="44"/>
          </p:nvPr>
        </p:nvSpPr>
        <p:spPr>
          <a:xfrm>
            <a:off x="1773172" y="1839600"/>
            <a:ext cx="1262769" cy="1368000"/>
          </a:xfrm>
          <a:prstGeom prst="rect">
            <a:avLst/>
          </a:prstGeom>
          <a:pattFill prst="smGrid">
            <a:fgClr>
              <a:schemeClr val="bg1">
                <a:lumMod val="85000"/>
              </a:schemeClr>
            </a:fgClr>
            <a:bgClr>
              <a:schemeClr val="bg1"/>
            </a:bgClr>
          </a:pattFill>
        </p:spPr>
        <p:txBody>
          <a:bodyPr anchor="ctr" anchorCtr="0"/>
          <a:lstStyle>
            <a:lvl1pPr algn="ctr">
              <a:defRPr/>
            </a:lvl1pPr>
          </a:lstStyle>
          <a:p>
            <a:r>
              <a:rPr lang="zh-CN" altLang="en-US"/>
              <a:t>单击图标添加图片</a:t>
            </a:r>
            <a:endParaRPr lang="en-AU" dirty="0"/>
          </a:p>
        </p:txBody>
      </p:sp>
      <p:sp>
        <p:nvSpPr>
          <p:cNvPr id="29" name="Picture Placeholder 3"/>
          <p:cNvSpPr>
            <a:spLocks noGrp="1"/>
          </p:cNvSpPr>
          <p:nvPr>
            <p:ph type="pic" sz="quarter" idx="46"/>
          </p:nvPr>
        </p:nvSpPr>
        <p:spPr>
          <a:xfrm>
            <a:off x="1768774" y="3362400"/>
            <a:ext cx="1262769" cy="1368000"/>
          </a:xfrm>
          <a:prstGeom prst="rect">
            <a:avLst/>
          </a:prstGeom>
          <a:pattFill prst="smGrid">
            <a:fgClr>
              <a:schemeClr val="bg1">
                <a:lumMod val="85000"/>
              </a:schemeClr>
            </a:fgClr>
            <a:bgClr>
              <a:schemeClr val="bg1"/>
            </a:bgClr>
          </a:pattFill>
        </p:spPr>
        <p:txBody>
          <a:bodyPr anchor="ctr" anchorCtr="0"/>
          <a:lstStyle>
            <a:lvl1pPr algn="ctr">
              <a:defRPr/>
            </a:lvl1pPr>
          </a:lstStyle>
          <a:p>
            <a:r>
              <a:rPr lang="zh-CN" altLang="en-US"/>
              <a:t>单击图标添加图片</a:t>
            </a:r>
            <a:endParaRPr lang="en-AU" dirty="0"/>
          </a:p>
        </p:txBody>
      </p:sp>
      <p:sp>
        <p:nvSpPr>
          <p:cNvPr id="32" name="Picture Placeholder 3"/>
          <p:cNvSpPr>
            <a:spLocks noGrp="1"/>
          </p:cNvSpPr>
          <p:nvPr>
            <p:ph type="pic" sz="quarter" idx="48"/>
          </p:nvPr>
        </p:nvSpPr>
        <p:spPr>
          <a:xfrm>
            <a:off x="1768774" y="4881755"/>
            <a:ext cx="1262769" cy="1368000"/>
          </a:xfrm>
          <a:prstGeom prst="rect">
            <a:avLst/>
          </a:prstGeom>
          <a:pattFill prst="smGrid">
            <a:fgClr>
              <a:schemeClr val="bg1">
                <a:lumMod val="85000"/>
              </a:schemeClr>
            </a:fgClr>
            <a:bgClr>
              <a:schemeClr val="bg1"/>
            </a:bgClr>
          </a:pattFill>
        </p:spPr>
        <p:txBody>
          <a:bodyPr anchor="ctr" anchorCtr="0"/>
          <a:lstStyle>
            <a:lvl1pPr algn="ctr">
              <a:defRPr/>
            </a:lvl1pPr>
          </a:lstStyle>
          <a:p>
            <a:r>
              <a:rPr lang="zh-CN" altLang="en-US"/>
              <a:t>单击图标添加图片</a:t>
            </a:r>
            <a:endParaRPr lang="en-AU" dirty="0"/>
          </a:p>
        </p:txBody>
      </p:sp>
      <p:sp>
        <p:nvSpPr>
          <p:cNvPr id="34" name="Picture Placeholder 3"/>
          <p:cNvSpPr>
            <a:spLocks noGrp="1"/>
          </p:cNvSpPr>
          <p:nvPr>
            <p:ph type="pic" sz="quarter" idx="50"/>
          </p:nvPr>
        </p:nvSpPr>
        <p:spPr>
          <a:xfrm>
            <a:off x="4646828" y="1839600"/>
            <a:ext cx="1262769" cy="1368000"/>
          </a:xfrm>
          <a:prstGeom prst="rect">
            <a:avLst/>
          </a:prstGeom>
          <a:pattFill prst="smGrid">
            <a:fgClr>
              <a:schemeClr val="bg1">
                <a:lumMod val="85000"/>
              </a:schemeClr>
            </a:fgClr>
            <a:bgClr>
              <a:schemeClr val="bg1"/>
            </a:bgClr>
          </a:pattFill>
        </p:spPr>
        <p:txBody>
          <a:bodyPr anchor="ctr" anchorCtr="0"/>
          <a:lstStyle>
            <a:lvl1pPr algn="ctr">
              <a:defRPr/>
            </a:lvl1pPr>
          </a:lstStyle>
          <a:p>
            <a:r>
              <a:rPr lang="zh-CN" altLang="en-US"/>
              <a:t>单击图标添加图片</a:t>
            </a:r>
            <a:endParaRPr lang="en-AU"/>
          </a:p>
        </p:txBody>
      </p:sp>
      <p:sp>
        <p:nvSpPr>
          <p:cNvPr id="36" name="Picture Placeholder 3"/>
          <p:cNvSpPr>
            <a:spLocks noGrp="1"/>
          </p:cNvSpPr>
          <p:nvPr>
            <p:ph type="pic" sz="quarter" idx="52"/>
          </p:nvPr>
        </p:nvSpPr>
        <p:spPr>
          <a:xfrm>
            <a:off x="4646828" y="3362400"/>
            <a:ext cx="1262769" cy="1368000"/>
          </a:xfrm>
          <a:prstGeom prst="rect">
            <a:avLst/>
          </a:prstGeom>
          <a:pattFill prst="smGrid">
            <a:fgClr>
              <a:schemeClr val="bg1">
                <a:lumMod val="85000"/>
              </a:schemeClr>
            </a:fgClr>
            <a:bgClr>
              <a:schemeClr val="bg1"/>
            </a:bgClr>
          </a:pattFill>
        </p:spPr>
        <p:txBody>
          <a:bodyPr anchor="ctr" anchorCtr="0"/>
          <a:lstStyle>
            <a:lvl1pPr algn="ctr">
              <a:defRPr/>
            </a:lvl1pPr>
          </a:lstStyle>
          <a:p>
            <a:r>
              <a:rPr lang="zh-CN" altLang="en-US"/>
              <a:t>单击图标添加图片</a:t>
            </a:r>
            <a:endParaRPr lang="en-AU"/>
          </a:p>
        </p:txBody>
      </p:sp>
      <p:sp>
        <p:nvSpPr>
          <p:cNvPr id="38" name="Picture Placeholder 3"/>
          <p:cNvSpPr>
            <a:spLocks noGrp="1"/>
          </p:cNvSpPr>
          <p:nvPr>
            <p:ph type="pic" sz="quarter" idx="54"/>
          </p:nvPr>
        </p:nvSpPr>
        <p:spPr>
          <a:xfrm>
            <a:off x="4646828" y="4881755"/>
            <a:ext cx="1262769" cy="1368000"/>
          </a:xfrm>
          <a:prstGeom prst="rect">
            <a:avLst/>
          </a:prstGeom>
          <a:pattFill prst="smGrid">
            <a:fgClr>
              <a:schemeClr val="bg1">
                <a:lumMod val="85000"/>
              </a:schemeClr>
            </a:fgClr>
            <a:bgClr>
              <a:schemeClr val="bg1"/>
            </a:bgClr>
          </a:pattFill>
        </p:spPr>
        <p:txBody>
          <a:bodyPr anchor="ctr" anchorCtr="0"/>
          <a:lstStyle>
            <a:lvl1pPr algn="ctr">
              <a:defRPr/>
            </a:lvl1pPr>
          </a:lstStyle>
          <a:p>
            <a:r>
              <a:rPr lang="zh-CN" altLang="en-US"/>
              <a:t>单击图标添加图片</a:t>
            </a:r>
            <a:endParaRPr lang="en-AU"/>
          </a:p>
        </p:txBody>
      </p:sp>
      <p:sp>
        <p:nvSpPr>
          <p:cNvPr id="40" name="Picture Placeholder 3"/>
          <p:cNvSpPr>
            <a:spLocks noGrp="1"/>
          </p:cNvSpPr>
          <p:nvPr>
            <p:ph type="pic" sz="quarter" idx="56"/>
          </p:nvPr>
        </p:nvSpPr>
        <p:spPr>
          <a:xfrm>
            <a:off x="7496372" y="1839600"/>
            <a:ext cx="1262769" cy="1368000"/>
          </a:xfrm>
          <a:prstGeom prst="rect">
            <a:avLst/>
          </a:prstGeom>
          <a:pattFill prst="smGrid">
            <a:fgClr>
              <a:schemeClr val="bg1">
                <a:lumMod val="85000"/>
              </a:schemeClr>
            </a:fgClr>
            <a:bgClr>
              <a:schemeClr val="bg1"/>
            </a:bgClr>
          </a:pattFill>
        </p:spPr>
        <p:txBody>
          <a:bodyPr anchor="ctr" anchorCtr="0"/>
          <a:lstStyle>
            <a:lvl1pPr algn="ctr">
              <a:defRPr/>
            </a:lvl1pPr>
          </a:lstStyle>
          <a:p>
            <a:r>
              <a:rPr lang="zh-CN" altLang="en-US"/>
              <a:t>单击图标添加图片</a:t>
            </a:r>
            <a:endParaRPr lang="en-AU"/>
          </a:p>
        </p:txBody>
      </p:sp>
      <p:sp>
        <p:nvSpPr>
          <p:cNvPr id="42" name="Picture Placeholder 3"/>
          <p:cNvSpPr>
            <a:spLocks noGrp="1"/>
          </p:cNvSpPr>
          <p:nvPr>
            <p:ph type="pic" sz="quarter" idx="58"/>
          </p:nvPr>
        </p:nvSpPr>
        <p:spPr>
          <a:xfrm>
            <a:off x="7496372" y="3362400"/>
            <a:ext cx="1262769" cy="1368000"/>
          </a:xfrm>
          <a:prstGeom prst="rect">
            <a:avLst/>
          </a:prstGeom>
          <a:pattFill prst="smGrid">
            <a:fgClr>
              <a:schemeClr val="bg1">
                <a:lumMod val="85000"/>
              </a:schemeClr>
            </a:fgClr>
            <a:bgClr>
              <a:schemeClr val="bg1"/>
            </a:bgClr>
          </a:pattFill>
        </p:spPr>
        <p:txBody>
          <a:bodyPr anchor="ctr" anchorCtr="0"/>
          <a:lstStyle>
            <a:lvl1pPr algn="ctr">
              <a:defRPr/>
            </a:lvl1pPr>
          </a:lstStyle>
          <a:p>
            <a:r>
              <a:rPr lang="zh-CN" altLang="en-US"/>
              <a:t>单击图标添加图片</a:t>
            </a:r>
            <a:endParaRPr lang="en-AU"/>
          </a:p>
        </p:txBody>
      </p:sp>
      <p:sp>
        <p:nvSpPr>
          <p:cNvPr id="44" name="Picture Placeholder 3"/>
          <p:cNvSpPr>
            <a:spLocks noGrp="1"/>
          </p:cNvSpPr>
          <p:nvPr>
            <p:ph type="pic" sz="quarter" idx="60"/>
          </p:nvPr>
        </p:nvSpPr>
        <p:spPr>
          <a:xfrm>
            <a:off x="7496372" y="4881755"/>
            <a:ext cx="1262769" cy="1368000"/>
          </a:xfrm>
          <a:prstGeom prst="rect">
            <a:avLst/>
          </a:prstGeom>
          <a:pattFill prst="smGrid">
            <a:fgClr>
              <a:schemeClr val="bg1">
                <a:lumMod val="85000"/>
              </a:schemeClr>
            </a:fgClr>
            <a:bgClr>
              <a:schemeClr val="bg1"/>
            </a:bgClr>
          </a:pattFill>
        </p:spPr>
        <p:txBody>
          <a:bodyPr anchor="ctr" anchorCtr="0"/>
          <a:lstStyle>
            <a:lvl1pPr algn="ctr">
              <a:defRPr/>
            </a:lvl1pPr>
          </a:lstStyle>
          <a:p>
            <a:r>
              <a:rPr lang="zh-CN" altLang="en-US"/>
              <a:t>单击图标添加图片</a:t>
            </a:r>
            <a:endParaRPr lang="en-AU"/>
          </a:p>
        </p:txBody>
      </p:sp>
      <p:sp>
        <p:nvSpPr>
          <p:cNvPr id="2" name="Slide Number Placeholder 1" descr="Lock Shape"/>
          <p:cNvSpPr>
            <a:spLocks noGrp="1"/>
          </p:cNvSpPr>
          <p:nvPr>
            <p:ph type="sldNum" sz="quarter" idx="6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24" name="Rectangle 23"/>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6" name="标题 5"/>
          <p:cNvSpPr>
            <a:spLocks noGrp="1"/>
          </p:cNvSpPr>
          <p:nvPr>
            <p:ph type="title"/>
          </p:nvPr>
        </p:nvSpPr>
        <p:spPr/>
        <p:txBody>
          <a:bodyPr/>
          <a:lstStyle/>
          <a:p>
            <a:r>
              <a:rPr lang="zh-CN" altLang="en-US"/>
              <a:t>单击此处编辑母版标题样式</a:t>
            </a:r>
          </a:p>
        </p:txBody>
      </p:sp>
      <p:sp>
        <p:nvSpPr>
          <p:cNvPr id="12" name="文本占位符 11"/>
          <p:cNvSpPr>
            <a:spLocks noGrp="1"/>
          </p:cNvSpPr>
          <p:nvPr>
            <p:ph type="body" sz="quarter" idx="62"/>
          </p:nvPr>
        </p:nvSpPr>
        <p:spPr>
          <a:xfrm>
            <a:off x="391259" y="1839600"/>
            <a:ext cx="1262769" cy="1368000"/>
          </a:xfrm>
          <a:solidFill>
            <a:srgbClr val="D9D9D9"/>
          </a:solidFill>
        </p:spPr>
        <p:txBody>
          <a:bodyPr>
            <a:noAutofit/>
          </a:bodyPr>
          <a:lstStyle>
            <a:lvl1pPr>
              <a:defRPr sz="1400"/>
            </a:lvl1pPr>
            <a:lvl2pPr>
              <a:defRPr sz="1400"/>
            </a:lvl2pPr>
            <a:lvl3pPr>
              <a:defRPr sz="1400"/>
            </a:lvl3pPr>
            <a:lvl4pPr>
              <a:defRPr sz="1400"/>
            </a:lvl4pPr>
            <a:lvl5pPr>
              <a:defRPr sz="1400"/>
            </a:lvl5pPr>
          </a:lstStyle>
          <a:p>
            <a:pPr lvl="0"/>
            <a:r>
              <a:rPr lang="zh-CN" altLang="en-US"/>
              <a:t>编辑母版文本样式</a:t>
            </a:r>
          </a:p>
          <a:p>
            <a:pPr lvl="1"/>
            <a:r>
              <a:rPr lang="zh-CN" altLang="en-US"/>
              <a:t>第二级</a:t>
            </a:r>
          </a:p>
          <a:p>
            <a:pPr lvl="2"/>
            <a:r>
              <a:rPr lang="zh-CN" altLang="en-US"/>
              <a:t>第三级</a:t>
            </a:r>
          </a:p>
        </p:txBody>
      </p:sp>
      <p:sp>
        <p:nvSpPr>
          <p:cNvPr id="31" name="文本占位符 11"/>
          <p:cNvSpPr>
            <a:spLocks noGrp="1"/>
          </p:cNvSpPr>
          <p:nvPr>
            <p:ph type="body" sz="quarter" idx="63"/>
          </p:nvPr>
        </p:nvSpPr>
        <p:spPr>
          <a:xfrm>
            <a:off x="391259" y="3362400"/>
            <a:ext cx="1262769" cy="1368000"/>
          </a:xfrm>
          <a:solidFill>
            <a:srgbClr val="D9D9D9"/>
          </a:solidFill>
        </p:spPr>
        <p:txBody>
          <a:bodyPr>
            <a:noAutofit/>
          </a:bodyPr>
          <a:lstStyle>
            <a:lvl1pPr>
              <a:defRPr sz="1400"/>
            </a:lvl1pPr>
            <a:lvl2pPr>
              <a:defRPr sz="1400"/>
            </a:lvl2pPr>
            <a:lvl3pPr>
              <a:defRPr sz="1400"/>
            </a:lvl3pPr>
            <a:lvl4pPr>
              <a:defRPr sz="1400"/>
            </a:lvl4pPr>
            <a:lvl5pPr>
              <a:defRPr sz="1400"/>
            </a:lvl5pPr>
          </a:lstStyle>
          <a:p>
            <a:pPr lvl="0"/>
            <a:r>
              <a:rPr lang="zh-CN" altLang="en-US"/>
              <a:t>编辑母版文本样式</a:t>
            </a:r>
          </a:p>
          <a:p>
            <a:pPr lvl="1"/>
            <a:r>
              <a:rPr lang="zh-CN" altLang="en-US"/>
              <a:t>第二级</a:t>
            </a:r>
          </a:p>
          <a:p>
            <a:pPr lvl="2"/>
            <a:r>
              <a:rPr lang="zh-CN" altLang="en-US"/>
              <a:t>第三级</a:t>
            </a:r>
          </a:p>
        </p:txBody>
      </p:sp>
      <p:sp>
        <p:nvSpPr>
          <p:cNvPr id="45" name="文本占位符 11"/>
          <p:cNvSpPr>
            <a:spLocks noGrp="1"/>
          </p:cNvSpPr>
          <p:nvPr>
            <p:ph type="body" sz="quarter" idx="64"/>
          </p:nvPr>
        </p:nvSpPr>
        <p:spPr>
          <a:xfrm>
            <a:off x="391259" y="4878813"/>
            <a:ext cx="1262769" cy="1368000"/>
          </a:xfrm>
          <a:solidFill>
            <a:srgbClr val="D9D9D9"/>
          </a:solidFill>
        </p:spPr>
        <p:txBody>
          <a:bodyPr>
            <a:noAutofit/>
          </a:bodyPr>
          <a:lstStyle>
            <a:lvl1pPr>
              <a:defRPr sz="1400"/>
            </a:lvl1pPr>
            <a:lvl2pPr>
              <a:defRPr sz="1400"/>
            </a:lvl2pPr>
            <a:lvl3pPr>
              <a:defRPr sz="1400"/>
            </a:lvl3pPr>
            <a:lvl4pPr>
              <a:defRPr sz="1400"/>
            </a:lvl4pPr>
            <a:lvl5pPr>
              <a:defRPr sz="1400"/>
            </a:lvl5pPr>
          </a:lstStyle>
          <a:p>
            <a:pPr lvl="0"/>
            <a:r>
              <a:rPr lang="zh-CN" altLang="en-US"/>
              <a:t>编辑母版文本样式</a:t>
            </a:r>
          </a:p>
          <a:p>
            <a:pPr lvl="1"/>
            <a:r>
              <a:rPr lang="zh-CN" altLang="en-US"/>
              <a:t>第二级</a:t>
            </a:r>
          </a:p>
          <a:p>
            <a:pPr lvl="2"/>
            <a:r>
              <a:rPr lang="zh-CN" altLang="en-US"/>
              <a:t>第三级</a:t>
            </a:r>
          </a:p>
        </p:txBody>
      </p:sp>
      <p:sp>
        <p:nvSpPr>
          <p:cNvPr id="46" name="文本占位符 11"/>
          <p:cNvSpPr>
            <a:spLocks noGrp="1"/>
          </p:cNvSpPr>
          <p:nvPr>
            <p:ph type="body" sz="quarter" idx="65"/>
          </p:nvPr>
        </p:nvSpPr>
        <p:spPr>
          <a:xfrm>
            <a:off x="3257552" y="1839600"/>
            <a:ext cx="1262769" cy="1368000"/>
          </a:xfrm>
          <a:solidFill>
            <a:srgbClr val="D9D9D9"/>
          </a:solidFill>
        </p:spPr>
        <p:txBody>
          <a:bodyPr>
            <a:noAutofit/>
          </a:bodyPr>
          <a:lstStyle>
            <a:lvl1pPr>
              <a:defRPr sz="1400"/>
            </a:lvl1pPr>
            <a:lvl2pPr>
              <a:defRPr sz="1400"/>
            </a:lvl2pPr>
            <a:lvl3pPr>
              <a:defRPr sz="1400"/>
            </a:lvl3pPr>
            <a:lvl4pPr>
              <a:defRPr sz="1400"/>
            </a:lvl4pPr>
            <a:lvl5pPr>
              <a:defRPr sz="1400"/>
            </a:lvl5pPr>
          </a:lstStyle>
          <a:p>
            <a:pPr lvl="0"/>
            <a:r>
              <a:rPr lang="zh-CN" altLang="en-US"/>
              <a:t>编辑母版文本样式</a:t>
            </a:r>
          </a:p>
          <a:p>
            <a:pPr lvl="1"/>
            <a:r>
              <a:rPr lang="zh-CN" altLang="en-US"/>
              <a:t>第二级</a:t>
            </a:r>
          </a:p>
          <a:p>
            <a:pPr lvl="2"/>
            <a:r>
              <a:rPr lang="zh-CN" altLang="en-US"/>
              <a:t>第三级</a:t>
            </a:r>
          </a:p>
        </p:txBody>
      </p:sp>
      <p:sp>
        <p:nvSpPr>
          <p:cNvPr id="47" name="文本占位符 11"/>
          <p:cNvSpPr>
            <a:spLocks noGrp="1"/>
          </p:cNvSpPr>
          <p:nvPr>
            <p:ph type="body" sz="quarter" idx="66"/>
          </p:nvPr>
        </p:nvSpPr>
        <p:spPr>
          <a:xfrm>
            <a:off x="3257552" y="3362400"/>
            <a:ext cx="1262769" cy="1368000"/>
          </a:xfrm>
          <a:solidFill>
            <a:srgbClr val="D9D9D9"/>
          </a:solidFill>
        </p:spPr>
        <p:txBody>
          <a:bodyPr>
            <a:noAutofit/>
          </a:bodyPr>
          <a:lstStyle>
            <a:lvl1pPr>
              <a:defRPr sz="1400"/>
            </a:lvl1pPr>
            <a:lvl2pPr>
              <a:defRPr sz="1400"/>
            </a:lvl2pPr>
            <a:lvl3pPr>
              <a:defRPr sz="1400"/>
            </a:lvl3pPr>
            <a:lvl4pPr>
              <a:defRPr sz="1400"/>
            </a:lvl4pPr>
            <a:lvl5pPr>
              <a:defRPr sz="1400"/>
            </a:lvl5pPr>
          </a:lstStyle>
          <a:p>
            <a:pPr lvl="0"/>
            <a:r>
              <a:rPr lang="zh-CN" altLang="en-US"/>
              <a:t>编辑母版文本样式</a:t>
            </a:r>
          </a:p>
          <a:p>
            <a:pPr lvl="1"/>
            <a:r>
              <a:rPr lang="zh-CN" altLang="en-US"/>
              <a:t>第二级</a:t>
            </a:r>
          </a:p>
          <a:p>
            <a:pPr lvl="2"/>
            <a:r>
              <a:rPr lang="zh-CN" altLang="en-US"/>
              <a:t>第三级</a:t>
            </a:r>
          </a:p>
        </p:txBody>
      </p:sp>
      <p:sp>
        <p:nvSpPr>
          <p:cNvPr id="48" name="文本占位符 11"/>
          <p:cNvSpPr>
            <a:spLocks noGrp="1"/>
          </p:cNvSpPr>
          <p:nvPr>
            <p:ph type="body" sz="quarter" idx="67"/>
          </p:nvPr>
        </p:nvSpPr>
        <p:spPr>
          <a:xfrm>
            <a:off x="3257552" y="4878813"/>
            <a:ext cx="1262769" cy="1368000"/>
          </a:xfrm>
          <a:solidFill>
            <a:srgbClr val="D9D9D9"/>
          </a:solidFill>
        </p:spPr>
        <p:txBody>
          <a:bodyPr>
            <a:noAutofit/>
          </a:bodyPr>
          <a:lstStyle>
            <a:lvl1pPr>
              <a:defRPr sz="1400"/>
            </a:lvl1pPr>
            <a:lvl2pPr>
              <a:defRPr sz="1400"/>
            </a:lvl2pPr>
            <a:lvl3pPr>
              <a:defRPr sz="1400"/>
            </a:lvl3pPr>
            <a:lvl4pPr>
              <a:defRPr sz="1400"/>
            </a:lvl4pPr>
            <a:lvl5pPr>
              <a:defRPr sz="1400"/>
            </a:lvl5pPr>
          </a:lstStyle>
          <a:p>
            <a:pPr lvl="0"/>
            <a:r>
              <a:rPr lang="zh-CN" altLang="en-US"/>
              <a:t>编辑母版文本样式</a:t>
            </a:r>
          </a:p>
          <a:p>
            <a:pPr lvl="1"/>
            <a:r>
              <a:rPr lang="zh-CN" altLang="en-US"/>
              <a:t>第二级</a:t>
            </a:r>
          </a:p>
          <a:p>
            <a:pPr lvl="2"/>
            <a:r>
              <a:rPr lang="zh-CN" altLang="en-US"/>
              <a:t>第三级</a:t>
            </a:r>
          </a:p>
        </p:txBody>
      </p:sp>
      <p:sp>
        <p:nvSpPr>
          <p:cNvPr id="49" name="文本占位符 11"/>
          <p:cNvSpPr>
            <a:spLocks noGrp="1"/>
          </p:cNvSpPr>
          <p:nvPr>
            <p:ph type="body" sz="quarter" idx="68"/>
          </p:nvPr>
        </p:nvSpPr>
        <p:spPr>
          <a:xfrm>
            <a:off x="6101864" y="1839913"/>
            <a:ext cx="1262769" cy="1368000"/>
          </a:xfrm>
          <a:solidFill>
            <a:srgbClr val="D9D9D9"/>
          </a:solidFill>
        </p:spPr>
        <p:txBody>
          <a:bodyPr>
            <a:noAutofit/>
          </a:bodyPr>
          <a:lstStyle>
            <a:lvl1pPr>
              <a:defRPr sz="1400"/>
            </a:lvl1pPr>
            <a:lvl2pPr>
              <a:defRPr sz="1400"/>
            </a:lvl2pPr>
            <a:lvl3pPr>
              <a:defRPr sz="1400"/>
            </a:lvl3pPr>
            <a:lvl4pPr>
              <a:defRPr sz="1400"/>
            </a:lvl4pPr>
            <a:lvl5pPr>
              <a:defRPr sz="1400"/>
            </a:lvl5pPr>
          </a:lstStyle>
          <a:p>
            <a:pPr lvl="0"/>
            <a:r>
              <a:rPr lang="zh-CN" altLang="en-US"/>
              <a:t>编辑母版文本样式</a:t>
            </a:r>
          </a:p>
          <a:p>
            <a:pPr lvl="1"/>
            <a:r>
              <a:rPr lang="zh-CN" altLang="en-US"/>
              <a:t>第二级</a:t>
            </a:r>
          </a:p>
          <a:p>
            <a:pPr lvl="2"/>
            <a:r>
              <a:rPr lang="zh-CN" altLang="en-US"/>
              <a:t>第三级</a:t>
            </a:r>
          </a:p>
        </p:txBody>
      </p:sp>
      <p:sp>
        <p:nvSpPr>
          <p:cNvPr id="50" name="文本占位符 11"/>
          <p:cNvSpPr>
            <a:spLocks noGrp="1"/>
          </p:cNvSpPr>
          <p:nvPr>
            <p:ph type="body" sz="quarter" idx="69"/>
          </p:nvPr>
        </p:nvSpPr>
        <p:spPr>
          <a:xfrm>
            <a:off x="6101864" y="3362713"/>
            <a:ext cx="1262769" cy="1368000"/>
          </a:xfrm>
          <a:solidFill>
            <a:srgbClr val="D9D9D9"/>
          </a:solidFill>
        </p:spPr>
        <p:txBody>
          <a:bodyPr>
            <a:noAutofit/>
          </a:bodyPr>
          <a:lstStyle>
            <a:lvl1pPr>
              <a:defRPr sz="1400"/>
            </a:lvl1pPr>
            <a:lvl2pPr>
              <a:defRPr sz="1400"/>
            </a:lvl2pPr>
            <a:lvl3pPr>
              <a:defRPr sz="1400"/>
            </a:lvl3pPr>
            <a:lvl4pPr>
              <a:defRPr sz="1400"/>
            </a:lvl4pPr>
            <a:lvl5pPr>
              <a:defRPr sz="1400"/>
            </a:lvl5pPr>
          </a:lstStyle>
          <a:p>
            <a:pPr lvl="0"/>
            <a:r>
              <a:rPr lang="zh-CN" altLang="en-US"/>
              <a:t>编辑母版文本样式</a:t>
            </a:r>
          </a:p>
          <a:p>
            <a:pPr lvl="1"/>
            <a:r>
              <a:rPr lang="zh-CN" altLang="en-US"/>
              <a:t>第二级</a:t>
            </a:r>
          </a:p>
          <a:p>
            <a:pPr lvl="2"/>
            <a:r>
              <a:rPr lang="zh-CN" altLang="en-US"/>
              <a:t>第三级</a:t>
            </a:r>
          </a:p>
        </p:txBody>
      </p:sp>
      <p:sp>
        <p:nvSpPr>
          <p:cNvPr id="51" name="文本占位符 11"/>
          <p:cNvSpPr>
            <a:spLocks noGrp="1"/>
          </p:cNvSpPr>
          <p:nvPr>
            <p:ph type="body" sz="quarter" idx="70"/>
          </p:nvPr>
        </p:nvSpPr>
        <p:spPr>
          <a:xfrm>
            <a:off x="6101864" y="4879126"/>
            <a:ext cx="1262769" cy="1368000"/>
          </a:xfrm>
          <a:solidFill>
            <a:srgbClr val="D9D9D9"/>
          </a:solidFill>
        </p:spPr>
        <p:txBody>
          <a:bodyPr>
            <a:noAutofit/>
          </a:bodyPr>
          <a:lstStyle>
            <a:lvl1pPr>
              <a:defRPr sz="1400"/>
            </a:lvl1pPr>
            <a:lvl2pPr>
              <a:defRPr sz="1400"/>
            </a:lvl2pPr>
            <a:lvl3pPr>
              <a:defRPr sz="1400"/>
            </a:lvl3pPr>
            <a:lvl4pPr>
              <a:defRPr sz="1400"/>
            </a:lvl4pPr>
            <a:lvl5pPr>
              <a:defRPr sz="1400"/>
            </a:lvl5pPr>
          </a:lstStyle>
          <a:p>
            <a:pPr lvl="0"/>
            <a:r>
              <a:rPr lang="zh-CN" altLang="en-US"/>
              <a:t>编辑母版文本样式</a:t>
            </a:r>
          </a:p>
          <a:p>
            <a:pPr lvl="1"/>
            <a:r>
              <a:rPr lang="zh-CN" altLang="en-US"/>
              <a:t>第二级</a:t>
            </a:r>
          </a:p>
          <a:p>
            <a:pPr lvl="2"/>
            <a:r>
              <a:rPr lang="zh-CN" altLang="en-US"/>
              <a:t>第三级</a:t>
            </a:r>
          </a:p>
        </p:txBody>
      </p:sp>
    </p:spTree>
    <p:extLst>
      <p:ext uri="{BB962C8B-B14F-4D97-AF65-F5344CB8AC3E}">
        <p14:creationId xmlns:p14="http://schemas.microsoft.com/office/powerpoint/2010/main" val="173715482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imeline + Tombstones [ 9 Deals ]">
    <p:spTree>
      <p:nvGrpSpPr>
        <p:cNvPr id="1" name=""/>
        <p:cNvGrpSpPr/>
        <p:nvPr/>
      </p:nvGrpSpPr>
      <p:grpSpPr>
        <a:xfrm>
          <a:off x="0" y="0"/>
          <a:ext cx="0" cy="0"/>
          <a:chOff x="0" y="0"/>
          <a:chExt cx="0" cy="0"/>
        </a:xfrm>
      </p:grpSpPr>
      <p:sp>
        <p:nvSpPr>
          <p:cNvPr id="25" name="Text Placeholder 2"/>
          <p:cNvSpPr>
            <a:spLocks noGrp="1"/>
          </p:cNvSpPr>
          <p:nvPr>
            <p:ph type="body" sz="quarter" idx="61"/>
          </p:nvPr>
        </p:nvSpPr>
        <p:spPr>
          <a:xfrm>
            <a:off x="391260" y="3528000"/>
            <a:ext cx="1279385" cy="673200"/>
          </a:xfrm>
          <a:prstGeom prst="rect">
            <a:avLst/>
          </a:prstGeom>
          <a:solidFill>
            <a:schemeClr val="bg1">
              <a:lumMod val="85000"/>
            </a:schemeClr>
          </a:solidFill>
        </p:spPr>
        <p:txBody>
          <a:bodyPr lIns="144000" tIns="144000" rIns="144000" bIns="144000" anchor="t" anchorCtr="1">
            <a:noAutofit/>
          </a:bodyPr>
          <a:lstStyle>
            <a:lvl1pPr marL="0" indent="0" algn="l" defTabSz="180000">
              <a:lnSpc>
                <a:spcPct val="100000"/>
              </a:lnSpc>
              <a:spcBef>
                <a:spcPts val="0"/>
              </a:spcBef>
              <a:spcAft>
                <a:spcPts val="600"/>
              </a:spcAft>
              <a:defRPr sz="1400" b="0" cap="none" spc="0">
                <a:solidFill>
                  <a:srgbClr val="58595B"/>
                </a:solidFill>
                <a:latin typeface="微软雅黑" panose="020B0503020204020204" pitchFamily="34" charset="-122"/>
                <a:ea typeface="微软雅黑" panose="020B0503020204020204" pitchFamily="34" charset="-122"/>
              </a:defRPr>
            </a:lvl1pPr>
          </a:lstStyle>
          <a:p>
            <a:pPr marL="0" lvl="0" indent="0" algn="l" defTabSz="180000" rtl="0" eaLnBrk="1" latinLnBrk="0" hangingPunct="1">
              <a:lnSpc>
                <a:spcPct val="100000"/>
              </a:lnSpc>
              <a:spcBef>
                <a:spcPts val="0"/>
              </a:spcBef>
              <a:spcAft>
                <a:spcPts val="0"/>
              </a:spcAft>
              <a:buFont typeface="Arial" pitchFamily="34" charset="0"/>
              <a:buNone/>
            </a:pPr>
            <a:r>
              <a:rPr lang="zh-CN" altLang="en-US"/>
              <a:t>编辑母版文本样式</a:t>
            </a:r>
          </a:p>
        </p:txBody>
      </p:sp>
      <p:sp>
        <p:nvSpPr>
          <p:cNvPr id="47" name="Picture Placeholder 3"/>
          <p:cNvSpPr>
            <a:spLocks noGrp="1" noChangeAspect="1"/>
          </p:cNvSpPr>
          <p:nvPr>
            <p:ph type="pic" sz="quarter" idx="62"/>
          </p:nvPr>
        </p:nvSpPr>
        <p:spPr>
          <a:xfrm>
            <a:off x="1803891" y="3528000"/>
            <a:ext cx="1279385" cy="681190"/>
          </a:xfrm>
          <a:prstGeom prst="rect">
            <a:avLst/>
          </a:prstGeom>
          <a:pattFill prst="smGrid">
            <a:fgClr>
              <a:schemeClr val="bg1">
                <a:lumMod val="85000"/>
              </a:schemeClr>
            </a:fgClr>
            <a:bgClr>
              <a:schemeClr val="bg1"/>
            </a:bgClr>
          </a:pattFill>
        </p:spPr>
        <p:txBody>
          <a:bodyPr anchor="ctr" anchorCtr="0"/>
          <a:lstStyle>
            <a:lvl1pPr algn="ctr">
              <a:defRPr/>
            </a:lvl1pPr>
          </a:lstStyle>
          <a:p>
            <a:r>
              <a:rPr lang="zh-CN" altLang="en-US"/>
              <a:t>单击图标添加图片</a:t>
            </a:r>
            <a:endParaRPr lang="en-AU"/>
          </a:p>
        </p:txBody>
      </p:sp>
      <p:sp>
        <p:nvSpPr>
          <p:cNvPr id="48" name="Text Placeholder 2"/>
          <p:cNvSpPr>
            <a:spLocks noGrp="1"/>
          </p:cNvSpPr>
          <p:nvPr>
            <p:ph type="body" sz="quarter" idx="63"/>
          </p:nvPr>
        </p:nvSpPr>
        <p:spPr>
          <a:xfrm>
            <a:off x="1803891" y="4206016"/>
            <a:ext cx="1279385" cy="673200"/>
          </a:xfrm>
          <a:prstGeom prst="rect">
            <a:avLst/>
          </a:prstGeom>
          <a:solidFill>
            <a:schemeClr val="bg1">
              <a:lumMod val="85000"/>
            </a:schemeClr>
          </a:solidFill>
        </p:spPr>
        <p:txBody>
          <a:bodyPr lIns="144000" tIns="144000" rIns="144000" bIns="144000" anchor="t" anchorCtr="1">
            <a:noAutofit/>
          </a:bodyPr>
          <a:lstStyle>
            <a:lvl1pPr marL="0" indent="0" algn="ctr" defTabSz="180000">
              <a:lnSpc>
                <a:spcPct val="100000"/>
              </a:lnSpc>
              <a:spcBef>
                <a:spcPts val="0"/>
              </a:spcBef>
              <a:spcAft>
                <a:spcPts val="600"/>
              </a:spcAft>
              <a:defRPr sz="1400" b="0" cap="none" spc="0" baseline="0">
                <a:solidFill>
                  <a:srgbClr val="58595B"/>
                </a:solidFill>
                <a:latin typeface="微软雅黑" panose="020B0503020204020204" pitchFamily="34" charset="-122"/>
                <a:ea typeface="微软雅黑" panose="020B0503020204020204" pitchFamily="34" charset="-122"/>
              </a:defRPr>
            </a:lvl1pPr>
          </a:lstStyle>
          <a:p>
            <a:pPr marL="0" lvl="0" indent="0" algn="l" defTabSz="180000" rtl="0" eaLnBrk="1" latinLnBrk="0" hangingPunct="1">
              <a:lnSpc>
                <a:spcPct val="100000"/>
              </a:lnSpc>
              <a:spcBef>
                <a:spcPts val="0"/>
              </a:spcBef>
              <a:spcAft>
                <a:spcPts val="0"/>
              </a:spcAft>
              <a:buFont typeface="Arial" pitchFamily="34" charset="0"/>
              <a:buNone/>
            </a:pPr>
            <a:r>
              <a:rPr lang="zh-CN" altLang="en-US"/>
              <a:t>编辑母版文本样式</a:t>
            </a:r>
          </a:p>
        </p:txBody>
      </p:sp>
      <p:sp>
        <p:nvSpPr>
          <p:cNvPr id="49" name="Picture Placeholder 3"/>
          <p:cNvSpPr>
            <a:spLocks noGrp="1" noChangeAspect="1"/>
          </p:cNvSpPr>
          <p:nvPr>
            <p:ph type="pic" sz="quarter" idx="64"/>
          </p:nvPr>
        </p:nvSpPr>
        <p:spPr>
          <a:xfrm>
            <a:off x="3250655" y="2159554"/>
            <a:ext cx="1279385" cy="681190"/>
          </a:xfrm>
          <a:prstGeom prst="rect">
            <a:avLst/>
          </a:prstGeom>
          <a:pattFill prst="smGrid">
            <a:fgClr>
              <a:schemeClr val="bg1">
                <a:lumMod val="85000"/>
              </a:schemeClr>
            </a:fgClr>
            <a:bgClr>
              <a:schemeClr val="bg1"/>
            </a:bgClr>
          </a:pattFill>
        </p:spPr>
        <p:txBody>
          <a:bodyPr anchor="ctr" anchorCtr="0"/>
          <a:lstStyle>
            <a:lvl1pPr algn="ctr">
              <a:defRPr/>
            </a:lvl1pPr>
          </a:lstStyle>
          <a:p>
            <a:r>
              <a:rPr lang="zh-CN" altLang="en-US"/>
              <a:t>单击图标添加图片</a:t>
            </a:r>
            <a:endParaRPr lang="en-AU" dirty="0"/>
          </a:p>
        </p:txBody>
      </p:sp>
      <p:sp>
        <p:nvSpPr>
          <p:cNvPr id="50" name="Text Placeholder 2"/>
          <p:cNvSpPr>
            <a:spLocks noGrp="1"/>
          </p:cNvSpPr>
          <p:nvPr>
            <p:ph type="body" sz="quarter" idx="65"/>
          </p:nvPr>
        </p:nvSpPr>
        <p:spPr>
          <a:xfrm>
            <a:off x="3250655" y="2840400"/>
            <a:ext cx="1279385" cy="673200"/>
          </a:xfrm>
          <a:prstGeom prst="rect">
            <a:avLst/>
          </a:prstGeom>
          <a:solidFill>
            <a:schemeClr val="bg1">
              <a:lumMod val="85000"/>
            </a:schemeClr>
          </a:solidFill>
        </p:spPr>
        <p:txBody>
          <a:bodyPr lIns="144000" tIns="144000" rIns="144000" bIns="144000" anchor="t" anchorCtr="1">
            <a:noAutofit/>
          </a:bodyPr>
          <a:lstStyle>
            <a:lvl1pPr algn="ctr">
              <a:spcAft>
                <a:spcPts val="600"/>
              </a:spcAft>
              <a:defRPr sz="1400" b="0">
                <a:solidFill>
                  <a:srgbClr val="58595B"/>
                </a:solidFill>
                <a:latin typeface="微软雅黑" panose="020B0503020204020204" pitchFamily="34" charset="-122"/>
                <a:ea typeface="微软雅黑" panose="020B0503020204020204" pitchFamily="34" charset="-122"/>
              </a:defRPr>
            </a:lvl1pPr>
          </a:lstStyle>
          <a:p>
            <a:pPr lvl="0"/>
            <a:r>
              <a:rPr lang="zh-CN" altLang="en-US"/>
              <a:t>编辑母版文本样式</a:t>
            </a:r>
          </a:p>
        </p:txBody>
      </p:sp>
      <p:sp>
        <p:nvSpPr>
          <p:cNvPr id="51" name="Picture Placeholder 3"/>
          <p:cNvSpPr>
            <a:spLocks noGrp="1" noChangeAspect="1"/>
          </p:cNvSpPr>
          <p:nvPr>
            <p:ph type="pic" sz="quarter" idx="66"/>
          </p:nvPr>
        </p:nvSpPr>
        <p:spPr>
          <a:xfrm>
            <a:off x="4658956" y="2840401"/>
            <a:ext cx="1279385" cy="681190"/>
          </a:xfrm>
          <a:prstGeom prst="rect">
            <a:avLst/>
          </a:prstGeom>
          <a:pattFill prst="smGrid">
            <a:fgClr>
              <a:schemeClr val="bg1">
                <a:lumMod val="85000"/>
              </a:schemeClr>
            </a:fgClr>
            <a:bgClr>
              <a:schemeClr val="bg1"/>
            </a:bgClr>
          </a:pattFill>
        </p:spPr>
        <p:txBody>
          <a:bodyPr anchor="ctr" anchorCtr="0"/>
          <a:lstStyle>
            <a:lvl1pPr algn="ctr">
              <a:defRPr/>
            </a:lvl1pPr>
          </a:lstStyle>
          <a:p>
            <a:r>
              <a:rPr lang="zh-CN" altLang="en-US"/>
              <a:t>单击图标添加图片</a:t>
            </a:r>
            <a:endParaRPr lang="en-AU"/>
          </a:p>
        </p:txBody>
      </p:sp>
      <p:sp>
        <p:nvSpPr>
          <p:cNvPr id="52" name="Text Placeholder 2"/>
          <p:cNvSpPr>
            <a:spLocks noGrp="1"/>
          </p:cNvSpPr>
          <p:nvPr>
            <p:ph type="body" sz="quarter" idx="67"/>
          </p:nvPr>
        </p:nvSpPr>
        <p:spPr>
          <a:xfrm>
            <a:off x="4658956" y="3528000"/>
            <a:ext cx="1279385" cy="673200"/>
          </a:xfrm>
          <a:prstGeom prst="rect">
            <a:avLst/>
          </a:prstGeom>
          <a:solidFill>
            <a:schemeClr val="bg1">
              <a:lumMod val="85000"/>
            </a:schemeClr>
          </a:solidFill>
        </p:spPr>
        <p:txBody>
          <a:bodyPr lIns="144000" tIns="144000" rIns="144000" bIns="144000" anchor="t" anchorCtr="1">
            <a:noAutofit/>
          </a:bodyPr>
          <a:lstStyle>
            <a:lvl1pPr marL="0" indent="0" algn="ctr" defTabSz="180000">
              <a:lnSpc>
                <a:spcPct val="100000"/>
              </a:lnSpc>
              <a:spcBef>
                <a:spcPts val="0"/>
              </a:spcBef>
              <a:spcAft>
                <a:spcPts val="600"/>
              </a:spcAft>
              <a:defRPr sz="1400" b="0" cap="none" spc="0">
                <a:solidFill>
                  <a:srgbClr val="58595B"/>
                </a:solidFill>
                <a:latin typeface="微软雅黑" panose="020B0503020204020204" pitchFamily="34" charset="-122"/>
                <a:ea typeface="微软雅黑" panose="020B0503020204020204" pitchFamily="34" charset="-122"/>
              </a:defRPr>
            </a:lvl1pPr>
          </a:lstStyle>
          <a:p>
            <a:pPr marL="0" lvl="0" indent="0" algn="l" defTabSz="180000" rtl="0" eaLnBrk="1" latinLnBrk="0" hangingPunct="1">
              <a:lnSpc>
                <a:spcPct val="100000"/>
              </a:lnSpc>
              <a:spcBef>
                <a:spcPts val="0"/>
              </a:spcBef>
              <a:spcAft>
                <a:spcPts val="0"/>
              </a:spcAft>
              <a:buFont typeface="Arial" pitchFamily="34" charset="0"/>
              <a:buNone/>
            </a:pPr>
            <a:r>
              <a:rPr lang="zh-CN" altLang="en-US"/>
              <a:t>编辑母版文本样式</a:t>
            </a:r>
          </a:p>
        </p:txBody>
      </p:sp>
      <p:sp>
        <p:nvSpPr>
          <p:cNvPr id="53" name="Picture Placeholder 3"/>
          <p:cNvSpPr>
            <a:spLocks noGrp="1" noChangeAspect="1"/>
          </p:cNvSpPr>
          <p:nvPr>
            <p:ph type="pic" sz="quarter" idx="68"/>
          </p:nvPr>
        </p:nvSpPr>
        <p:spPr>
          <a:xfrm>
            <a:off x="6078480" y="2840401"/>
            <a:ext cx="1279385" cy="681190"/>
          </a:xfrm>
          <a:prstGeom prst="rect">
            <a:avLst/>
          </a:prstGeom>
          <a:pattFill prst="smGrid">
            <a:fgClr>
              <a:schemeClr val="bg1">
                <a:lumMod val="85000"/>
              </a:schemeClr>
            </a:fgClr>
            <a:bgClr>
              <a:schemeClr val="bg1"/>
            </a:bgClr>
          </a:pattFill>
        </p:spPr>
        <p:txBody>
          <a:bodyPr anchor="ctr" anchorCtr="0"/>
          <a:lstStyle>
            <a:lvl1pPr algn="ctr">
              <a:defRPr/>
            </a:lvl1pPr>
          </a:lstStyle>
          <a:p>
            <a:r>
              <a:rPr lang="zh-CN" altLang="en-US"/>
              <a:t>单击图标添加图片</a:t>
            </a:r>
            <a:endParaRPr lang="en-AU" dirty="0"/>
          </a:p>
        </p:txBody>
      </p:sp>
      <p:sp>
        <p:nvSpPr>
          <p:cNvPr id="54" name="Text Placeholder 2"/>
          <p:cNvSpPr>
            <a:spLocks noGrp="1"/>
          </p:cNvSpPr>
          <p:nvPr>
            <p:ph type="body" sz="quarter" idx="69"/>
          </p:nvPr>
        </p:nvSpPr>
        <p:spPr>
          <a:xfrm>
            <a:off x="6078480" y="3528000"/>
            <a:ext cx="1279385" cy="673200"/>
          </a:xfrm>
          <a:prstGeom prst="rect">
            <a:avLst/>
          </a:prstGeom>
          <a:solidFill>
            <a:schemeClr val="bg1">
              <a:lumMod val="85000"/>
            </a:schemeClr>
          </a:solidFill>
        </p:spPr>
        <p:txBody>
          <a:bodyPr lIns="144000" tIns="144000" rIns="144000" bIns="144000" anchor="t" anchorCtr="1">
            <a:noAutofit/>
          </a:bodyPr>
          <a:lstStyle>
            <a:lvl1pPr marL="0" indent="0" algn="ctr" defTabSz="180000">
              <a:lnSpc>
                <a:spcPct val="100000"/>
              </a:lnSpc>
              <a:spcBef>
                <a:spcPts val="0"/>
              </a:spcBef>
              <a:spcAft>
                <a:spcPts val="600"/>
              </a:spcAft>
              <a:defRPr sz="1400" b="0" cap="none" spc="0">
                <a:solidFill>
                  <a:srgbClr val="58595B"/>
                </a:solidFill>
                <a:latin typeface="微软雅黑" panose="020B0503020204020204" pitchFamily="34" charset="-122"/>
                <a:ea typeface="微软雅黑" panose="020B0503020204020204" pitchFamily="34" charset="-122"/>
              </a:defRPr>
            </a:lvl1pPr>
          </a:lstStyle>
          <a:p>
            <a:pPr marL="0" lvl="0" indent="0" algn="l" defTabSz="180000" rtl="0" eaLnBrk="1" latinLnBrk="0" hangingPunct="1">
              <a:lnSpc>
                <a:spcPct val="100000"/>
              </a:lnSpc>
              <a:spcBef>
                <a:spcPts val="0"/>
              </a:spcBef>
              <a:spcAft>
                <a:spcPts val="0"/>
              </a:spcAft>
              <a:buFont typeface="Arial" pitchFamily="34" charset="0"/>
              <a:buNone/>
            </a:pPr>
            <a:r>
              <a:rPr lang="zh-CN" altLang="en-US"/>
              <a:t>编辑母版文本样式</a:t>
            </a:r>
          </a:p>
        </p:txBody>
      </p:sp>
      <p:sp>
        <p:nvSpPr>
          <p:cNvPr id="55" name="Picture Placeholder 3"/>
          <p:cNvSpPr>
            <a:spLocks noGrp="1" noChangeAspect="1"/>
          </p:cNvSpPr>
          <p:nvPr>
            <p:ph type="pic" sz="quarter" idx="70"/>
          </p:nvPr>
        </p:nvSpPr>
        <p:spPr>
          <a:xfrm>
            <a:off x="7491111" y="2160007"/>
            <a:ext cx="1279385" cy="681190"/>
          </a:xfrm>
          <a:prstGeom prst="rect">
            <a:avLst/>
          </a:prstGeom>
          <a:pattFill prst="smGrid">
            <a:fgClr>
              <a:schemeClr val="bg1">
                <a:lumMod val="85000"/>
              </a:schemeClr>
            </a:fgClr>
            <a:bgClr>
              <a:schemeClr val="bg1"/>
            </a:bgClr>
          </a:pattFill>
        </p:spPr>
        <p:txBody>
          <a:bodyPr anchor="ctr" anchorCtr="0"/>
          <a:lstStyle>
            <a:lvl1pPr algn="ctr">
              <a:defRPr/>
            </a:lvl1pPr>
          </a:lstStyle>
          <a:p>
            <a:r>
              <a:rPr lang="zh-CN" altLang="en-US"/>
              <a:t>单击图标添加图片</a:t>
            </a:r>
            <a:endParaRPr lang="en-AU"/>
          </a:p>
        </p:txBody>
      </p:sp>
      <p:sp>
        <p:nvSpPr>
          <p:cNvPr id="56" name="Text Placeholder 2"/>
          <p:cNvSpPr>
            <a:spLocks noGrp="1"/>
          </p:cNvSpPr>
          <p:nvPr>
            <p:ph type="body" sz="quarter" idx="71"/>
          </p:nvPr>
        </p:nvSpPr>
        <p:spPr>
          <a:xfrm>
            <a:off x="7491111" y="2840400"/>
            <a:ext cx="1279385" cy="673200"/>
          </a:xfrm>
          <a:prstGeom prst="rect">
            <a:avLst/>
          </a:prstGeom>
          <a:solidFill>
            <a:schemeClr val="bg1">
              <a:lumMod val="85000"/>
            </a:schemeClr>
          </a:solidFill>
        </p:spPr>
        <p:txBody>
          <a:bodyPr lIns="144000" tIns="144000" rIns="144000" bIns="144000" anchor="t" anchorCtr="1">
            <a:noAutofit/>
          </a:bodyPr>
          <a:lstStyle>
            <a:lvl1pPr marL="0" indent="0" algn="ctr" defTabSz="180000">
              <a:lnSpc>
                <a:spcPct val="100000"/>
              </a:lnSpc>
              <a:spcBef>
                <a:spcPts val="0"/>
              </a:spcBef>
              <a:spcAft>
                <a:spcPts val="600"/>
              </a:spcAft>
              <a:defRPr sz="1400" b="0" cap="none" spc="0">
                <a:solidFill>
                  <a:srgbClr val="58595B"/>
                </a:solidFill>
                <a:latin typeface="微软雅黑" panose="020B0503020204020204" pitchFamily="34" charset="-122"/>
                <a:ea typeface="微软雅黑" panose="020B0503020204020204" pitchFamily="34" charset="-122"/>
              </a:defRPr>
            </a:lvl1pPr>
          </a:lstStyle>
          <a:p>
            <a:pPr marL="0" lvl="0" indent="0" algn="l" defTabSz="180000" rtl="0" eaLnBrk="1" latinLnBrk="0" hangingPunct="1">
              <a:lnSpc>
                <a:spcPct val="100000"/>
              </a:lnSpc>
              <a:spcBef>
                <a:spcPts val="0"/>
              </a:spcBef>
              <a:spcAft>
                <a:spcPts val="0"/>
              </a:spcAft>
              <a:buFont typeface="Arial" pitchFamily="34" charset="0"/>
              <a:buNone/>
            </a:pPr>
            <a:r>
              <a:rPr lang="zh-CN" altLang="en-US"/>
              <a:t>编辑母版文本样式</a:t>
            </a:r>
          </a:p>
        </p:txBody>
      </p:sp>
      <p:sp>
        <p:nvSpPr>
          <p:cNvPr id="58" name="Picture Placeholder 3"/>
          <p:cNvSpPr>
            <a:spLocks noGrp="1" noChangeAspect="1"/>
          </p:cNvSpPr>
          <p:nvPr>
            <p:ph type="pic" sz="quarter" idx="72"/>
          </p:nvPr>
        </p:nvSpPr>
        <p:spPr>
          <a:xfrm>
            <a:off x="4659963" y="4399200"/>
            <a:ext cx="1279385" cy="681190"/>
          </a:xfrm>
          <a:prstGeom prst="rect">
            <a:avLst/>
          </a:prstGeom>
          <a:pattFill prst="smGrid">
            <a:fgClr>
              <a:schemeClr val="bg1">
                <a:lumMod val="85000"/>
              </a:schemeClr>
            </a:fgClr>
            <a:bgClr>
              <a:schemeClr val="bg1"/>
            </a:bgClr>
          </a:pattFill>
        </p:spPr>
        <p:txBody>
          <a:bodyPr anchor="ctr" anchorCtr="0"/>
          <a:lstStyle>
            <a:lvl1pPr algn="ctr">
              <a:defRPr/>
            </a:lvl1pPr>
          </a:lstStyle>
          <a:p>
            <a:r>
              <a:rPr lang="zh-CN" altLang="en-US"/>
              <a:t>单击图标添加图片</a:t>
            </a:r>
            <a:endParaRPr lang="en-AU"/>
          </a:p>
        </p:txBody>
      </p:sp>
      <p:sp>
        <p:nvSpPr>
          <p:cNvPr id="59" name="Text Placeholder 2"/>
          <p:cNvSpPr>
            <a:spLocks noGrp="1"/>
          </p:cNvSpPr>
          <p:nvPr>
            <p:ph type="body" sz="quarter" idx="73"/>
          </p:nvPr>
        </p:nvSpPr>
        <p:spPr>
          <a:xfrm>
            <a:off x="4659963" y="5077502"/>
            <a:ext cx="1279385" cy="673200"/>
          </a:xfrm>
          <a:prstGeom prst="rect">
            <a:avLst/>
          </a:prstGeom>
          <a:solidFill>
            <a:schemeClr val="bg1">
              <a:lumMod val="85000"/>
            </a:schemeClr>
          </a:solidFill>
        </p:spPr>
        <p:txBody>
          <a:bodyPr lIns="144000" tIns="144000" rIns="144000" bIns="144000" anchor="t" anchorCtr="1">
            <a:noAutofit/>
          </a:bodyPr>
          <a:lstStyle>
            <a:lvl1pPr marL="0" indent="0" algn="ctr" defTabSz="180000">
              <a:lnSpc>
                <a:spcPct val="100000"/>
              </a:lnSpc>
              <a:spcBef>
                <a:spcPts val="0"/>
              </a:spcBef>
              <a:spcAft>
                <a:spcPts val="600"/>
              </a:spcAft>
              <a:defRPr sz="1400" b="0" cap="none" spc="0">
                <a:solidFill>
                  <a:srgbClr val="58595B"/>
                </a:solidFill>
                <a:latin typeface="微软雅黑" panose="020B0503020204020204" pitchFamily="34" charset="-122"/>
                <a:ea typeface="微软雅黑" panose="020B0503020204020204" pitchFamily="34" charset="-122"/>
              </a:defRPr>
            </a:lvl1pPr>
          </a:lstStyle>
          <a:p>
            <a:pPr marL="0" lvl="0" indent="0" algn="l" defTabSz="180000" rtl="0" eaLnBrk="1" latinLnBrk="0" hangingPunct="1">
              <a:lnSpc>
                <a:spcPct val="100000"/>
              </a:lnSpc>
              <a:spcBef>
                <a:spcPts val="0"/>
              </a:spcBef>
              <a:spcAft>
                <a:spcPts val="0"/>
              </a:spcAft>
              <a:buFont typeface="Arial" pitchFamily="34" charset="0"/>
              <a:buNone/>
            </a:pPr>
            <a:r>
              <a:rPr lang="zh-CN" altLang="en-US"/>
              <a:t>编辑母版文本样式</a:t>
            </a:r>
          </a:p>
        </p:txBody>
      </p:sp>
      <p:sp>
        <p:nvSpPr>
          <p:cNvPr id="60" name="Picture Placeholder 3"/>
          <p:cNvSpPr>
            <a:spLocks noGrp="1" noChangeAspect="1"/>
          </p:cNvSpPr>
          <p:nvPr>
            <p:ph type="pic" sz="quarter" idx="74"/>
          </p:nvPr>
        </p:nvSpPr>
        <p:spPr>
          <a:xfrm>
            <a:off x="6087271" y="4399200"/>
            <a:ext cx="1279385" cy="681190"/>
          </a:xfrm>
          <a:prstGeom prst="rect">
            <a:avLst/>
          </a:prstGeom>
          <a:pattFill prst="smGrid">
            <a:fgClr>
              <a:schemeClr val="bg1">
                <a:lumMod val="85000"/>
              </a:schemeClr>
            </a:fgClr>
            <a:bgClr>
              <a:schemeClr val="bg1"/>
            </a:bgClr>
          </a:pattFill>
        </p:spPr>
        <p:txBody>
          <a:bodyPr anchor="ctr" anchorCtr="0"/>
          <a:lstStyle>
            <a:lvl1pPr algn="ctr">
              <a:defRPr/>
            </a:lvl1pPr>
          </a:lstStyle>
          <a:p>
            <a:r>
              <a:rPr lang="zh-CN" altLang="en-US"/>
              <a:t>单击图标添加图片</a:t>
            </a:r>
            <a:endParaRPr lang="en-AU"/>
          </a:p>
        </p:txBody>
      </p:sp>
      <p:sp>
        <p:nvSpPr>
          <p:cNvPr id="61" name="Text Placeholder 2"/>
          <p:cNvSpPr>
            <a:spLocks noGrp="1"/>
          </p:cNvSpPr>
          <p:nvPr>
            <p:ph type="body" sz="quarter" idx="75"/>
          </p:nvPr>
        </p:nvSpPr>
        <p:spPr>
          <a:xfrm>
            <a:off x="6087271" y="5077502"/>
            <a:ext cx="1279385" cy="673200"/>
          </a:xfrm>
          <a:prstGeom prst="rect">
            <a:avLst/>
          </a:prstGeom>
          <a:solidFill>
            <a:schemeClr val="bg1">
              <a:lumMod val="85000"/>
            </a:schemeClr>
          </a:solidFill>
        </p:spPr>
        <p:txBody>
          <a:bodyPr lIns="144000" tIns="144000" rIns="144000" bIns="144000" anchor="t" anchorCtr="1">
            <a:noAutofit/>
          </a:bodyPr>
          <a:lstStyle>
            <a:lvl1pPr marL="0" indent="0" algn="ctr" defTabSz="180000">
              <a:lnSpc>
                <a:spcPct val="100000"/>
              </a:lnSpc>
              <a:spcBef>
                <a:spcPts val="0"/>
              </a:spcBef>
              <a:spcAft>
                <a:spcPts val="600"/>
              </a:spcAft>
              <a:defRPr sz="1400" b="0" cap="none" spc="0">
                <a:solidFill>
                  <a:srgbClr val="58595B"/>
                </a:solidFill>
                <a:latin typeface="微软雅黑" panose="020B0503020204020204" pitchFamily="34" charset="-122"/>
                <a:ea typeface="微软雅黑" panose="020B0503020204020204" pitchFamily="34" charset="-122"/>
              </a:defRPr>
            </a:lvl1pPr>
          </a:lstStyle>
          <a:p>
            <a:pPr marL="0" lvl="0" indent="0" algn="l" defTabSz="180000" rtl="0" eaLnBrk="1" latinLnBrk="0" hangingPunct="1">
              <a:lnSpc>
                <a:spcPct val="100000"/>
              </a:lnSpc>
              <a:spcBef>
                <a:spcPts val="0"/>
              </a:spcBef>
              <a:spcAft>
                <a:spcPts val="0"/>
              </a:spcAft>
              <a:buFont typeface="Arial" pitchFamily="34" charset="0"/>
              <a:buNone/>
            </a:pPr>
            <a:r>
              <a:rPr lang="zh-CN" altLang="en-US"/>
              <a:t>编辑母版文本样式</a:t>
            </a:r>
          </a:p>
        </p:txBody>
      </p:sp>
      <p:sp>
        <p:nvSpPr>
          <p:cNvPr id="63" name="Text Placeholder 2"/>
          <p:cNvSpPr>
            <a:spLocks noGrp="1"/>
          </p:cNvSpPr>
          <p:nvPr>
            <p:ph type="body" sz="quarter" idx="77"/>
          </p:nvPr>
        </p:nvSpPr>
        <p:spPr>
          <a:xfrm>
            <a:off x="391260" y="5077502"/>
            <a:ext cx="1279385" cy="673200"/>
          </a:xfrm>
          <a:prstGeom prst="rect">
            <a:avLst/>
          </a:prstGeom>
          <a:solidFill>
            <a:schemeClr val="bg1">
              <a:lumMod val="85000"/>
            </a:schemeClr>
          </a:solidFill>
        </p:spPr>
        <p:txBody>
          <a:bodyPr lIns="144000" tIns="144000" rIns="144000" bIns="144000" anchor="t" anchorCtr="1">
            <a:noAutofit/>
          </a:bodyPr>
          <a:lstStyle>
            <a:lvl1pPr marL="0" indent="0" algn="ctr" defTabSz="180000">
              <a:lnSpc>
                <a:spcPct val="100000"/>
              </a:lnSpc>
              <a:spcBef>
                <a:spcPts val="0"/>
              </a:spcBef>
              <a:spcAft>
                <a:spcPts val="600"/>
              </a:spcAft>
              <a:defRPr sz="1400" b="0" cap="none" spc="0">
                <a:solidFill>
                  <a:srgbClr val="58595B"/>
                </a:solidFill>
                <a:latin typeface="微软雅黑" panose="020B0503020204020204" pitchFamily="34" charset="-122"/>
                <a:ea typeface="微软雅黑" panose="020B0503020204020204" pitchFamily="34" charset="-122"/>
              </a:defRPr>
            </a:lvl1pPr>
          </a:lstStyle>
          <a:p>
            <a:pPr marL="0" lvl="0" indent="0" algn="l" defTabSz="180000" rtl="0" eaLnBrk="1" latinLnBrk="0" hangingPunct="1">
              <a:lnSpc>
                <a:spcPct val="100000"/>
              </a:lnSpc>
              <a:spcBef>
                <a:spcPts val="0"/>
              </a:spcBef>
              <a:spcAft>
                <a:spcPts val="0"/>
              </a:spcAft>
              <a:buFont typeface="Arial" pitchFamily="34" charset="0"/>
              <a:buNone/>
            </a:pPr>
            <a:r>
              <a:rPr lang="zh-CN" altLang="en-US"/>
              <a:t>编辑母版文本样式</a:t>
            </a:r>
          </a:p>
        </p:txBody>
      </p:sp>
      <p:sp>
        <p:nvSpPr>
          <p:cNvPr id="24" name="Picture Placeholder 3"/>
          <p:cNvSpPr>
            <a:spLocks noGrp="1" noChangeAspect="1"/>
          </p:cNvSpPr>
          <p:nvPr>
            <p:ph type="pic" sz="quarter" idx="78"/>
          </p:nvPr>
        </p:nvSpPr>
        <p:spPr>
          <a:xfrm>
            <a:off x="391260" y="2840401"/>
            <a:ext cx="1279385" cy="681190"/>
          </a:xfrm>
          <a:prstGeom prst="rect">
            <a:avLst/>
          </a:prstGeom>
          <a:pattFill prst="smGrid">
            <a:fgClr>
              <a:schemeClr val="bg1">
                <a:lumMod val="85000"/>
              </a:schemeClr>
            </a:fgClr>
            <a:bgClr>
              <a:schemeClr val="bg1"/>
            </a:bgClr>
          </a:pattFill>
        </p:spPr>
        <p:txBody>
          <a:bodyPr anchor="ctr" anchorCtr="0"/>
          <a:lstStyle>
            <a:lvl1pPr algn="ctr">
              <a:defRPr/>
            </a:lvl1pPr>
          </a:lstStyle>
          <a:p>
            <a:r>
              <a:rPr lang="zh-CN" altLang="en-US"/>
              <a:t>单击图标添加图片</a:t>
            </a:r>
            <a:endParaRPr lang="en-AU" dirty="0"/>
          </a:p>
        </p:txBody>
      </p:sp>
      <p:sp>
        <p:nvSpPr>
          <p:cNvPr id="29" name="Picture Placeholder 3"/>
          <p:cNvSpPr>
            <a:spLocks noGrp="1" noChangeAspect="1"/>
          </p:cNvSpPr>
          <p:nvPr>
            <p:ph type="pic" sz="quarter" idx="80"/>
          </p:nvPr>
        </p:nvSpPr>
        <p:spPr>
          <a:xfrm>
            <a:off x="391260" y="4399200"/>
            <a:ext cx="1279385" cy="681190"/>
          </a:xfrm>
          <a:prstGeom prst="rect">
            <a:avLst/>
          </a:prstGeom>
          <a:pattFill prst="smGrid">
            <a:fgClr>
              <a:schemeClr val="bg1">
                <a:lumMod val="85000"/>
              </a:schemeClr>
            </a:fgClr>
            <a:bgClr>
              <a:schemeClr val="bg1"/>
            </a:bgClr>
          </a:pattFill>
        </p:spPr>
        <p:txBody>
          <a:bodyPr anchor="ctr" anchorCtr="0"/>
          <a:lstStyle>
            <a:lvl1pPr algn="ctr">
              <a:defRPr/>
            </a:lvl1pPr>
          </a:lstStyle>
          <a:p>
            <a:r>
              <a:rPr lang="zh-CN" altLang="en-US"/>
              <a:t>单击图标添加图片</a:t>
            </a:r>
            <a:endParaRPr lang="en-AU"/>
          </a:p>
        </p:txBody>
      </p:sp>
      <p:sp>
        <p:nvSpPr>
          <p:cNvPr id="2" name="Slide Number Placeholder 1" descr="Lock Shape"/>
          <p:cNvSpPr>
            <a:spLocks noGrp="1"/>
          </p:cNvSpPr>
          <p:nvPr>
            <p:ph type="sldNum" sz="quarter" idx="8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28" name="Rectangle 27"/>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标题 3"/>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9102323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大文字居左分隔页">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7" name="标题 6"/>
          <p:cNvSpPr>
            <a:spLocks noGrp="1"/>
          </p:cNvSpPr>
          <p:nvPr>
            <p:ph type="title"/>
          </p:nvPr>
        </p:nvSpPr>
        <p:spPr>
          <a:xfrm>
            <a:off x="374652" y="604838"/>
            <a:ext cx="3836988" cy="5638800"/>
          </a:xfrm>
        </p:spPr>
        <p:txBody>
          <a:bodyPr anchor="t"/>
          <a:lstStyle>
            <a:lvl1pPr>
              <a:defRPr>
                <a:solidFill>
                  <a:schemeClr val="bg1"/>
                </a:solidFill>
              </a:defRPr>
            </a:lvl1pPr>
          </a:lstStyle>
          <a:p>
            <a:r>
              <a:rPr lang="zh-CN" altLang="en-US"/>
              <a:t>单击此处编辑母版标题样式</a:t>
            </a:r>
          </a:p>
        </p:txBody>
      </p:sp>
    </p:spTree>
    <p:extLst>
      <p:ext uri="{BB962C8B-B14F-4D97-AF65-F5344CB8AC3E}">
        <p14:creationId xmlns:p14="http://schemas.microsoft.com/office/powerpoint/2010/main" val="1456429865"/>
      </p:ext>
    </p:extLst>
  </p:cSld>
  <p:clrMapOvr>
    <a:masterClrMapping/>
  </p:clrMapOvr>
  <p:transition spd="slow">
    <p:fade/>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1 Column Chart L + Intro + 1 Column Text">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2" name="Text Placeholder 4"/>
          <p:cNvSpPr>
            <a:spLocks noGrp="1"/>
          </p:cNvSpPr>
          <p:nvPr>
            <p:ph type="body" sz="quarter" idx="25" hasCustomPrompt="1"/>
          </p:nvPr>
        </p:nvSpPr>
        <p:spPr>
          <a:xfrm>
            <a:off x="3246647" y="1839910"/>
            <a:ext cx="2651815" cy="1777934"/>
          </a:xfrm>
          <a:prstGeom prst="rect">
            <a:avLst/>
          </a:prstGeom>
        </p:spPr>
        <p:txBody>
          <a:bodyPr vert="horz" lIns="0" tIns="0" rIns="0" bIns="0" rtlCol="0">
            <a:noAutofit/>
          </a:bodyPr>
          <a:lstStyle>
            <a:lvl1pPr>
              <a:defRPr lang="en-US" sz="1800" dirty="0" smtClean="0">
                <a:solidFill>
                  <a:srgbClr val="00AEEE"/>
                </a:solidFill>
              </a:defRPr>
            </a:lvl1pPr>
          </a:lstStyle>
          <a:p>
            <a:pPr lvl="0"/>
            <a:r>
              <a:rPr lang="zh-CN" altLang="en-US" dirty="0"/>
              <a:t>介绍文字</a:t>
            </a:r>
            <a:endParaRPr lang="en-US" dirty="0"/>
          </a:p>
        </p:txBody>
      </p:sp>
      <p:sp>
        <p:nvSpPr>
          <p:cNvPr id="9" name="Rectangle 8"/>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标题 3"/>
          <p:cNvSpPr>
            <a:spLocks noGrp="1"/>
          </p:cNvSpPr>
          <p:nvPr>
            <p:ph type="title"/>
          </p:nvPr>
        </p:nvSpPr>
        <p:spPr/>
        <p:txBody>
          <a:bodyPr/>
          <a:lstStyle/>
          <a:p>
            <a:r>
              <a:rPr lang="zh-CN" altLang="en-US"/>
              <a:t>单击此处编辑母版标题样式</a:t>
            </a:r>
          </a:p>
        </p:txBody>
      </p:sp>
      <p:sp>
        <p:nvSpPr>
          <p:cNvPr id="6" name="文本占位符 5"/>
          <p:cNvSpPr>
            <a:spLocks noGrp="1"/>
          </p:cNvSpPr>
          <p:nvPr>
            <p:ph type="body" sz="quarter" idx="26"/>
          </p:nvPr>
        </p:nvSpPr>
        <p:spPr>
          <a:xfrm>
            <a:off x="6101862" y="1839913"/>
            <a:ext cx="2667000" cy="44069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4411326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2 Column Tab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2124" y="1839600"/>
            <a:ext cx="4067446" cy="4406400"/>
          </a:xfrm>
          <a:prstGeom prst="rect">
            <a:avLst/>
          </a:prstGeom>
        </p:spPr>
        <p:txBody>
          <a:bodyPr numCol="2" spcCol="360000"/>
          <a:lstStyle>
            <a:lvl1pPr>
              <a:defRPr lang="en-US" sz="900" kern="1200" baseline="0" dirty="0" smtClean="0">
                <a:solidFill>
                  <a:srgbClr val="000000"/>
                </a:solidFill>
                <a:latin typeface="微软雅黑" panose="020B0503020204020204" pitchFamily="34" charset="-122"/>
                <a:ea typeface="微软雅黑" panose="020B0503020204020204" pitchFamily="34" charset="-122"/>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marL="0" lvl="0" indent="0" algn="l" defTabSz="914400" rtl="0" eaLnBrk="1" latinLnBrk="0" hangingPunct="1">
              <a:spcBef>
                <a:spcPts val="0"/>
              </a:spcBef>
              <a:spcAft>
                <a:spcPts val="600"/>
              </a:spcAft>
              <a:buFont typeface="Arial" pitchFamily="34" charset="0"/>
              <a:buNone/>
            </a:pPr>
            <a:r>
              <a:rPr lang="zh-CN" altLang="en-US"/>
              <a:t>编辑母版文本样式</a:t>
            </a:r>
          </a:p>
        </p:txBody>
      </p:sp>
      <p:sp>
        <p:nvSpPr>
          <p:cNvPr id="2" name="Slide Number Placeholder 1" descr="Lock Shape"/>
          <p:cNvSpPr>
            <a:spLocks noGrp="1"/>
          </p:cNvSpPr>
          <p:nvPr>
            <p:ph type="sldNum" sz="quarter" idx="17"/>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9" name="Content Placeholder 2"/>
          <p:cNvSpPr>
            <a:spLocks noGrp="1"/>
          </p:cNvSpPr>
          <p:nvPr>
            <p:ph sz="half" idx="23"/>
          </p:nvPr>
        </p:nvSpPr>
        <p:spPr>
          <a:xfrm>
            <a:off x="4698831" y="1839600"/>
            <a:ext cx="4067446" cy="4406400"/>
          </a:xfrm>
          <a:prstGeom prst="rect">
            <a:avLst/>
          </a:prstGeom>
        </p:spPr>
        <p:txBody>
          <a:bodyPr numCol="2" spcCol="360000"/>
          <a:lstStyle>
            <a:lvl1pPr>
              <a:defRPr lang="en-US" sz="900" kern="1200" baseline="0" dirty="0" smtClean="0">
                <a:solidFill>
                  <a:srgbClr val="000000"/>
                </a:solidFill>
                <a:latin typeface="微软雅黑" panose="020B0503020204020204" pitchFamily="34" charset="-122"/>
                <a:ea typeface="微软雅黑" panose="020B0503020204020204" pitchFamily="34" charset="-122"/>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marL="0" lvl="0" indent="0" algn="l" defTabSz="914400" rtl="0" eaLnBrk="1" latinLnBrk="0" hangingPunct="1">
              <a:spcBef>
                <a:spcPts val="0"/>
              </a:spcBef>
              <a:spcAft>
                <a:spcPts val="600"/>
              </a:spcAft>
              <a:buFont typeface="Arial" pitchFamily="34" charset="0"/>
              <a:buNone/>
            </a:pPr>
            <a:r>
              <a:rPr lang="zh-CN" altLang="en-US"/>
              <a:t>编辑母版文本样式</a:t>
            </a:r>
          </a:p>
        </p:txBody>
      </p:sp>
      <p:sp>
        <p:nvSpPr>
          <p:cNvPr id="8" name="Rectangle 7"/>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5" name="标题 4"/>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00340663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CV [ 1 Person ] + Quote L">
    <p:spTree>
      <p:nvGrpSpPr>
        <p:cNvPr id="1" name=""/>
        <p:cNvGrpSpPr/>
        <p:nvPr/>
      </p:nvGrpSpPr>
      <p:grpSpPr>
        <a:xfrm>
          <a:off x="0" y="0"/>
          <a:ext cx="0" cy="0"/>
          <a:chOff x="0" y="0"/>
          <a:chExt cx="0" cy="0"/>
        </a:xfrm>
      </p:grpSpPr>
      <p:sp>
        <p:nvSpPr>
          <p:cNvPr id="5" name="Contact Details"/>
          <p:cNvSpPr>
            <a:spLocks noGrp="1"/>
          </p:cNvSpPr>
          <p:nvPr>
            <p:ph type="pic" sz="quarter" idx="11"/>
          </p:nvPr>
        </p:nvSpPr>
        <p:spPr>
          <a:xfrm>
            <a:off x="392125" y="1839600"/>
            <a:ext cx="731077" cy="792000"/>
          </a:xfrm>
          <a:prstGeom prst="rect">
            <a:avLst/>
          </a:prstGeom>
          <a:pattFill prst="smGrid">
            <a:fgClr>
              <a:schemeClr val="bg1">
                <a:lumMod val="85000"/>
              </a:schemeClr>
            </a:fgClr>
            <a:bgClr>
              <a:prstClr val="white"/>
            </a:bgClr>
          </a:pattFill>
          <a:ln>
            <a:solidFill>
              <a:srgbClr val="B4B4B4"/>
            </a:solidFill>
          </a:ln>
        </p:spPr>
        <p:txBody>
          <a:bodyPr/>
          <a:lstStyle>
            <a:lvl1pPr>
              <a:defRPr lang="en-AU" sz="900" kern="1200" baseline="0" dirty="0">
                <a:solidFill>
                  <a:srgbClr val="404040"/>
                </a:solidFill>
                <a:latin typeface="Arial" pitchFamily="34" charset="0"/>
                <a:ea typeface="+mn-ea"/>
                <a:cs typeface="Arial" pitchFamily="34" charset="0"/>
              </a:defRPr>
            </a:lvl1pPr>
          </a:lstStyle>
          <a:p>
            <a:r>
              <a:rPr lang="zh-CN" altLang="en-US"/>
              <a:t>单击图标添加图片</a:t>
            </a:r>
            <a:endParaRPr lang="en-AU" dirty="0"/>
          </a:p>
        </p:txBody>
      </p:sp>
      <p:sp>
        <p:nvSpPr>
          <p:cNvPr id="2" name="Slide Number Placeholder 1" descr="Lock Shape"/>
          <p:cNvSpPr>
            <a:spLocks noGrp="1"/>
          </p:cNvSpPr>
          <p:nvPr>
            <p:ph type="sldNum" sz="quarter" idx="35"/>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0" name="Rectangle 9"/>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标题 3"/>
          <p:cNvSpPr>
            <a:spLocks noGrp="1"/>
          </p:cNvSpPr>
          <p:nvPr>
            <p:ph type="title"/>
          </p:nvPr>
        </p:nvSpPr>
        <p:spPr/>
        <p:txBody>
          <a:bodyPr/>
          <a:lstStyle/>
          <a:p>
            <a:r>
              <a:rPr lang="zh-CN" altLang="en-US"/>
              <a:t>单击此处编辑母版标题样式</a:t>
            </a:r>
          </a:p>
        </p:txBody>
      </p:sp>
      <p:sp>
        <p:nvSpPr>
          <p:cNvPr id="7" name="文本占位符 6"/>
          <p:cNvSpPr>
            <a:spLocks noGrp="1"/>
          </p:cNvSpPr>
          <p:nvPr>
            <p:ph type="body" sz="quarter" idx="36"/>
          </p:nvPr>
        </p:nvSpPr>
        <p:spPr>
          <a:xfrm>
            <a:off x="3257553" y="1839913"/>
            <a:ext cx="5511311" cy="44069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文本占位符 8"/>
          <p:cNvSpPr>
            <a:spLocks noGrp="1"/>
          </p:cNvSpPr>
          <p:nvPr>
            <p:ph type="body" sz="quarter" idx="37"/>
          </p:nvPr>
        </p:nvSpPr>
        <p:spPr>
          <a:xfrm>
            <a:off x="1251440" y="1839913"/>
            <a:ext cx="1790700" cy="792000"/>
          </a:xfrm>
        </p:spPr>
        <p:txBody>
          <a:bodyPr/>
          <a:lstStyle>
            <a:lvl1pPr>
              <a:defRPr>
                <a:solidFill>
                  <a:srgbClr val="00AEEE"/>
                </a:solidFill>
              </a:defRPr>
            </a:lvl1pPr>
          </a:lstStyle>
          <a:p>
            <a:pPr lvl="0"/>
            <a:r>
              <a:rPr lang="zh-CN" altLang="en-US"/>
              <a:t>编辑母版文本样式</a:t>
            </a:r>
          </a:p>
        </p:txBody>
      </p:sp>
    </p:spTree>
    <p:extLst>
      <p:ext uri="{BB962C8B-B14F-4D97-AF65-F5344CB8AC3E}">
        <p14:creationId xmlns:p14="http://schemas.microsoft.com/office/powerpoint/2010/main" val="19543254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CV [ 2 people ]">
    <p:spTree>
      <p:nvGrpSpPr>
        <p:cNvPr id="1" name=""/>
        <p:cNvGrpSpPr/>
        <p:nvPr/>
      </p:nvGrpSpPr>
      <p:grpSpPr>
        <a:xfrm>
          <a:off x="0" y="0"/>
          <a:ext cx="0" cy="0"/>
          <a:chOff x="0" y="0"/>
          <a:chExt cx="0" cy="0"/>
        </a:xfrm>
      </p:grpSpPr>
      <p:sp>
        <p:nvSpPr>
          <p:cNvPr id="5" name="Contact 1 Details"/>
          <p:cNvSpPr>
            <a:spLocks noGrp="1"/>
          </p:cNvSpPr>
          <p:nvPr>
            <p:ph type="pic" sz="quarter" idx="11"/>
          </p:nvPr>
        </p:nvSpPr>
        <p:spPr>
          <a:xfrm>
            <a:off x="392125" y="1840541"/>
            <a:ext cx="731077" cy="792000"/>
          </a:xfrm>
          <a:prstGeom prst="rect">
            <a:avLst/>
          </a:prstGeo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zh-CN" altLang="en-US"/>
              <a:t>单击图标添加图片</a:t>
            </a:r>
            <a:endParaRPr lang="en-AU" dirty="0"/>
          </a:p>
        </p:txBody>
      </p:sp>
      <p:sp>
        <p:nvSpPr>
          <p:cNvPr id="7" name="Contact 2 Details"/>
          <p:cNvSpPr>
            <a:spLocks noGrp="1"/>
          </p:cNvSpPr>
          <p:nvPr>
            <p:ph type="pic" sz="quarter" idx="12"/>
          </p:nvPr>
        </p:nvSpPr>
        <p:spPr>
          <a:xfrm>
            <a:off x="4698259" y="1840541"/>
            <a:ext cx="731077" cy="792000"/>
          </a:xfrm>
          <a:prstGeom prst="rect">
            <a:avLst/>
          </a:prstGeo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zh-CN" altLang="en-US"/>
              <a:t>单击图标添加图片</a:t>
            </a:r>
            <a:endParaRPr lang="en-AU" dirty="0"/>
          </a:p>
        </p:txBody>
      </p:sp>
      <p:sp>
        <p:nvSpPr>
          <p:cNvPr id="2" name="Slide Number Placeholder 1" descr="Lock Shape"/>
          <p:cNvSpPr>
            <a:spLocks noGrp="1"/>
          </p:cNvSpPr>
          <p:nvPr>
            <p:ph type="sldNum" sz="quarter" idx="20"/>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4" name="Rectangle 13"/>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标题 3"/>
          <p:cNvSpPr>
            <a:spLocks noGrp="1"/>
          </p:cNvSpPr>
          <p:nvPr>
            <p:ph type="title"/>
          </p:nvPr>
        </p:nvSpPr>
        <p:spPr/>
        <p:txBody>
          <a:bodyPr/>
          <a:lstStyle/>
          <a:p>
            <a:r>
              <a:rPr lang="zh-CN" altLang="en-US"/>
              <a:t>单击此处编辑母版标题样式</a:t>
            </a:r>
          </a:p>
        </p:txBody>
      </p:sp>
      <p:sp>
        <p:nvSpPr>
          <p:cNvPr id="8" name="文本占位符 7"/>
          <p:cNvSpPr>
            <a:spLocks noGrp="1"/>
          </p:cNvSpPr>
          <p:nvPr>
            <p:ph type="body" sz="quarter" idx="21"/>
          </p:nvPr>
        </p:nvSpPr>
        <p:spPr>
          <a:xfrm>
            <a:off x="391259" y="2836863"/>
            <a:ext cx="4177811" cy="34099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文本占位符 11"/>
          <p:cNvSpPr>
            <a:spLocks noGrp="1"/>
          </p:cNvSpPr>
          <p:nvPr>
            <p:ph type="body" sz="quarter" idx="22"/>
          </p:nvPr>
        </p:nvSpPr>
        <p:spPr>
          <a:xfrm>
            <a:off x="4698273" y="2836863"/>
            <a:ext cx="4070591" cy="34099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7" name="文本占位符 7"/>
          <p:cNvSpPr>
            <a:spLocks noGrp="1"/>
          </p:cNvSpPr>
          <p:nvPr>
            <p:ph type="body" sz="quarter" idx="39"/>
          </p:nvPr>
        </p:nvSpPr>
        <p:spPr>
          <a:xfrm>
            <a:off x="1280907" y="1839913"/>
            <a:ext cx="3288162" cy="792000"/>
          </a:xfrm>
        </p:spPr>
        <p:txBody>
          <a:bodyPr>
            <a:normAutofit/>
          </a:bodyPr>
          <a:lstStyle>
            <a:lvl1pPr>
              <a:defRPr sz="1400"/>
            </a:lvl1pPr>
          </a:lstStyle>
          <a:p>
            <a:pPr lvl="0"/>
            <a:r>
              <a:rPr lang="zh-CN" altLang="en-US"/>
              <a:t>编辑母版文本样式</a:t>
            </a:r>
          </a:p>
        </p:txBody>
      </p:sp>
      <p:sp>
        <p:nvSpPr>
          <p:cNvPr id="18" name="文本占位符 7"/>
          <p:cNvSpPr>
            <a:spLocks noGrp="1"/>
          </p:cNvSpPr>
          <p:nvPr>
            <p:ph type="body" sz="quarter" idx="40"/>
          </p:nvPr>
        </p:nvSpPr>
        <p:spPr>
          <a:xfrm>
            <a:off x="5593180" y="1839913"/>
            <a:ext cx="3166729" cy="792000"/>
          </a:xfrm>
        </p:spPr>
        <p:txBody>
          <a:bodyPr>
            <a:normAutofit/>
          </a:bodyPr>
          <a:lstStyle>
            <a:lvl1pPr>
              <a:defRPr sz="1400"/>
            </a:lvl1pPr>
          </a:lstStyle>
          <a:p>
            <a:pPr lvl="0"/>
            <a:r>
              <a:rPr lang="zh-CN" altLang="en-US"/>
              <a:t>编辑母版文本样式</a:t>
            </a:r>
          </a:p>
        </p:txBody>
      </p:sp>
    </p:spTree>
    <p:extLst>
      <p:ext uri="{BB962C8B-B14F-4D97-AF65-F5344CB8AC3E}">
        <p14:creationId xmlns:p14="http://schemas.microsoft.com/office/powerpoint/2010/main" val="419138323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CV [ 3 People ]">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35"/>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6" name="Rectangle 15"/>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0" name="Contact 1 Details"/>
          <p:cNvSpPr>
            <a:spLocks noGrp="1"/>
          </p:cNvSpPr>
          <p:nvPr>
            <p:ph type="pic" sz="quarter" idx="11"/>
          </p:nvPr>
        </p:nvSpPr>
        <p:spPr>
          <a:xfrm>
            <a:off x="392125" y="1839600"/>
            <a:ext cx="731077" cy="792000"/>
          </a:xfrm>
          <a:prstGeom prst="rect">
            <a:avLst/>
          </a:prstGeo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zh-CN" altLang="en-US"/>
              <a:t>单击图标添加图片</a:t>
            </a:r>
            <a:endParaRPr lang="en-AU" dirty="0"/>
          </a:p>
        </p:txBody>
      </p:sp>
      <p:sp>
        <p:nvSpPr>
          <p:cNvPr id="21" name="Contact 2 Details"/>
          <p:cNvSpPr>
            <a:spLocks noGrp="1"/>
          </p:cNvSpPr>
          <p:nvPr>
            <p:ph type="pic" sz="quarter" idx="19"/>
          </p:nvPr>
        </p:nvSpPr>
        <p:spPr>
          <a:xfrm>
            <a:off x="3246647" y="1839600"/>
            <a:ext cx="731077" cy="792000"/>
          </a:xfrm>
          <a:prstGeom prst="rect">
            <a:avLst/>
          </a:prstGeo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zh-CN" altLang="en-US"/>
              <a:t>单击图标添加图片</a:t>
            </a:r>
            <a:endParaRPr lang="en-AU" dirty="0"/>
          </a:p>
        </p:txBody>
      </p:sp>
      <p:sp>
        <p:nvSpPr>
          <p:cNvPr id="22" name="Contact 3 Details"/>
          <p:cNvSpPr>
            <a:spLocks noGrp="1"/>
          </p:cNvSpPr>
          <p:nvPr>
            <p:ph type="pic" sz="quarter" idx="27"/>
          </p:nvPr>
        </p:nvSpPr>
        <p:spPr>
          <a:xfrm>
            <a:off x="6097847" y="1839600"/>
            <a:ext cx="731077" cy="792000"/>
          </a:xfrm>
          <a:prstGeom prst="rect">
            <a:avLst/>
          </a:prstGeo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zh-CN" altLang="en-US"/>
              <a:t>单击图标添加图片</a:t>
            </a:r>
            <a:endParaRPr lang="en-AU" dirty="0"/>
          </a:p>
        </p:txBody>
      </p:sp>
      <p:sp>
        <p:nvSpPr>
          <p:cNvPr id="4" name="标题 3"/>
          <p:cNvSpPr>
            <a:spLocks noGrp="1"/>
          </p:cNvSpPr>
          <p:nvPr>
            <p:ph type="title"/>
          </p:nvPr>
        </p:nvSpPr>
        <p:spPr/>
        <p:txBody>
          <a:bodyPr/>
          <a:lstStyle/>
          <a:p>
            <a:r>
              <a:rPr lang="zh-CN" altLang="en-US"/>
              <a:t>单击此处编辑母版标题样式</a:t>
            </a:r>
          </a:p>
        </p:txBody>
      </p:sp>
      <p:sp>
        <p:nvSpPr>
          <p:cNvPr id="6" name="文本占位符 5"/>
          <p:cNvSpPr>
            <a:spLocks noGrp="1"/>
          </p:cNvSpPr>
          <p:nvPr>
            <p:ph type="body" sz="quarter" idx="36"/>
          </p:nvPr>
        </p:nvSpPr>
        <p:spPr>
          <a:xfrm>
            <a:off x="391261" y="2836863"/>
            <a:ext cx="2650880" cy="34099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8" name="文本占位符 5"/>
          <p:cNvSpPr>
            <a:spLocks noGrp="1"/>
          </p:cNvSpPr>
          <p:nvPr>
            <p:ph type="body" sz="quarter" idx="37"/>
          </p:nvPr>
        </p:nvSpPr>
        <p:spPr>
          <a:xfrm>
            <a:off x="3243630" y="2836863"/>
            <a:ext cx="2650880" cy="34099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23" name="文本占位符 5"/>
          <p:cNvSpPr>
            <a:spLocks noGrp="1"/>
          </p:cNvSpPr>
          <p:nvPr>
            <p:ph type="body" sz="quarter" idx="38"/>
          </p:nvPr>
        </p:nvSpPr>
        <p:spPr>
          <a:xfrm>
            <a:off x="6101863" y="2836863"/>
            <a:ext cx="2650880" cy="34099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8" name="文本占位符 7"/>
          <p:cNvSpPr>
            <a:spLocks noGrp="1"/>
          </p:cNvSpPr>
          <p:nvPr>
            <p:ph type="body" sz="quarter" idx="39"/>
          </p:nvPr>
        </p:nvSpPr>
        <p:spPr>
          <a:xfrm>
            <a:off x="1280909" y="1839913"/>
            <a:ext cx="1761231" cy="792000"/>
          </a:xfrm>
        </p:spPr>
        <p:txBody>
          <a:bodyPr>
            <a:normAutofit/>
          </a:bodyPr>
          <a:lstStyle>
            <a:lvl1pPr>
              <a:defRPr sz="1400"/>
            </a:lvl1pPr>
          </a:lstStyle>
          <a:p>
            <a:pPr lvl="0"/>
            <a:r>
              <a:rPr lang="zh-CN" altLang="en-US"/>
              <a:t>编辑母版文本样式</a:t>
            </a:r>
          </a:p>
        </p:txBody>
      </p:sp>
      <p:sp>
        <p:nvSpPr>
          <p:cNvPr id="24" name="文本占位符 7"/>
          <p:cNvSpPr>
            <a:spLocks noGrp="1"/>
          </p:cNvSpPr>
          <p:nvPr>
            <p:ph type="body" sz="quarter" idx="40"/>
          </p:nvPr>
        </p:nvSpPr>
        <p:spPr>
          <a:xfrm>
            <a:off x="4138409" y="1839913"/>
            <a:ext cx="1761231" cy="792000"/>
          </a:xfrm>
        </p:spPr>
        <p:txBody>
          <a:bodyPr>
            <a:normAutofit/>
          </a:bodyPr>
          <a:lstStyle>
            <a:lvl1pPr>
              <a:defRPr sz="1400"/>
            </a:lvl1pPr>
          </a:lstStyle>
          <a:p>
            <a:pPr lvl="0"/>
            <a:r>
              <a:rPr lang="zh-CN" altLang="en-US"/>
              <a:t>编辑母版文本样式</a:t>
            </a:r>
          </a:p>
        </p:txBody>
      </p:sp>
      <p:sp>
        <p:nvSpPr>
          <p:cNvPr id="25" name="文本占位符 7"/>
          <p:cNvSpPr>
            <a:spLocks noGrp="1"/>
          </p:cNvSpPr>
          <p:nvPr>
            <p:ph type="body" sz="quarter" idx="41"/>
          </p:nvPr>
        </p:nvSpPr>
        <p:spPr>
          <a:xfrm>
            <a:off x="7007633" y="1839913"/>
            <a:ext cx="1761231" cy="792000"/>
          </a:xfrm>
        </p:spPr>
        <p:txBody>
          <a:bodyPr>
            <a:normAutofit/>
          </a:bodyPr>
          <a:lstStyle>
            <a:lvl1pPr>
              <a:defRPr sz="1400"/>
            </a:lvl1pPr>
          </a:lstStyle>
          <a:p>
            <a:pPr lvl="0"/>
            <a:r>
              <a:rPr lang="zh-CN" altLang="en-US"/>
              <a:t>编辑母版文本样式</a:t>
            </a:r>
          </a:p>
        </p:txBody>
      </p:sp>
    </p:spTree>
    <p:extLst>
      <p:ext uri="{BB962C8B-B14F-4D97-AF65-F5344CB8AC3E}">
        <p14:creationId xmlns:p14="http://schemas.microsoft.com/office/powerpoint/2010/main" val="168163713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Intro + 1 Half Column Text + CV [ 4 People ]">
    <p:spTree>
      <p:nvGrpSpPr>
        <p:cNvPr id="1" name=""/>
        <p:cNvGrpSpPr/>
        <p:nvPr/>
      </p:nvGrpSpPr>
      <p:grpSpPr>
        <a:xfrm>
          <a:off x="0" y="0"/>
          <a:ext cx="0" cy="0"/>
          <a:chOff x="0" y="0"/>
          <a:chExt cx="0" cy="0"/>
        </a:xfrm>
      </p:grpSpPr>
      <p:sp>
        <p:nvSpPr>
          <p:cNvPr id="7" name="Contact 1 Details"/>
          <p:cNvSpPr>
            <a:spLocks noGrp="1"/>
          </p:cNvSpPr>
          <p:nvPr>
            <p:ph type="pic" sz="quarter" idx="13"/>
          </p:nvPr>
        </p:nvSpPr>
        <p:spPr>
          <a:xfrm>
            <a:off x="3264582" y="1839600"/>
            <a:ext cx="731077" cy="792000"/>
          </a:xfrm>
          <a:prstGeom prst="rect">
            <a:avLst/>
          </a:prstGeo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900" kern="1200" baseline="0" dirty="0">
                <a:solidFill>
                  <a:srgbClr val="404040"/>
                </a:solidFill>
                <a:latin typeface="Arial" pitchFamily="34" charset="0"/>
                <a:ea typeface="+mn-ea"/>
                <a:cs typeface="Arial" pitchFamily="34" charset="0"/>
              </a:defRPr>
            </a:lvl1pPr>
          </a:lstStyle>
          <a:p>
            <a:r>
              <a:rPr lang="zh-CN" altLang="en-US"/>
              <a:t>单击图标添加图片</a:t>
            </a:r>
            <a:endParaRPr lang="en-AU" dirty="0"/>
          </a:p>
        </p:txBody>
      </p:sp>
      <p:sp>
        <p:nvSpPr>
          <p:cNvPr id="8" name="Contact 3 Details"/>
          <p:cNvSpPr>
            <a:spLocks noGrp="1"/>
          </p:cNvSpPr>
          <p:nvPr>
            <p:ph type="pic" sz="quarter" idx="14"/>
          </p:nvPr>
        </p:nvSpPr>
        <p:spPr>
          <a:xfrm>
            <a:off x="3264582" y="4127184"/>
            <a:ext cx="731077" cy="792000"/>
          </a:xfrm>
          <a:prstGeom prst="rect">
            <a:avLst/>
          </a:prstGeo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zh-CN" altLang="en-US"/>
              <a:t>单击图标添加图片</a:t>
            </a:r>
            <a:endParaRPr lang="en-AU" dirty="0"/>
          </a:p>
        </p:txBody>
      </p:sp>
      <p:sp>
        <p:nvSpPr>
          <p:cNvPr id="9" name="Contact 2 Details"/>
          <p:cNvSpPr>
            <a:spLocks noGrp="1"/>
          </p:cNvSpPr>
          <p:nvPr>
            <p:ph type="pic" sz="quarter" idx="15"/>
          </p:nvPr>
        </p:nvSpPr>
        <p:spPr>
          <a:xfrm>
            <a:off x="3264582" y="2983392"/>
            <a:ext cx="731077" cy="792000"/>
          </a:xfrm>
          <a:prstGeom prst="rect">
            <a:avLst/>
          </a:prstGeo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900" kern="1200" baseline="0" dirty="0">
                <a:solidFill>
                  <a:srgbClr val="404040"/>
                </a:solidFill>
                <a:latin typeface="Arial" pitchFamily="34" charset="0"/>
                <a:ea typeface="+mn-ea"/>
                <a:cs typeface="Arial" pitchFamily="34" charset="0"/>
              </a:defRPr>
            </a:lvl1pPr>
          </a:lstStyle>
          <a:p>
            <a:r>
              <a:rPr lang="zh-CN" altLang="en-US"/>
              <a:t>单击图标添加图片</a:t>
            </a:r>
            <a:endParaRPr lang="en-AU" dirty="0"/>
          </a:p>
        </p:txBody>
      </p:sp>
      <p:sp>
        <p:nvSpPr>
          <p:cNvPr id="18" name="Contact 4 Details"/>
          <p:cNvSpPr>
            <a:spLocks noGrp="1"/>
          </p:cNvSpPr>
          <p:nvPr>
            <p:ph type="pic" sz="quarter" idx="17"/>
          </p:nvPr>
        </p:nvSpPr>
        <p:spPr>
          <a:xfrm>
            <a:off x="3264582" y="5270976"/>
            <a:ext cx="731077" cy="792000"/>
          </a:xfrm>
          <a:prstGeom prst="rect">
            <a:avLst/>
          </a:prstGeo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zh-CN" altLang="en-US"/>
              <a:t>单击图标添加图片</a:t>
            </a:r>
            <a:endParaRPr lang="en-AU" dirty="0"/>
          </a:p>
        </p:txBody>
      </p:sp>
      <p:sp>
        <p:nvSpPr>
          <p:cNvPr id="2" name="Slide Number Placeholder 1" descr="Lock Shape"/>
          <p:cNvSpPr>
            <a:spLocks noGrp="1"/>
          </p:cNvSpPr>
          <p:nvPr>
            <p:ph type="sldNum" sz="quarter" idx="4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5" name="Text Placeholder 4"/>
          <p:cNvSpPr>
            <a:spLocks noGrp="1"/>
          </p:cNvSpPr>
          <p:nvPr>
            <p:ph type="body" sz="quarter" idx="25" hasCustomPrompt="1"/>
          </p:nvPr>
        </p:nvSpPr>
        <p:spPr>
          <a:xfrm>
            <a:off x="392123" y="1839911"/>
            <a:ext cx="2651815" cy="1701802"/>
          </a:xfrm>
          <a:prstGeom prst="rect">
            <a:avLst/>
          </a:prstGeom>
        </p:spPr>
        <p:txBody>
          <a:bodyPr/>
          <a:lstStyle>
            <a:lvl1pPr marL="0" marR="0" indent="0" algn="l" defTabSz="180000" rtl="0" eaLnBrk="1" fontAlgn="auto" latinLnBrk="0" hangingPunct="1">
              <a:lnSpc>
                <a:spcPts val="1400"/>
              </a:lnSpc>
              <a:spcBef>
                <a:spcPts val="0"/>
              </a:spcBef>
              <a:spcAft>
                <a:spcPts val="600"/>
              </a:spcAft>
              <a:buClrTx/>
              <a:buSzTx/>
              <a:buFont typeface="Arial" pitchFamily="34" charset="0"/>
              <a:buNone/>
              <a:tabLst/>
              <a:defRPr sz="1800" b="0" cap="none" spc="0">
                <a:solidFill>
                  <a:schemeClr val="accent2"/>
                </a:solidFill>
                <a:latin typeface="微软雅黑" panose="020B0503020204020204" pitchFamily="34" charset="-122"/>
                <a:ea typeface="微软雅黑" panose="020B0503020204020204" pitchFamily="34" charset="-122"/>
              </a:defRPr>
            </a:lvl1pPr>
          </a:lstStyle>
          <a:p>
            <a:pPr marL="0" marR="0" lvl="0" indent="0" algn="l" defTabSz="180000" rtl="0" eaLnBrk="1" fontAlgn="auto" latinLnBrk="0" hangingPunct="1">
              <a:lnSpc>
                <a:spcPts val="1400"/>
              </a:lnSpc>
              <a:spcBef>
                <a:spcPts val="0"/>
              </a:spcBef>
              <a:spcAft>
                <a:spcPts val="600"/>
              </a:spcAft>
              <a:buClrTx/>
              <a:buSzTx/>
              <a:buFont typeface="Arial" pitchFamily="34" charset="0"/>
              <a:buNone/>
              <a:tabLst/>
              <a:defRPr/>
            </a:pPr>
            <a:r>
              <a:rPr lang="zh-CN" altLang="en-US" dirty="0"/>
              <a:t>介绍文字</a:t>
            </a:r>
            <a:endParaRPr lang="en-US" dirty="0"/>
          </a:p>
        </p:txBody>
      </p:sp>
      <p:sp>
        <p:nvSpPr>
          <p:cNvPr id="16" name="Rectangle 15"/>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标题 3"/>
          <p:cNvSpPr>
            <a:spLocks noGrp="1"/>
          </p:cNvSpPr>
          <p:nvPr>
            <p:ph type="title"/>
          </p:nvPr>
        </p:nvSpPr>
        <p:spPr/>
        <p:txBody>
          <a:bodyPr/>
          <a:lstStyle/>
          <a:p>
            <a:r>
              <a:rPr lang="zh-CN" altLang="en-US"/>
              <a:t>单击此处编辑母版标题样式</a:t>
            </a:r>
          </a:p>
        </p:txBody>
      </p:sp>
      <p:sp>
        <p:nvSpPr>
          <p:cNvPr id="12" name="文本占位符 11"/>
          <p:cNvSpPr>
            <a:spLocks noGrp="1"/>
          </p:cNvSpPr>
          <p:nvPr>
            <p:ph type="body" sz="quarter" idx="46"/>
          </p:nvPr>
        </p:nvSpPr>
        <p:spPr>
          <a:xfrm>
            <a:off x="391261" y="3679825"/>
            <a:ext cx="2650880" cy="25669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文本占位符 13"/>
          <p:cNvSpPr>
            <a:spLocks noGrp="1"/>
          </p:cNvSpPr>
          <p:nvPr>
            <p:ph type="body" sz="quarter" idx="47"/>
          </p:nvPr>
        </p:nvSpPr>
        <p:spPr>
          <a:xfrm>
            <a:off x="4183016" y="1839912"/>
            <a:ext cx="4585846" cy="792000"/>
          </a:xfrm>
        </p:spPr>
        <p:txBody>
          <a:bodyPr/>
          <a:lstStyle/>
          <a:p>
            <a:pPr lvl="0"/>
            <a:r>
              <a:rPr lang="zh-CN" altLang="en-US"/>
              <a:t>编辑母版文本样式</a:t>
            </a:r>
          </a:p>
          <a:p>
            <a:pPr lvl="1"/>
            <a:r>
              <a:rPr lang="zh-CN" altLang="en-US"/>
              <a:t>第二级</a:t>
            </a:r>
          </a:p>
        </p:txBody>
      </p:sp>
      <p:sp>
        <p:nvSpPr>
          <p:cNvPr id="21" name="文本占位符 13"/>
          <p:cNvSpPr>
            <a:spLocks noGrp="1"/>
          </p:cNvSpPr>
          <p:nvPr>
            <p:ph type="body" sz="quarter" idx="48"/>
          </p:nvPr>
        </p:nvSpPr>
        <p:spPr>
          <a:xfrm>
            <a:off x="4183016" y="2983392"/>
            <a:ext cx="4585846" cy="792000"/>
          </a:xfrm>
        </p:spPr>
        <p:txBody>
          <a:bodyPr/>
          <a:lstStyle/>
          <a:p>
            <a:pPr lvl="0"/>
            <a:r>
              <a:rPr lang="zh-CN" altLang="en-US"/>
              <a:t>编辑母版文本样式</a:t>
            </a:r>
          </a:p>
          <a:p>
            <a:pPr lvl="1"/>
            <a:r>
              <a:rPr lang="zh-CN" altLang="en-US"/>
              <a:t>第二级</a:t>
            </a:r>
          </a:p>
        </p:txBody>
      </p:sp>
      <p:sp>
        <p:nvSpPr>
          <p:cNvPr id="22" name="文本占位符 13"/>
          <p:cNvSpPr>
            <a:spLocks noGrp="1"/>
          </p:cNvSpPr>
          <p:nvPr>
            <p:ph type="body" sz="quarter" idx="49"/>
          </p:nvPr>
        </p:nvSpPr>
        <p:spPr>
          <a:xfrm>
            <a:off x="4183016" y="4127184"/>
            <a:ext cx="4585846" cy="792000"/>
          </a:xfrm>
        </p:spPr>
        <p:txBody>
          <a:bodyPr/>
          <a:lstStyle/>
          <a:p>
            <a:pPr lvl="0"/>
            <a:r>
              <a:rPr lang="zh-CN" altLang="en-US"/>
              <a:t>编辑母版文本样式</a:t>
            </a:r>
          </a:p>
          <a:p>
            <a:pPr lvl="1"/>
            <a:r>
              <a:rPr lang="zh-CN" altLang="en-US"/>
              <a:t>第二级</a:t>
            </a:r>
          </a:p>
        </p:txBody>
      </p:sp>
      <p:sp>
        <p:nvSpPr>
          <p:cNvPr id="24" name="文本占位符 13"/>
          <p:cNvSpPr>
            <a:spLocks noGrp="1"/>
          </p:cNvSpPr>
          <p:nvPr>
            <p:ph type="body" sz="quarter" idx="50"/>
          </p:nvPr>
        </p:nvSpPr>
        <p:spPr>
          <a:xfrm>
            <a:off x="4183016" y="5270976"/>
            <a:ext cx="4585846" cy="792000"/>
          </a:xfrm>
        </p:spPr>
        <p:txBody>
          <a:bodyPr/>
          <a:lstStyle/>
          <a:p>
            <a:pPr lvl="0"/>
            <a:r>
              <a:rPr lang="zh-CN" altLang="en-US"/>
              <a:t>编辑母版文本样式</a:t>
            </a:r>
          </a:p>
          <a:p>
            <a:pPr lvl="1"/>
            <a:r>
              <a:rPr lang="zh-CN" altLang="en-US"/>
              <a:t>第二级</a:t>
            </a:r>
          </a:p>
        </p:txBody>
      </p:sp>
    </p:spTree>
    <p:extLst>
      <p:ext uri="{BB962C8B-B14F-4D97-AF65-F5344CB8AC3E}">
        <p14:creationId xmlns:p14="http://schemas.microsoft.com/office/powerpoint/2010/main" val="251685247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Intro + 1 Half Column Text + CV [ 8 People ]">
    <p:spTree>
      <p:nvGrpSpPr>
        <p:cNvPr id="1" name=""/>
        <p:cNvGrpSpPr/>
        <p:nvPr/>
      </p:nvGrpSpPr>
      <p:grpSpPr>
        <a:xfrm>
          <a:off x="0" y="0"/>
          <a:ext cx="0" cy="0"/>
          <a:chOff x="0" y="0"/>
          <a:chExt cx="0" cy="0"/>
        </a:xfrm>
      </p:grpSpPr>
      <p:sp>
        <p:nvSpPr>
          <p:cNvPr id="7" name="Contact 1 Details"/>
          <p:cNvSpPr>
            <a:spLocks noGrp="1"/>
          </p:cNvSpPr>
          <p:nvPr>
            <p:ph type="pic" sz="quarter" idx="13"/>
          </p:nvPr>
        </p:nvSpPr>
        <p:spPr>
          <a:xfrm>
            <a:off x="3264582" y="1839600"/>
            <a:ext cx="731077" cy="792000"/>
          </a:xfrm>
          <a:prstGeom prst="rect">
            <a:avLst/>
          </a:prstGeo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900" kern="1200" baseline="0" dirty="0">
                <a:solidFill>
                  <a:srgbClr val="404040"/>
                </a:solidFill>
                <a:latin typeface="Arial" pitchFamily="34" charset="0"/>
                <a:ea typeface="+mn-ea"/>
                <a:cs typeface="Arial" pitchFamily="34" charset="0"/>
              </a:defRPr>
            </a:lvl1pPr>
          </a:lstStyle>
          <a:p>
            <a:r>
              <a:rPr lang="zh-CN" altLang="en-US"/>
              <a:t>单击图标添加图片</a:t>
            </a:r>
            <a:endParaRPr lang="en-AU" dirty="0"/>
          </a:p>
        </p:txBody>
      </p:sp>
      <p:sp>
        <p:nvSpPr>
          <p:cNvPr id="8" name="Contact 3 Details"/>
          <p:cNvSpPr>
            <a:spLocks noGrp="1"/>
          </p:cNvSpPr>
          <p:nvPr>
            <p:ph type="pic" sz="quarter" idx="14"/>
          </p:nvPr>
        </p:nvSpPr>
        <p:spPr>
          <a:xfrm>
            <a:off x="3264582" y="4127184"/>
            <a:ext cx="731077" cy="792000"/>
          </a:xfrm>
          <a:prstGeom prst="rect">
            <a:avLst/>
          </a:prstGeo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zh-CN" altLang="en-US"/>
              <a:t>单击图标添加图片</a:t>
            </a:r>
            <a:endParaRPr lang="en-AU" dirty="0"/>
          </a:p>
        </p:txBody>
      </p:sp>
      <p:sp>
        <p:nvSpPr>
          <p:cNvPr id="9" name="Contact 2 Details"/>
          <p:cNvSpPr>
            <a:spLocks noGrp="1"/>
          </p:cNvSpPr>
          <p:nvPr>
            <p:ph type="pic" sz="quarter" idx="15"/>
          </p:nvPr>
        </p:nvSpPr>
        <p:spPr>
          <a:xfrm>
            <a:off x="3264582" y="2983392"/>
            <a:ext cx="731077" cy="792000"/>
          </a:xfrm>
          <a:prstGeom prst="rect">
            <a:avLst/>
          </a:prstGeo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900" kern="1200" baseline="0" dirty="0">
                <a:solidFill>
                  <a:srgbClr val="404040"/>
                </a:solidFill>
                <a:latin typeface="Arial" pitchFamily="34" charset="0"/>
                <a:ea typeface="+mn-ea"/>
                <a:cs typeface="Arial" pitchFamily="34" charset="0"/>
              </a:defRPr>
            </a:lvl1pPr>
          </a:lstStyle>
          <a:p>
            <a:r>
              <a:rPr lang="zh-CN" altLang="en-US"/>
              <a:t>单击图标添加图片</a:t>
            </a:r>
            <a:endParaRPr lang="en-AU" dirty="0"/>
          </a:p>
        </p:txBody>
      </p:sp>
      <p:sp>
        <p:nvSpPr>
          <p:cNvPr id="18" name="Contact 4 Details"/>
          <p:cNvSpPr>
            <a:spLocks noGrp="1"/>
          </p:cNvSpPr>
          <p:nvPr>
            <p:ph type="pic" sz="quarter" idx="17"/>
          </p:nvPr>
        </p:nvSpPr>
        <p:spPr>
          <a:xfrm>
            <a:off x="3264582" y="5270976"/>
            <a:ext cx="731077" cy="792000"/>
          </a:xfrm>
          <a:prstGeom prst="rect">
            <a:avLst/>
          </a:prstGeo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zh-CN" altLang="en-US"/>
              <a:t>单击图标添加图片</a:t>
            </a:r>
            <a:endParaRPr lang="en-AU" dirty="0"/>
          </a:p>
        </p:txBody>
      </p:sp>
      <p:sp>
        <p:nvSpPr>
          <p:cNvPr id="2" name="Slide Number Placeholder 1" descr="Lock Shape"/>
          <p:cNvSpPr>
            <a:spLocks noGrp="1"/>
          </p:cNvSpPr>
          <p:nvPr>
            <p:ph type="sldNum" sz="quarter" idx="4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5" name="Contact 1 Details"/>
          <p:cNvSpPr>
            <a:spLocks noGrp="1"/>
          </p:cNvSpPr>
          <p:nvPr>
            <p:ph type="pic" sz="quarter" idx="46"/>
          </p:nvPr>
        </p:nvSpPr>
        <p:spPr>
          <a:xfrm>
            <a:off x="6101863" y="1839913"/>
            <a:ext cx="731077" cy="792000"/>
          </a:xfrm>
          <a:prstGeom prst="rect">
            <a:avLst/>
          </a:prstGeo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900" kern="1200" baseline="0" dirty="0">
                <a:solidFill>
                  <a:srgbClr val="404040"/>
                </a:solidFill>
                <a:latin typeface="Arial" pitchFamily="34" charset="0"/>
                <a:ea typeface="+mn-ea"/>
                <a:cs typeface="Arial" pitchFamily="34" charset="0"/>
              </a:defRPr>
            </a:lvl1pPr>
          </a:lstStyle>
          <a:p>
            <a:r>
              <a:rPr lang="zh-CN" altLang="en-US"/>
              <a:t>单击图标添加图片</a:t>
            </a:r>
            <a:endParaRPr lang="en-AU" dirty="0"/>
          </a:p>
        </p:txBody>
      </p:sp>
      <p:sp>
        <p:nvSpPr>
          <p:cNvPr id="16" name="Contact 3 Details"/>
          <p:cNvSpPr>
            <a:spLocks noGrp="1"/>
          </p:cNvSpPr>
          <p:nvPr>
            <p:ph type="pic" sz="quarter" idx="47"/>
          </p:nvPr>
        </p:nvSpPr>
        <p:spPr>
          <a:xfrm>
            <a:off x="6101863" y="4127497"/>
            <a:ext cx="731077" cy="792000"/>
          </a:xfrm>
          <a:prstGeom prst="rect">
            <a:avLst/>
          </a:prstGeo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zh-CN" altLang="en-US"/>
              <a:t>单击图标添加图片</a:t>
            </a:r>
            <a:endParaRPr lang="en-AU" dirty="0"/>
          </a:p>
        </p:txBody>
      </p:sp>
      <p:sp>
        <p:nvSpPr>
          <p:cNvPr id="17" name="Contact 2 Details"/>
          <p:cNvSpPr>
            <a:spLocks noGrp="1"/>
          </p:cNvSpPr>
          <p:nvPr>
            <p:ph type="pic" sz="quarter" idx="48"/>
          </p:nvPr>
        </p:nvSpPr>
        <p:spPr>
          <a:xfrm>
            <a:off x="6101863" y="2983705"/>
            <a:ext cx="731077" cy="792000"/>
          </a:xfrm>
          <a:prstGeom prst="rect">
            <a:avLst/>
          </a:prstGeo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900" kern="1200" baseline="0" dirty="0">
                <a:solidFill>
                  <a:srgbClr val="404040"/>
                </a:solidFill>
                <a:latin typeface="Arial" pitchFamily="34" charset="0"/>
                <a:ea typeface="+mn-ea"/>
                <a:cs typeface="Arial" pitchFamily="34" charset="0"/>
              </a:defRPr>
            </a:lvl1pPr>
          </a:lstStyle>
          <a:p>
            <a:r>
              <a:rPr lang="zh-CN" altLang="en-US"/>
              <a:t>单击图标添加图片</a:t>
            </a:r>
            <a:endParaRPr lang="en-AU" dirty="0"/>
          </a:p>
        </p:txBody>
      </p:sp>
      <p:sp>
        <p:nvSpPr>
          <p:cNvPr id="19" name="Contact 4 Details"/>
          <p:cNvSpPr>
            <a:spLocks noGrp="1"/>
          </p:cNvSpPr>
          <p:nvPr>
            <p:ph type="pic" sz="quarter" idx="49"/>
          </p:nvPr>
        </p:nvSpPr>
        <p:spPr>
          <a:xfrm>
            <a:off x="6101863" y="5271289"/>
            <a:ext cx="731077" cy="792000"/>
          </a:xfrm>
          <a:prstGeom prst="rect">
            <a:avLst/>
          </a:prstGeo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zh-CN" altLang="en-US"/>
              <a:t>单击图标添加图片</a:t>
            </a:r>
            <a:endParaRPr lang="en-AU" dirty="0"/>
          </a:p>
        </p:txBody>
      </p:sp>
      <p:sp>
        <p:nvSpPr>
          <p:cNvPr id="31" name="Text Placeholder 4"/>
          <p:cNvSpPr>
            <a:spLocks noGrp="1"/>
          </p:cNvSpPr>
          <p:nvPr>
            <p:ph type="body" sz="quarter" idx="25" hasCustomPrompt="1"/>
          </p:nvPr>
        </p:nvSpPr>
        <p:spPr>
          <a:xfrm>
            <a:off x="392123" y="1839911"/>
            <a:ext cx="2651815" cy="1701802"/>
          </a:xfrm>
          <a:prstGeom prst="rect">
            <a:avLst/>
          </a:prstGeom>
        </p:spPr>
        <p:txBody>
          <a:bodyPr/>
          <a:lstStyle>
            <a:lvl1pPr marL="0" marR="0" indent="0" algn="l" defTabSz="180000" rtl="0" eaLnBrk="1" fontAlgn="auto" latinLnBrk="0" hangingPunct="1">
              <a:lnSpc>
                <a:spcPts val="1400"/>
              </a:lnSpc>
              <a:spcBef>
                <a:spcPts val="0"/>
              </a:spcBef>
              <a:spcAft>
                <a:spcPts val="600"/>
              </a:spcAft>
              <a:buClrTx/>
              <a:buSzTx/>
              <a:buFont typeface="Arial" pitchFamily="34" charset="0"/>
              <a:buNone/>
              <a:tabLst/>
              <a:defRPr sz="1800" b="0" cap="none" spc="0">
                <a:solidFill>
                  <a:schemeClr val="accent2"/>
                </a:solidFill>
                <a:latin typeface="微软雅黑" panose="020B0503020204020204" pitchFamily="34" charset="-122"/>
                <a:ea typeface="微软雅黑" panose="020B0503020204020204" pitchFamily="34" charset="-122"/>
              </a:defRPr>
            </a:lvl1pPr>
          </a:lstStyle>
          <a:p>
            <a:pPr marL="0" marR="0" lvl="0" indent="0" algn="l" defTabSz="180000" rtl="0" eaLnBrk="1" fontAlgn="auto" latinLnBrk="0" hangingPunct="1">
              <a:lnSpc>
                <a:spcPts val="1400"/>
              </a:lnSpc>
              <a:spcBef>
                <a:spcPts val="0"/>
              </a:spcBef>
              <a:spcAft>
                <a:spcPts val="600"/>
              </a:spcAft>
              <a:buClrTx/>
              <a:buSzTx/>
              <a:buFont typeface="Arial" pitchFamily="34" charset="0"/>
              <a:buNone/>
              <a:tabLst/>
              <a:defRPr/>
            </a:pPr>
            <a:r>
              <a:rPr lang="zh-CN" altLang="en-US" dirty="0"/>
              <a:t>介绍文字</a:t>
            </a:r>
            <a:endParaRPr lang="en-US" dirty="0"/>
          </a:p>
        </p:txBody>
      </p:sp>
      <p:sp>
        <p:nvSpPr>
          <p:cNvPr id="32" name="Rectangle 31"/>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标题 3"/>
          <p:cNvSpPr>
            <a:spLocks noGrp="1"/>
          </p:cNvSpPr>
          <p:nvPr>
            <p:ph type="title"/>
          </p:nvPr>
        </p:nvSpPr>
        <p:spPr/>
        <p:txBody>
          <a:bodyPr/>
          <a:lstStyle/>
          <a:p>
            <a:r>
              <a:rPr lang="zh-CN" altLang="en-US"/>
              <a:t>单击此处编辑母版标题样式</a:t>
            </a:r>
          </a:p>
        </p:txBody>
      </p:sp>
      <p:sp>
        <p:nvSpPr>
          <p:cNvPr id="11" name="文本占位符 10"/>
          <p:cNvSpPr>
            <a:spLocks noGrp="1"/>
          </p:cNvSpPr>
          <p:nvPr>
            <p:ph type="body" sz="quarter" idx="54"/>
          </p:nvPr>
        </p:nvSpPr>
        <p:spPr>
          <a:xfrm>
            <a:off x="391261" y="3679825"/>
            <a:ext cx="2650880" cy="25669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3" name="文本占位符 12"/>
          <p:cNvSpPr>
            <a:spLocks noGrp="1"/>
          </p:cNvSpPr>
          <p:nvPr>
            <p:ph type="body" sz="quarter" idx="55"/>
          </p:nvPr>
        </p:nvSpPr>
        <p:spPr>
          <a:xfrm>
            <a:off x="4171638" y="1839913"/>
            <a:ext cx="1728000" cy="792000"/>
          </a:xfrm>
        </p:spPr>
        <p:txBody>
          <a:bodyPr>
            <a:noAutofit/>
          </a:bodyPr>
          <a:lstStyle>
            <a:lvl1pPr>
              <a:defRPr sz="1400"/>
            </a:lvl1pPr>
            <a:lvl2pPr>
              <a:defRPr sz="1400"/>
            </a:lvl2pPr>
            <a:lvl3pPr>
              <a:defRPr sz="1400"/>
            </a:lvl3pPr>
            <a:lvl4pPr>
              <a:defRPr sz="1400"/>
            </a:lvl4pPr>
            <a:lvl5pPr>
              <a:defRPr sz="1400"/>
            </a:lvl5pPr>
          </a:lstStyle>
          <a:p>
            <a:pPr lvl="0"/>
            <a:r>
              <a:rPr lang="zh-CN" altLang="en-US"/>
              <a:t>编辑母版文本样式</a:t>
            </a:r>
          </a:p>
          <a:p>
            <a:pPr lvl="1"/>
            <a:r>
              <a:rPr lang="zh-CN" altLang="en-US"/>
              <a:t>第二级</a:t>
            </a:r>
          </a:p>
        </p:txBody>
      </p:sp>
      <p:sp>
        <p:nvSpPr>
          <p:cNvPr id="29" name="文本占位符 12"/>
          <p:cNvSpPr>
            <a:spLocks noGrp="1"/>
          </p:cNvSpPr>
          <p:nvPr>
            <p:ph type="body" sz="quarter" idx="56"/>
          </p:nvPr>
        </p:nvSpPr>
        <p:spPr>
          <a:xfrm>
            <a:off x="4171638" y="5270976"/>
            <a:ext cx="1728000" cy="792000"/>
          </a:xfrm>
        </p:spPr>
        <p:txBody>
          <a:bodyPr>
            <a:noAutofit/>
          </a:bodyPr>
          <a:lstStyle>
            <a:lvl1pPr>
              <a:defRPr sz="1400"/>
            </a:lvl1pPr>
            <a:lvl2pPr>
              <a:defRPr sz="1400"/>
            </a:lvl2pPr>
            <a:lvl3pPr>
              <a:defRPr sz="1400"/>
            </a:lvl3pPr>
            <a:lvl4pPr>
              <a:defRPr sz="1400"/>
            </a:lvl4pPr>
            <a:lvl5pPr>
              <a:defRPr sz="1400"/>
            </a:lvl5pPr>
          </a:lstStyle>
          <a:p>
            <a:pPr lvl="0"/>
            <a:r>
              <a:rPr lang="zh-CN" altLang="en-US"/>
              <a:t>编辑母版文本样式</a:t>
            </a:r>
          </a:p>
          <a:p>
            <a:pPr lvl="1"/>
            <a:r>
              <a:rPr lang="zh-CN" altLang="en-US"/>
              <a:t>第二级</a:t>
            </a:r>
          </a:p>
        </p:txBody>
      </p:sp>
      <p:sp>
        <p:nvSpPr>
          <p:cNvPr id="34" name="文本占位符 12"/>
          <p:cNvSpPr>
            <a:spLocks noGrp="1"/>
          </p:cNvSpPr>
          <p:nvPr>
            <p:ph type="body" sz="quarter" idx="57"/>
          </p:nvPr>
        </p:nvSpPr>
        <p:spPr>
          <a:xfrm>
            <a:off x="4171638" y="4127184"/>
            <a:ext cx="1728000" cy="792000"/>
          </a:xfrm>
        </p:spPr>
        <p:txBody>
          <a:bodyPr>
            <a:noAutofit/>
          </a:bodyPr>
          <a:lstStyle>
            <a:lvl1pPr>
              <a:defRPr sz="1400"/>
            </a:lvl1pPr>
            <a:lvl2pPr>
              <a:defRPr sz="1400"/>
            </a:lvl2pPr>
            <a:lvl3pPr>
              <a:defRPr sz="1400"/>
            </a:lvl3pPr>
            <a:lvl4pPr>
              <a:defRPr sz="1400"/>
            </a:lvl4pPr>
            <a:lvl5pPr>
              <a:defRPr sz="1400"/>
            </a:lvl5pPr>
          </a:lstStyle>
          <a:p>
            <a:pPr lvl="0"/>
            <a:r>
              <a:rPr lang="zh-CN" altLang="en-US"/>
              <a:t>编辑母版文本样式</a:t>
            </a:r>
          </a:p>
          <a:p>
            <a:pPr lvl="1"/>
            <a:r>
              <a:rPr lang="zh-CN" altLang="en-US"/>
              <a:t>第二级</a:t>
            </a:r>
          </a:p>
        </p:txBody>
      </p:sp>
      <p:sp>
        <p:nvSpPr>
          <p:cNvPr id="35" name="文本占位符 12"/>
          <p:cNvSpPr>
            <a:spLocks noGrp="1"/>
          </p:cNvSpPr>
          <p:nvPr>
            <p:ph type="body" sz="quarter" idx="58"/>
          </p:nvPr>
        </p:nvSpPr>
        <p:spPr>
          <a:xfrm>
            <a:off x="4171638" y="2983392"/>
            <a:ext cx="1728000" cy="792000"/>
          </a:xfrm>
        </p:spPr>
        <p:txBody>
          <a:bodyPr>
            <a:noAutofit/>
          </a:bodyPr>
          <a:lstStyle>
            <a:lvl1pPr>
              <a:defRPr sz="1400"/>
            </a:lvl1pPr>
            <a:lvl2pPr>
              <a:defRPr sz="1400"/>
            </a:lvl2pPr>
            <a:lvl3pPr>
              <a:defRPr sz="1400"/>
            </a:lvl3pPr>
            <a:lvl4pPr>
              <a:defRPr sz="1400"/>
            </a:lvl4pPr>
            <a:lvl5pPr>
              <a:defRPr sz="1400"/>
            </a:lvl5pPr>
          </a:lstStyle>
          <a:p>
            <a:pPr lvl="0"/>
            <a:r>
              <a:rPr lang="zh-CN" altLang="en-US"/>
              <a:t>编辑母版文本样式</a:t>
            </a:r>
          </a:p>
          <a:p>
            <a:pPr lvl="1"/>
            <a:r>
              <a:rPr lang="zh-CN" altLang="en-US"/>
              <a:t>第二级</a:t>
            </a:r>
          </a:p>
        </p:txBody>
      </p:sp>
      <p:sp>
        <p:nvSpPr>
          <p:cNvPr id="36" name="文本占位符 12"/>
          <p:cNvSpPr>
            <a:spLocks noGrp="1"/>
          </p:cNvSpPr>
          <p:nvPr>
            <p:ph type="body" sz="quarter" idx="59"/>
          </p:nvPr>
        </p:nvSpPr>
        <p:spPr>
          <a:xfrm>
            <a:off x="7040862" y="1839913"/>
            <a:ext cx="1728000" cy="792000"/>
          </a:xfrm>
        </p:spPr>
        <p:txBody>
          <a:bodyPr>
            <a:noAutofit/>
          </a:bodyPr>
          <a:lstStyle>
            <a:lvl1pPr>
              <a:defRPr sz="1400"/>
            </a:lvl1pPr>
            <a:lvl2pPr>
              <a:defRPr sz="1400"/>
            </a:lvl2pPr>
            <a:lvl3pPr>
              <a:defRPr sz="1400"/>
            </a:lvl3pPr>
            <a:lvl4pPr>
              <a:defRPr sz="1400"/>
            </a:lvl4pPr>
            <a:lvl5pPr>
              <a:defRPr sz="1400"/>
            </a:lvl5pPr>
          </a:lstStyle>
          <a:p>
            <a:pPr lvl="0"/>
            <a:r>
              <a:rPr lang="zh-CN" altLang="en-US"/>
              <a:t>编辑母版文本样式</a:t>
            </a:r>
          </a:p>
          <a:p>
            <a:pPr lvl="1"/>
            <a:r>
              <a:rPr lang="zh-CN" altLang="en-US"/>
              <a:t>第二级</a:t>
            </a:r>
          </a:p>
        </p:txBody>
      </p:sp>
      <p:sp>
        <p:nvSpPr>
          <p:cNvPr id="37" name="文本占位符 12"/>
          <p:cNvSpPr>
            <a:spLocks noGrp="1"/>
          </p:cNvSpPr>
          <p:nvPr>
            <p:ph type="body" sz="quarter" idx="60"/>
          </p:nvPr>
        </p:nvSpPr>
        <p:spPr>
          <a:xfrm>
            <a:off x="7040862" y="5270976"/>
            <a:ext cx="1728000" cy="792000"/>
          </a:xfrm>
        </p:spPr>
        <p:txBody>
          <a:bodyPr>
            <a:noAutofit/>
          </a:bodyPr>
          <a:lstStyle>
            <a:lvl1pPr>
              <a:defRPr sz="1400"/>
            </a:lvl1pPr>
            <a:lvl2pPr>
              <a:defRPr sz="1400"/>
            </a:lvl2pPr>
            <a:lvl3pPr>
              <a:defRPr sz="1400"/>
            </a:lvl3pPr>
            <a:lvl4pPr>
              <a:defRPr sz="1400"/>
            </a:lvl4pPr>
            <a:lvl5pPr>
              <a:defRPr sz="1400"/>
            </a:lvl5pPr>
          </a:lstStyle>
          <a:p>
            <a:pPr lvl="0"/>
            <a:r>
              <a:rPr lang="zh-CN" altLang="en-US"/>
              <a:t>编辑母版文本样式</a:t>
            </a:r>
          </a:p>
          <a:p>
            <a:pPr lvl="1"/>
            <a:r>
              <a:rPr lang="zh-CN" altLang="en-US"/>
              <a:t>第二级</a:t>
            </a:r>
          </a:p>
        </p:txBody>
      </p:sp>
      <p:sp>
        <p:nvSpPr>
          <p:cNvPr id="38" name="文本占位符 12"/>
          <p:cNvSpPr>
            <a:spLocks noGrp="1"/>
          </p:cNvSpPr>
          <p:nvPr>
            <p:ph type="body" sz="quarter" idx="61"/>
          </p:nvPr>
        </p:nvSpPr>
        <p:spPr>
          <a:xfrm>
            <a:off x="7040862" y="4127184"/>
            <a:ext cx="1728000" cy="792000"/>
          </a:xfrm>
        </p:spPr>
        <p:txBody>
          <a:bodyPr>
            <a:noAutofit/>
          </a:bodyPr>
          <a:lstStyle>
            <a:lvl1pPr>
              <a:defRPr sz="1400"/>
            </a:lvl1pPr>
            <a:lvl2pPr>
              <a:defRPr sz="1400"/>
            </a:lvl2pPr>
            <a:lvl3pPr>
              <a:defRPr sz="1400"/>
            </a:lvl3pPr>
            <a:lvl4pPr>
              <a:defRPr sz="1400"/>
            </a:lvl4pPr>
            <a:lvl5pPr>
              <a:defRPr sz="1400"/>
            </a:lvl5pPr>
          </a:lstStyle>
          <a:p>
            <a:pPr lvl="0"/>
            <a:r>
              <a:rPr lang="zh-CN" altLang="en-US"/>
              <a:t>编辑母版文本样式</a:t>
            </a:r>
          </a:p>
          <a:p>
            <a:pPr lvl="1"/>
            <a:r>
              <a:rPr lang="zh-CN" altLang="en-US"/>
              <a:t>第二级</a:t>
            </a:r>
          </a:p>
        </p:txBody>
      </p:sp>
      <p:sp>
        <p:nvSpPr>
          <p:cNvPr id="39" name="文本占位符 12"/>
          <p:cNvSpPr>
            <a:spLocks noGrp="1"/>
          </p:cNvSpPr>
          <p:nvPr>
            <p:ph type="body" sz="quarter" idx="62"/>
          </p:nvPr>
        </p:nvSpPr>
        <p:spPr>
          <a:xfrm>
            <a:off x="7040862" y="2983392"/>
            <a:ext cx="1728000" cy="792000"/>
          </a:xfrm>
        </p:spPr>
        <p:txBody>
          <a:bodyPr>
            <a:noAutofit/>
          </a:bodyPr>
          <a:lstStyle>
            <a:lvl1pPr>
              <a:defRPr sz="1400"/>
            </a:lvl1pPr>
            <a:lvl2pPr>
              <a:defRPr sz="1400"/>
            </a:lvl2pPr>
            <a:lvl3pPr>
              <a:defRPr sz="1400"/>
            </a:lvl3pPr>
            <a:lvl4pPr>
              <a:defRPr sz="1400"/>
            </a:lvl4pPr>
            <a:lvl5pPr>
              <a:defRPr sz="1400"/>
            </a:lvl5pPr>
          </a:lstStyle>
          <a:p>
            <a:pPr lvl="0"/>
            <a:r>
              <a:rPr lang="zh-CN" altLang="en-US"/>
              <a:t>编辑母版文本样式</a:t>
            </a:r>
          </a:p>
          <a:p>
            <a:pPr lvl="1"/>
            <a:r>
              <a:rPr lang="zh-CN" altLang="en-US"/>
              <a:t>第二级</a:t>
            </a:r>
          </a:p>
        </p:txBody>
      </p:sp>
    </p:spTree>
    <p:extLst>
      <p:ext uri="{BB962C8B-B14F-4D97-AF65-F5344CB8AC3E}">
        <p14:creationId xmlns:p14="http://schemas.microsoft.com/office/powerpoint/2010/main" val="182084400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CV [ 15 People ]">
    <p:spTree>
      <p:nvGrpSpPr>
        <p:cNvPr id="1" name=""/>
        <p:cNvGrpSpPr/>
        <p:nvPr/>
      </p:nvGrpSpPr>
      <p:grpSpPr>
        <a:xfrm>
          <a:off x="0" y="0"/>
          <a:ext cx="0" cy="0"/>
          <a:chOff x="0" y="0"/>
          <a:chExt cx="0" cy="0"/>
        </a:xfrm>
      </p:grpSpPr>
      <p:sp>
        <p:nvSpPr>
          <p:cNvPr id="5" name="Contact 1 Details"/>
          <p:cNvSpPr>
            <a:spLocks noGrp="1"/>
          </p:cNvSpPr>
          <p:nvPr>
            <p:ph type="pic" sz="quarter" idx="11"/>
          </p:nvPr>
        </p:nvSpPr>
        <p:spPr>
          <a:xfrm>
            <a:off x="392125" y="1839600"/>
            <a:ext cx="731077" cy="792000"/>
          </a:xfrm>
          <a:prstGeom prst="rect">
            <a:avLst/>
          </a:prstGeo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zh-CN" altLang="en-US"/>
              <a:t>单击图标添加图片</a:t>
            </a:r>
            <a:endParaRPr lang="en-AU" dirty="0"/>
          </a:p>
        </p:txBody>
      </p:sp>
      <p:sp>
        <p:nvSpPr>
          <p:cNvPr id="14" name="Contact 4 Details"/>
          <p:cNvSpPr>
            <a:spLocks noGrp="1"/>
          </p:cNvSpPr>
          <p:nvPr>
            <p:ph type="pic" sz="quarter" idx="32"/>
          </p:nvPr>
        </p:nvSpPr>
        <p:spPr>
          <a:xfrm>
            <a:off x="392125" y="2750146"/>
            <a:ext cx="731077" cy="792000"/>
          </a:xfrm>
          <a:prstGeom prst="rect">
            <a:avLst/>
          </a:prstGeo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zh-CN" altLang="en-US"/>
              <a:t>单击图标添加图片</a:t>
            </a:r>
            <a:endParaRPr lang="en-AU" dirty="0"/>
          </a:p>
        </p:txBody>
      </p:sp>
      <p:sp>
        <p:nvSpPr>
          <p:cNvPr id="22" name="Contact 7 Details"/>
          <p:cNvSpPr>
            <a:spLocks noGrp="1"/>
          </p:cNvSpPr>
          <p:nvPr>
            <p:ph type="pic" sz="quarter" idx="38"/>
          </p:nvPr>
        </p:nvSpPr>
        <p:spPr>
          <a:xfrm>
            <a:off x="392125" y="3651249"/>
            <a:ext cx="731077" cy="792000"/>
          </a:xfrm>
          <a:prstGeom prst="rect">
            <a:avLst/>
          </a:prstGeo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zh-CN" altLang="en-US"/>
              <a:t>单击图标添加图片</a:t>
            </a:r>
            <a:endParaRPr lang="en-AU" dirty="0"/>
          </a:p>
        </p:txBody>
      </p:sp>
      <p:sp>
        <p:nvSpPr>
          <p:cNvPr id="30" name="Contact 10 Details"/>
          <p:cNvSpPr>
            <a:spLocks noGrp="1"/>
          </p:cNvSpPr>
          <p:nvPr>
            <p:ph type="pic" sz="quarter" idx="44"/>
          </p:nvPr>
        </p:nvSpPr>
        <p:spPr>
          <a:xfrm>
            <a:off x="392125" y="4552352"/>
            <a:ext cx="731077" cy="792000"/>
          </a:xfrm>
          <a:prstGeom prst="rect">
            <a:avLst/>
          </a:prstGeo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zh-CN" altLang="en-US"/>
              <a:t>单击图标添加图片</a:t>
            </a:r>
            <a:endParaRPr lang="en-AU" dirty="0"/>
          </a:p>
        </p:txBody>
      </p:sp>
      <p:sp>
        <p:nvSpPr>
          <p:cNvPr id="41" name="Contact 13 Details"/>
          <p:cNvSpPr>
            <a:spLocks noGrp="1"/>
          </p:cNvSpPr>
          <p:nvPr>
            <p:ph type="pic" sz="quarter" idx="50"/>
          </p:nvPr>
        </p:nvSpPr>
        <p:spPr>
          <a:xfrm>
            <a:off x="392125" y="5438088"/>
            <a:ext cx="731077" cy="792000"/>
          </a:xfrm>
          <a:prstGeom prst="rect">
            <a:avLst/>
          </a:prstGeo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zh-CN" altLang="en-US"/>
              <a:t>单击图标添加图片</a:t>
            </a:r>
            <a:endParaRPr lang="en-AU" dirty="0"/>
          </a:p>
        </p:txBody>
      </p:sp>
      <p:sp>
        <p:nvSpPr>
          <p:cNvPr id="2" name="Slide Number Placeholder 1" descr="Lock Shape"/>
          <p:cNvSpPr>
            <a:spLocks noGrp="1"/>
          </p:cNvSpPr>
          <p:nvPr>
            <p:ph type="sldNum" sz="quarter" idx="56"/>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40" name="Rectangle 39"/>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标题 3"/>
          <p:cNvSpPr>
            <a:spLocks noGrp="1"/>
          </p:cNvSpPr>
          <p:nvPr>
            <p:ph type="title"/>
          </p:nvPr>
        </p:nvSpPr>
        <p:spPr/>
        <p:txBody>
          <a:bodyPr/>
          <a:lstStyle/>
          <a:p>
            <a:r>
              <a:rPr lang="zh-CN" altLang="en-US"/>
              <a:t>单击此处编辑母版标题样式</a:t>
            </a:r>
          </a:p>
        </p:txBody>
      </p:sp>
      <p:sp>
        <p:nvSpPr>
          <p:cNvPr id="7" name="文本占位符 6"/>
          <p:cNvSpPr>
            <a:spLocks noGrp="1"/>
          </p:cNvSpPr>
          <p:nvPr>
            <p:ph type="body" sz="quarter" idx="58"/>
          </p:nvPr>
        </p:nvSpPr>
        <p:spPr>
          <a:xfrm>
            <a:off x="1314138" y="1839913"/>
            <a:ext cx="1728000" cy="792000"/>
          </a:xfrm>
        </p:spPr>
        <p:txBody>
          <a:bodyPr>
            <a:noAutofit/>
          </a:bodyPr>
          <a:lstStyle>
            <a:lvl1pPr>
              <a:defRPr sz="1400"/>
            </a:lvl1pPr>
            <a:lvl2pPr>
              <a:defRPr sz="1400"/>
            </a:lvl2pPr>
            <a:lvl3pPr>
              <a:defRPr sz="1400"/>
            </a:lvl3pPr>
            <a:lvl4pPr>
              <a:defRPr sz="1400"/>
            </a:lvl4pPr>
            <a:lvl5pPr>
              <a:defRPr sz="1400"/>
            </a:lvl5pPr>
          </a:lstStyle>
          <a:p>
            <a:pPr lvl="0"/>
            <a:r>
              <a:rPr lang="zh-CN" altLang="en-US"/>
              <a:t>编辑母版文本样式</a:t>
            </a:r>
          </a:p>
          <a:p>
            <a:pPr lvl="1"/>
            <a:r>
              <a:rPr lang="zh-CN" altLang="en-US"/>
              <a:t>第二级</a:t>
            </a:r>
          </a:p>
        </p:txBody>
      </p:sp>
      <p:sp>
        <p:nvSpPr>
          <p:cNvPr id="48" name="文本占位符 6"/>
          <p:cNvSpPr>
            <a:spLocks noGrp="1"/>
          </p:cNvSpPr>
          <p:nvPr>
            <p:ph type="body" sz="quarter" idx="59"/>
          </p:nvPr>
        </p:nvSpPr>
        <p:spPr>
          <a:xfrm>
            <a:off x="1314138" y="2743385"/>
            <a:ext cx="1728000" cy="792000"/>
          </a:xfrm>
        </p:spPr>
        <p:txBody>
          <a:bodyPr>
            <a:noAutofit/>
          </a:bodyPr>
          <a:lstStyle>
            <a:lvl1pPr>
              <a:defRPr sz="1400"/>
            </a:lvl1pPr>
            <a:lvl2pPr>
              <a:defRPr sz="1400"/>
            </a:lvl2pPr>
            <a:lvl3pPr>
              <a:defRPr sz="1400"/>
            </a:lvl3pPr>
            <a:lvl4pPr>
              <a:defRPr sz="1400"/>
            </a:lvl4pPr>
            <a:lvl5pPr>
              <a:defRPr sz="1400"/>
            </a:lvl5pPr>
          </a:lstStyle>
          <a:p>
            <a:pPr lvl="0"/>
            <a:r>
              <a:rPr lang="zh-CN" altLang="en-US"/>
              <a:t>编辑母版文本样式</a:t>
            </a:r>
          </a:p>
          <a:p>
            <a:pPr lvl="1"/>
            <a:r>
              <a:rPr lang="zh-CN" altLang="en-US"/>
              <a:t>第二级</a:t>
            </a:r>
          </a:p>
        </p:txBody>
      </p:sp>
      <p:sp>
        <p:nvSpPr>
          <p:cNvPr id="49" name="文本占位符 6"/>
          <p:cNvSpPr>
            <a:spLocks noGrp="1"/>
          </p:cNvSpPr>
          <p:nvPr>
            <p:ph type="body" sz="quarter" idx="60"/>
          </p:nvPr>
        </p:nvSpPr>
        <p:spPr>
          <a:xfrm>
            <a:off x="1314138" y="3646857"/>
            <a:ext cx="1728000" cy="792000"/>
          </a:xfrm>
        </p:spPr>
        <p:txBody>
          <a:bodyPr>
            <a:noAutofit/>
          </a:bodyPr>
          <a:lstStyle>
            <a:lvl1pPr>
              <a:defRPr sz="1400"/>
            </a:lvl1pPr>
            <a:lvl2pPr>
              <a:defRPr sz="1400"/>
            </a:lvl2pPr>
            <a:lvl3pPr>
              <a:defRPr sz="1400"/>
            </a:lvl3pPr>
            <a:lvl4pPr>
              <a:defRPr sz="1400"/>
            </a:lvl4pPr>
            <a:lvl5pPr>
              <a:defRPr sz="1400"/>
            </a:lvl5pPr>
          </a:lstStyle>
          <a:p>
            <a:pPr lvl="0"/>
            <a:r>
              <a:rPr lang="zh-CN" altLang="en-US"/>
              <a:t>编辑母版文本样式</a:t>
            </a:r>
          </a:p>
          <a:p>
            <a:pPr lvl="1"/>
            <a:r>
              <a:rPr lang="zh-CN" altLang="en-US"/>
              <a:t>第二级</a:t>
            </a:r>
          </a:p>
        </p:txBody>
      </p:sp>
      <p:sp>
        <p:nvSpPr>
          <p:cNvPr id="50" name="文本占位符 6"/>
          <p:cNvSpPr>
            <a:spLocks noGrp="1"/>
          </p:cNvSpPr>
          <p:nvPr>
            <p:ph type="body" sz="quarter" idx="61"/>
          </p:nvPr>
        </p:nvSpPr>
        <p:spPr>
          <a:xfrm>
            <a:off x="1314138" y="4550329"/>
            <a:ext cx="1728000" cy="792000"/>
          </a:xfrm>
        </p:spPr>
        <p:txBody>
          <a:bodyPr>
            <a:noAutofit/>
          </a:bodyPr>
          <a:lstStyle>
            <a:lvl1pPr>
              <a:defRPr sz="1400"/>
            </a:lvl1pPr>
            <a:lvl2pPr>
              <a:defRPr sz="1400"/>
            </a:lvl2pPr>
            <a:lvl3pPr>
              <a:defRPr sz="1400"/>
            </a:lvl3pPr>
            <a:lvl4pPr>
              <a:defRPr sz="1400"/>
            </a:lvl4pPr>
            <a:lvl5pPr>
              <a:defRPr sz="1400"/>
            </a:lvl5pPr>
          </a:lstStyle>
          <a:p>
            <a:pPr lvl="0"/>
            <a:r>
              <a:rPr lang="zh-CN" altLang="en-US"/>
              <a:t>编辑母版文本样式</a:t>
            </a:r>
          </a:p>
          <a:p>
            <a:pPr lvl="1"/>
            <a:r>
              <a:rPr lang="zh-CN" altLang="en-US"/>
              <a:t>第二级</a:t>
            </a:r>
          </a:p>
        </p:txBody>
      </p:sp>
      <p:sp>
        <p:nvSpPr>
          <p:cNvPr id="51" name="文本占位符 6"/>
          <p:cNvSpPr>
            <a:spLocks noGrp="1"/>
          </p:cNvSpPr>
          <p:nvPr>
            <p:ph type="body" sz="quarter" idx="62"/>
          </p:nvPr>
        </p:nvSpPr>
        <p:spPr>
          <a:xfrm>
            <a:off x="1314138" y="5453800"/>
            <a:ext cx="1728000" cy="792000"/>
          </a:xfrm>
        </p:spPr>
        <p:txBody>
          <a:bodyPr>
            <a:noAutofit/>
          </a:bodyPr>
          <a:lstStyle>
            <a:lvl1pPr>
              <a:defRPr sz="1400"/>
            </a:lvl1pPr>
            <a:lvl2pPr>
              <a:defRPr sz="1400"/>
            </a:lvl2pPr>
            <a:lvl3pPr>
              <a:defRPr sz="1400"/>
            </a:lvl3pPr>
            <a:lvl4pPr>
              <a:defRPr sz="1400"/>
            </a:lvl4pPr>
            <a:lvl5pPr>
              <a:defRPr sz="1400"/>
            </a:lvl5pPr>
          </a:lstStyle>
          <a:p>
            <a:pPr lvl="0"/>
            <a:r>
              <a:rPr lang="zh-CN" altLang="en-US"/>
              <a:t>编辑母版文本样式</a:t>
            </a:r>
          </a:p>
          <a:p>
            <a:pPr lvl="1"/>
            <a:r>
              <a:rPr lang="zh-CN" altLang="en-US"/>
              <a:t>第二级</a:t>
            </a:r>
          </a:p>
        </p:txBody>
      </p:sp>
      <p:sp>
        <p:nvSpPr>
          <p:cNvPr id="52" name="Contact 1 Details"/>
          <p:cNvSpPr>
            <a:spLocks noGrp="1"/>
          </p:cNvSpPr>
          <p:nvPr>
            <p:ph type="pic" sz="quarter" idx="63"/>
          </p:nvPr>
        </p:nvSpPr>
        <p:spPr>
          <a:xfrm>
            <a:off x="3249625" y="1839913"/>
            <a:ext cx="731077" cy="792000"/>
          </a:xfrm>
          <a:prstGeom prst="rect">
            <a:avLst/>
          </a:prstGeo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zh-CN" altLang="en-US"/>
              <a:t>单击图标添加图片</a:t>
            </a:r>
            <a:endParaRPr lang="en-AU" dirty="0"/>
          </a:p>
        </p:txBody>
      </p:sp>
      <p:sp>
        <p:nvSpPr>
          <p:cNvPr id="53" name="Contact 4 Details"/>
          <p:cNvSpPr>
            <a:spLocks noGrp="1"/>
          </p:cNvSpPr>
          <p:nvPr>
            <p:ph type="pic" sz="quarter" idx="64"/>
          </p:nvPr>
        </p:nvSpPr>
        <p:spPr>
          <a:xfrm>
            <a:off x="3249625" y="2750459"/>
            <a:ext cx="731077" cy="792000"/>
          </a:xfrm>
          <a:prstGeom prst="rect">
            <a:avLst/>
          </a:prstGeo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zh-CN" altLang="en-US"/>
              <a:t>单击图标添加图片</a:t>
            </a:r>
            <a:endParaRPr lang="en-AU" dirty="0"/>
          </a:p>
        </p:txBody>
      </p:sp>
      <p:sp>
        <p:nvSpPr>
          <p:cNvPr id="54" name="Contact 7 Details"/>
          <p:cNvSpPr>
            <a:spLocks noGrp="1"/>
          </p:cNvSpPr>
          <p:nvPr>
            <p:ph type="pic" sz="quarter" idx="65"/>
          </p:nvPr>
        </p:nvSpPr>
        <p:spPr>
          <a:xfrm>
            <a:off x="3249625" y="3651562"/>
            <a:ext cx="731077" cy="792000"/>
          </a:xfrm>
          <a:prstGeom prst="rect">
            <a:avLst/>
          </a:prstGeo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zh-CN" altLang="en-US"/>
              <a:t>单击图标添加图片</a:t>
            </a:r>
            <a:endParaRPr lang="en-AU" dirty="0"/>
          </a:p>
        </p:txBody>
      </p:sp>
      <p:sp>
        <p:nvSpPr>
          <p:cNvPr id="55" name="Contact 10 Details"/>
          <p:cNvSpPr>
            <a:spLocks noGrp="1"/>
          </p:cNvSpPr>
          <p:nvPr>
            <p:ph type="pic" sz="quarter" idx="66"/>
          </p:nvPr>
        </p:nvSpPr>
        <p:spPr>
          <a:xfrm>
            <a:off x="3249625" y="4552665"/>
            <a:ext cx="731077" cy="792000"/>
          </a:xfrm>
          <a:prstGeom prst="rect">
            <a:avLst/>
          </a:prstGeo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zh-CN" altLang="en-US"/>
              <a:t>单击图标添加图片</a:t>
            </a:r>
            <a:endParaRPr lang="en-AU" dirty="0"/>
          </a:p>
        </p:txBody>
      </p:sp>
      <p:sp>
        <p:nvSpPr>
          <p:cNvPr id="56" name="Contact 13 Details"/>
          <p:cNvSpPr>
            <a:spLocks noGrp="1"/>
          </p:cNvSpPr>
          <p:nvPr>
            <p:ph type="pic" sz="quarter" idx="67"/>
          </p:nvPr>
        </p:nvSpPr>
        <p:spPr>
          <a:xfrm>
            <a:off x="3249625" y="5438401"/>
            <a:ext cx="731077" cy="792000"/>
          </a:xfrm>
          <a:prstGeom prst="rect">
            <a:avLst/>
          </a:prstGeo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zh-CN" altLang="en-US"/>
              <a:t>单击图标添加图片</a:t>
            </a:r>
            <a:endParaRPr lang="en-AU" dirty="0"/>
          </a:p>
        </p:txBody>
      </p:sp>
      <p:sp>
        <p:nvSpPr>
          <p:cNvPr id="57" name="文本占位符 6"/>
          <p:cNvSpPr>
            <a:spLocks noGrp="1"/>
          </p:cNvSpPr>
          <p:nvPr>
            <p:ph type="body" sz="quarter" idx="68"/>
          </p:nvPr>
        </p:nvSpPr>
        <p:spPr>
          <a:xfrm>
            <a:off x="4171638" y="1840226"/>
            <a:ext cx="1728000" cy="792000"/>
          </a:xfrm>
        </p:spPr>
        <p:txBody>
          <a:bodyPr>
            <a:noAutofit/>
          </a:bodyPr>
          <a:lstStyle>
            <a:lvl1pPr>
              <a:defRPr sz="1400"/>
            </a:lvl1pPr>
            <a:lvl2pPr>
              <a:defRPr sz="1400"/>
            </a:lvl2pPr>
            <a:lvl3pPr>
              <a:defRPr sz="1400"/>
            </a:lvl3pPr>
            <a:lvl4pPr>
              <a:defRPr sz="1400"/>
            </a:lvl4pPr>
            <a:lvl5pPr>
              <a:defRPr sz="1400"/>
            </a:lvl5pPr>
          </a:lstStyle>
          <a:p>
            <a:pPr lvl="0"/>
            <a:r>
              <a:rPr lang="zh-CN" altLang="en-US"/>
              <a:t>编辑母版文本样式</a:t>
            </a:r>
          </a:p>
          <a:p>
            <a:pPr lvl="1"/>
            <a:r>
              <a:rPr lang="zh-CN" altLang="en-US"/>
              <a:t>第二级</a:t>
            </a:r>
          </a:p>
        </p:txBody>
      </p:sp>
      <p:sp>
        <p:nvSpPr>
          <p:cNvPr id="58" name="文本占位符 6"/>
          <p:cNvSpPr>
            <a:spLocks noGrp="1"/>
          </p:cNvSpPr>
          <p:nvPr>
            <p:ph type="body" sz="quarter" idx="69"/>
          </p:nvPr>
        </p:nvSpPr>
        <p:spPr>
          <a:xfrm>
            <a:off x="4171638" y="2743698"/>
            <a:ext cx="1728000" cy="792000"/>
          </a:xfrm>
        </p:spPr>
        <p:txBody>
          <a:bodyPr>
            <a:noAutofit/>
          </a:bodyPr>
          <a:lstStyle>
            <a:lvl1pPr>
              <a:defRPr sz="1400"/>
            </a:lvl1pPr>
            <a:lvl2pPr>
              <a:defRPr sz="1400"/>
            </a:lvl2pPr>
            <a:lvl3pPr>
              <a:defRPr sz="1400"/>
            </a:lvl3pPr>
            <a:lvl4pPr>
              <a:defRPr sz="1400"/>
            </a:lvl4pPr>
            <a:lvl5pPr>
              <a:defRPr sz="1400"/>
            </a:lvl5pPr>
          </a:lstStyle>
          <a:p>
            <a:pPr lvl="0"/>
            <a:r>
              <a:rPr lang="zh-CN" altLang="en-US"/>
              <a:t>编辑母版文本样式</a:t>
            </a:r>
          </a:p>
          <a:p>
            <a:pPr lvl="1"/>
            <a:r>
              <a:rPr lang="zh-CN" altLang="en-US"/>
              <a:t>第二级</a:t>
            </a:r>
          </a:p>
        </p:txBody>
      </p:sp>
      <p:sp>
        <p:nvSpPr>
          <p:cNvPr id="59" name="文本占位符 6"/>
          <p:cNvSpPr>
            <a:spLocks noGrp="1"/>
          </p:cNvSpPr>
          <p:nvPr>
            <p:ph type="body" sz="quarter" idx="70"/>
          </p:nvPr>
        </p:nvSpPr>
        <p:spPr>
          <a:xfrm>
            <a:off x="4171638" y="3647170"/>
            <a:ext cx="1728000" cy="792000"/>
          </a:xfrm>
        </p:spPr>
        <p:txBody>
          <a:bodyPr>
            <a:noAutofit/>
          </a:bodyPr>
          <a:lstStyle>
            <a:lvl1pPr>
              <a:defRPr sz="1400"/>
            </a:lvl1pPr>
            <a:lvl2pPr>
              <a:defRPr sz="1400"/>
            </a:lvl2pPr>
            <a:lvl3pPr>
              <a:defRPr sz="1400"/>
            </a:lvl3pPr>
            <a:lvl4pPr>
              <a:defRPr sz="1400"/>
            </a:lvl4pPr>
            <a:lvl5pPr>
              <a:defRPr sz="1400"/>
            </a:lvl5pPr>
          </a:lstStyle>
          <a:p>
            <a:pPr lvl="0"/>
            <a:r>
              <a:rPr lang="zh-CN" altLang="en-US"/>
              <a:t>编辑母版文本样式</a:t>
            </a:r>
          </a:p>
          <a:p>
            <a:pPr lvl="1"/>
            <a:r>
              <a:rPr lang="zh-CN" altLang="en-US"/>
              <a:t>第二级</a:t>
            </a:r>
          </a:p>
        </p:txBody>
      </p:sp>
      <p:sp>
        <p:nvSpPr>
          <p:cNvPr id="60" name="文本占位符 6"/>
          <p:cNvSpPr>
            <a:spLocks noGrp="1"/>
          </p:cNvSpPr>
          <p:nvPr>
            <p:ph type="body" sz="quarter" idx="71"/>
          </p:nvPr>
        </p:nvSpPr>
        <p:spPr>
          <a:xfrm>
            <a:off x="4171638" y="4550642"/>
            <a:ext cx="1728000" cy="792000"/>
          </a:xfrm>
        </p:spPr>
        <p:txBody>
          <a:bodyPr>
            <a:noAutofit/>
          </a:bodyPr>
          <a:lstStyle>
            <a:lvl1pPr>
              <a:defRPr sz="1400"/>
            </a:lvl1pPr>
            <a:lvl2pPr>
              <a:defRPr sz="1400"/>
            </a:lvl2pPr>
            <a:lvl3pPr>
              <a:defRPr sz="1400"/>
            </a:lvl3pPr>
            <a:lvl4pPr>
              <a:defRPr sz="1400"/>
            </a:lvl4pPr>
            <a:lvl5pPr>
              <a:defRPr sz="1400"/>
            </a:lvl5pPr>
          </a:lstStyle>
          <a:p>
            <a:pPr lvl="0"/>
            <a:r>
              <a:rPr lang="zh-CN" altLang="en-US"/>
              <a:t>编辑母版文本样式</a:t>
            </a:r>
          </a:p>
          <a:p>
            <a:pPr lvl="1"/>
            <a:r>
              <a:rPr lang="zh-CN" altLang="en-US"/>
              <a:t>第二级</a:t>
            </a:r>
          </a:p>
        </p:txBody>
      </p:sp>
      <p:sp>
        <p:nvSpPr>
          <p:cNvPr id="61" name="文本占位符 6"/>
          <p:cNvSpPr>
            <a:spLocks noGrp="1"/>
          </p:cNvSpPr>
          <p:nvPr>
            <p:ph type="body" sz="quarter" idx="72"/>
          </p:nvPr>
        </p:nvSpPr>
        <p:spPr>
          <a:xfrm>
            <a:off x="4171638" y="5454113"/>
            <a:ext cx="1728000" cy="792000"/>
          </a:xfrm>
        </p:spPr>
        <p:txBody>
          <a:bodyPr>
            <a:noAutofit/>
          </a:bodyPr>
          <a:lstStyle>
            <a:lvl1pPr>
              <a:defRPr sz="1400"/>
            </a:lvl1pPr>
            <a:lvl2pPr>
              <a:defRPr sz="1400"/>
            </a:lvl2pPr>
            <a:lvl3pPr>
              <a:defRPr sz="1400"/>
            </a:lvl3pPr>
            <a:lvl4pPr>
              <a:defRPr sz="1400"/>
            </a:lvl4pPr>
            <a:lvl5pPr>
              <a:defRPr sz="1400"/>
            </a:lvl5pPr>
          </a:lstStyle>
          <a:p>
            <a:pPr lvl="0"/>
            <a:r>
              <a:rPr lang="zh-CN" altLang="en-US"/>
              <a:t>编辑母版文本样式</a:t>
            </a:r>
          </a:p>
          <a:p>
            <a:pPr lvl="1"/>
            <a:r>
              <a:rPr lang="zh-CN" altLang="en-US"/>
              <a:t>第二级</a:t>
            </a:r>
          </a:p>
        </p:txBody>
      </p:sp>
      <p:sp>
        <p:nvSpPr>
          <p:cNvPr id="62" name="Contact 1 Details"/>
          <p:cNvSpPr>
            <a:spLocks noGrp="1"/>
          </p:cNvSpPr>
          <p:nvPr>
            <p:ph type="pic" sz="quarter" idx="73"/>
          </p:nvPr>
        </p:nvSpPr>
        <p:spPr>
          <a:xfrm>
            <a:off x="6101863" y="1845928"/>
            <a:ext cx="731077" cy="792000"/>
          </a:xfrm>
          <a:prstGeom prst="rect">
            <a:avLst/>
          </a:prstGeo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zh-CN" altLang="en-US"/>
              <a:t>单击图标添加图片</a:t>
            </a:r>
            <a:endParaRPr lang="en-AU" dirty="0"/>
          </a:p>
        </p:txBody>
      </p:sp>
      <p:sp>
        <p:nvSpPr>
          <p:cNvPr id="63" name="Contact 4 Details"/>
          <p:cNvSpPr>
            <a:spLocks noGrp="1"/>
          </p:cNvSpPr>
          <p:nvPr>
            <p:ph type="pic" sz="quarter" idx="74"/>
          </p:nvPr>
        </p:nvSpPr>
        <p:spPr>
          <a:xfrm>
            <a:off x="6101863" y="2756474"/>
            <a:ext cx="731077" cy="792000"/>
          </a:xfrm>
          <a:prstGeom prst="rect">
            <a:avLst/>
          </a:prstGeo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zh-CN" altLang="en-US"/>
              <a:t>单击图标添加图片</a:t>
            </a:r>
            <a:endParaRPr lang="en-AU" dirty="0"/>
          </a:p>
        </p:txBody>
      </p:sp>
      <p:sp>
        <p:nvSpPr>
          <p:cNvPr id="64" name="Contact 7 Details"/>
          <p:cNvSpPr>
            <a:spLocks noGrp="1"/>
          </p:cNvSpPr>
          <p:nvPr>
            <p:ph type="pic" sz="quarter" idx="75"/>
          </p:nvPr>
        </p:nvSpPr>
        <p:spPr>
          <a:xfrm>
            <a:off x="6101863" y="3657577"/>
            <a:ext cx="731077" cy="792000"/>
          </a:xfrm>
          <a:prstGeom prst="rect">
            <a:avLst/>
          </a:prstGeo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zh-CN" altLang="en-US"/>
              <a:t>单击图标添加图片</a:t>
            </a:r>
            <a:endParaRPr lang="en-AU" dirty="0"/>
          </a:p>
        </p:txBody>
      </p:sp>
      <p:sp>
        <p:nvSpPr>
          <p:cNvPr id="65" name="Contact 10 Details"/>
          <p:cNvSpPr>
            <a:spLocks noGrp="1"/>
          </p:cNvSpPr>
          <p:nvPr>
            <p:ph type="pic" sz="quarter" idx="76"/>
          </p:nvPr>
        </p:nvSpPr>
        <p:spPr>
          <a:xfrm>
            <a:off x="6101863" y="4558680"/>
            <a:ext cx="731077" cy="792000"/>
          </a:xfrm>
          <a:prstGeom prst="rect">
            <a:avLst/>
          </a:prstGeo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zh-CN" altLang="en-US"/>
              <a:t>单击图标添加图片</a:t>
            </a:r>
            <a:endParaRPr lang="en-AU" dirty="0"/>
          </a:p>
        </p:txBody>
      </p:sp>
      <p:sp>
        <p:nvSpPr>
          <p:cNvPr id="66" name="Contact 13 Details"/>
          <p:cNvSpPr>
            <a:spLocks noGrp="1"/>
          </p:cNvSpPr>
          <p:nvPr>
            <p:ph type="pic" sz="quarter" idx="77"/>
          </p:nvPr>
        </p:nvSpPr>
        <p:spPr>
          <a:xfrm>
            <a:off x="6101863" y="5444416"/>
            <a:ext cx="731077" cy="792000"/>
          </a:xfrm>
          <a:prstGeom prst="rect">
            <a:avLst/>
          </a:prstGeo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zh-CN" altLang="en-US"/>
              <a:t>单击图标添加图片</a:t>
            </a:r>
            <a:endParaRPr lang="en-AU" dirty="0"/>
          </a:p>
        </p:txBody>
      </p:sp>
      <p:sp>
        <p:nvSpPr>
          <p:cNvPr id="67" name="文本占位符 6"/>
          <p:cNvSpPr>
            <a:spLocks noGrp="1"/>
          </p:cNvSpPr>
          <p:nvPr>
            <p:ph type="body" sz="quarter" idx="78"/>
          </p:nvPr>
        </p:nvSpPr>
        <p:spPr>
          <a:xfrm>
            <a:off x="7023877" y="1846241"/>
            <a:ext cx="1728000" cy="792000"/>
          </a:xfrm>
        </p:spPr>
        <p:txBody>
          <a:bodyPr>
            <a:noAutofit/>
          </a:bodyPr>
          <a:lstStyle>
            <a:lvl1pPr>
              <a:defRPr sz="1400"/>
            </a:lvl1pPr>
            <a:lvl2pPr>
              <a:defRPr sz="1400"/>
            </a:lvl2pPr>
            <a:lvl3pPr>
              <a:defRPr sz="1400"/>
            </a:lvl3pPr>
            <a:lvl4pPr>
              <a:defRPr sz="1400"/>
            </a:lvl4pPr>
            <a:lvl5pPr>
              <a:defRPr sz="1400"/>
            </a:lvl5pPr>
          </a:lstStyle>
          <a:p>
            <a:pPr lvl="0"/>
            <a:r>
              <a:rPr lang="zh-CN" altLang="en-US"/>
              <a:t>编辑母版文本样式</a:t>
            </a:r>
          </a:p>
          <a:p>
            <a:pPr lvl="1"/>
            <a:r>
              <a:rPr lang="zh-CN" altLang="en-US"/>
              <a:t>第二级</a:t>
            </a:r>
          </a:p>
        </p:txBody>
      </p:sp>
      <p:sp>
        <p:nvSpPr>
          <p:cNvPr id="68" name="文本占位符 6"/>
          <p:cNvSpPr>
            <a:spLocks noGrp="1"/>
          </p:cNvSpPr>
          <p:nvPr>
            <p:ph type="body" sz="quarter" idx="79"/>
          </p:nvPr>
        </p:nvSpPr>
        <p:spPr>
          <a:xfrm>
            <a:off x="7023877" y="2749713"/>
            <a:ext cx="1728000" cy="792000"/>
          </a:xfrm>
        </p:spPr>
        <p:txBody>
          <a:bodyPr>
            <a:noAutofit/>
          </a:bodyPr>
          <a:lstStyle>
            <a:lvl1pPr>
              <a:defRPr sz="1400"/>
            </a:lvl1pPr>
            <a:lvl2pPr>
              <a:defRPr sz="1400"/>
            </a:lvl2pPr>
            <a:lvl3pPr>
              <a:defRPr sz="1400"/>
            </a:lvl3pPr>
            <a:lvl4pPr>
              <a:defRPr sz="1400"/>
            </a:lvl4pPr>
            <a:lvl5pPr>
              <a:defRPr sz="1400"/>
            </a:lvl5pPr>
          </a:lstStyle>
          <a:p>
            <a:pPr lvl="0"/>
            <a:r>
              <a:rPr lang="zh-CN" altLang="en-US"/>
              <a:t>编辑母版文本样式</a:t>
            </a:r>
          </a:p>
          <a:p>
            <a:pPr lvl="1"/>
            <a:r>
              <a:rPr lang="zh-CN" altLang="en-US"/>
              <a:t>第二级</a:t>
            </a:r>
          </a:p>
        </p:txBody>
      </p:sp>
      <p:sp>
        <p:nvSpPr>
          <p:cNvPr id="69" name="文本占位符 6"/>
          <p:cNvSpPr>
            <a:spLocks noGrp="1"/>
          </p:cNvSpPr>
          <p:nvPr>
            <p:ph type="body" sz="quarter" idx="80"/>
          </p:nvPr>
        </p:nvSpPr>
        <p:spPr>
          <a:xfrm>
            <a:off x="7023877" y="3653185"/>
            <a:ext cx="1728000" cy="792000"/>
          </a:xfrm>
        </p:spPr>
        <p:txBody>
          <a:bodyPr>
            <a:noAutofit/>
          </a:bodyPr>
          <a:lstStyle>
            <a:lvl1pPr>
              <a:defRPr sz="1400"/>
            </a:lvl1pPr>
            <a:lvl2pPr>
              <a:defRPr sz="1400"/>
            </a:lvl2pPr>
            <a:lvl3pPr>
              <a:defRPr sz="1400"/>
            </a:lvl3pPr>
            <a:lvl4pPr>
              <a:defRPr sz="1400"/>
            </a:lvl4pPr>
            <a:lvl5pPr>
              <a:defRPr sz="1400"/>
            </a:lvl5pPr>
          </a:lstStyle>
          <a:p>
            <a:pPr lvl="0"/>
            <a:r>
              <a:rPr lang="zh-CN" altLang="en-US"/>
              <a:t>编辑母版文本样式</a:t>
            </a:r>
          </a:p>
          <a:p>
            <a:pPr lvl="1"/>
            <a:r>
              <a:rPr lang="zh-CN" altLang="en-US"/>
              <a:t>第二级</a:t>
            </a:r>
          </a:p>
        </p:txBody>
      </p:sp>
      <p:sp>
        <p:nvSpPr>
          <p:cNvPr id="70" name="文本占位符 6"/>
          <p:cNvSpPr>
            <a:spLocks noGrp="1"/>
          </p:cNvSpPr>
          <p:nvPr>
            <p:ph type="body" sz="quarter" idx="81"/>
          </p:nvPr>
        </p:nvSpPr>
        <p:spPr>
          <a:xfrm>
            <a:off x="7023877" y="4556657"/>
            <a:ext cx="1728000" cy="792000"/>
          </a:xfrm>
        </p:spPr>
        <p:txBody>
          <a:bodyPr>
            <a:noAutofit/>
          </a:bodyPr>
          <a:lstStyle>
            <a:lvl1pPr>
              <a:defRPr sz="1400"/>
            </a:lvl1pPr>
            <a:lvl2pPr>
              <a:defRPr sz="1400"/>
            </a:lvl2pPr>
            <a:lvl3pPr>
              <a:defRPr sz="1400"/>
            </a:lvl3pPr>
            <a:lvl4pPr>
              <a:defRPr sz="1400"/>
            </a:lvl4pPr>
            <a:lvl5pPr>
              <a:defRPr sz="1400"/>
            </a:lvl5pPr>
          </a:lstStyle>
          <a:p>
            <a:pPr lvl="0"/>
            <a:r>
              <a:rPr lang="zh-CN" altLang="en-US"/>
              <a:t>编辑母版文本样式</a:t>
            </a:r>
          </a:p>
          <a:p>
            <a:pPr lvl="1"/>
            <a:r>
              <a:rPr lang="zh-CN" altLang="en-US"/>
              <a:t>第二级</a:t>
            </a:r>
          </a:p>
        </p:txBody>
      </p:sp>
      <p:sp>
        <p:nvSpPr>
          <p:cNvPr id="71" name="文本占位符 6"/>
          <p:cNvSpPr>
            <a:spLocks noGrp="1"/>
          </p:cNvSpPr>
          <p:nvPr>
            <p:ph type="body" sz="quarter" idx="82"/>
          </p:nvPr>
        </p:nvSpPr>
        <p:spPr>
          <a:xfrm>
            <a:off x="7023877" y="5460128"/>
            <a:ext cx="1728000" cy="792000"/>
          </a:xfrm>
        </p:spPr>
        <p:txBody>
          <a:bodyPr>
            <a:noAutofit/>
          </a:bodyPr>
          <a:lstStyle>
            <a:lvl1pPr>
              <a:defRPr sz="1400"/>
            </a:lvl1pPr>
            <a:lvl2pPr>
              <a:defRPr sz="1400"/>
            </a:lvl2pPr>
            <a:lvl3pPr>
              <a:defRPr sz="1400"/>
            </a:lvl3pPr>
            <a:lvl4pPr>
              <a:defRPr sz="1400"/>
            </a:lvl4pPr>
            <a:lvl5pPr>
              <a:defRPr sz="1400"/>
            </a:lvl5pPr>
          </a:lstStyle>
          <a:p>
            <a:pPr lvl="0"/>
            <a:r>
              <a:rPr lang="zh-CN" altLang="en-US"/>
              <a:t>编辑母版文本样式</a:t>
            </a:r>
          </a:p>
          <a:p>
            <a:pPr lvl="1"/>
            <a:r>
              <a:rPr lang="zh-CN" altLang="en-US"/>
              <a:t>第二级</a:t>
            </a:r>
          </a:p>
        </p:txBody>
      </p:sp>
    </p:spTree>
    <p:extLst>
      <p:ext uri="{BB962C8B-B14F-4D97-AF65-F5344CB8AC3E}">
        <p14:creationId xmlns:p14="http://schemas.microsoft.com/office/powerpoint/2010/main" val="236828747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CV [ 4 People ] + Images Top R">
    <p:spTree>
      <p:nvGrpSpPr>
        <p:cNvPr id="1" name=""/>
        <p:cNvGrpSpPr/>
        <p:nvPr/>
      </p:nvGrpSpPr>
      <p:grpSpPr>
        <a:xfrm>
          <a:off x="0" y="0"/>
          <a:ext cx="0" cy="0"/>
          <a:chOff x="0" y="0"/>
          <a:chExt cx="0" cy="0"/>
        </a:xfrm>
      </p:grpSpPr>
      <p:sp>
        <p:nvSpPr>
          <p:cNvPr id="16" name="文本占位符 15"/>
          <p:cNvSpPr>
            <a:spLocks noGrp="1"/>
          </p:cNvSpPr>
          <p:nvPr>
            <p:ph type="body" sz="quarter" idx="64"/>
          </p:nvPr>
        </p:nvSpPr>
        <p:spPr>
          <a:xfrm>
            <a:off x="3257552" y="2939801"/>
            <a:ext cx="1003788" cy="220662"/>
          </a:xfrm>
        </p:spPr>
        <p:txBody>
          <a:bodyPr/>
          <a:lstStyle/>
          <a:p>
            <a:pPr lvl="0"/>
            <a:r>
              <a:rPr lang="zh-CN" altLang="en-US"/>
              <a:t>编辑母版文本样式</a:t>
            </a:r>
          </a:p>
        </p:txBody>
      </p:sp>
      <p:sp>
        <p:nvSpPr>
          <p:cNvPr id="37" name="文本占位符 15"/>
          <p:cNvSpPr>
            <a:spLocks noGrp="1"/>
          </p:cNvSpPr>
          <p:nvPr>
            <p:ph type="body" sz="quarter" idx="65"/>
          </p:nvPr>
        </p:nvSpPr>
        <p:spPr>
          <a:xfrm>
            <a:off x="4394832" y="2939801"/>
            <a:ext cx="1003788" cy="220662"/>
          </a:xfrm>
        </p:spPr>
        <p:txBody>
          <a:bodyPr/>
          <a:lstStyle/>
          <a:p>
            <a:pPr lvl="0"/>
            <a:r>
              <a:rPr lang="zh-CN" altLang="en-US"/>
              <a:t>编辑母版文本样式</a:t>
            </a:r>
          </a:p>
        </p:txBody>
      </p:sp>
      <p:sp>
        <p:nvSpPr>
          <p:cNvPr id="38" name="文本占位符 15"/>
          <p:cNvSpPr>
            <a:spLocks noGrp="1"/>
          </p:cNvSpPr>
          <p:nvPr>
            <p:ph type="body" sz="quarter" idx="66"/>
          </p:nvPr>
        </p:nvSpPr>
        <p:spPr>
          <a:xfrm>
            <a:off x="5532765" y="2939801"/>
            <a:ext cx="1003788" cy="220662"/>
          </a:xfrm>
        </p:spPr>
        <p:txBody>
          <a:bodyPr/>
          <a:lstStyle/>
          <a:p>
            <a:pPr lvl="0"/>
            <a:r>
              <a:rPr lang="zh-CN" altLang="en-US"/>
              <a:t>编辑母版文本样式</a:t>
            </a:r>
          </a:p>
        </p:txBody>
      </p:sp>
      <p:sp>
        <p:nvSpPr>
          <p:cNvPr id="39" name="文本占位符 15"/>
          <p:cNvSpPr>
            <a:spLocks noGrp="1"/>
          </p:cNvSpPr>
          <p:nvPr>
            <p:ph type="body" sz="quarter" idx="67"/>
          </p:nvPr>
        </p:nvSpPr>
        <p:spPr>
          <a:xfrm>
            <a:off x="6652441" y="2939801"/>
            <a:ext cx="1003788" cy="220662"/>
          </a:xfrm>
        </p:spPr>
        <p:txBody>
          <a:bodyPr/>
          <a:lstStyle/>
          <a:p>
            <a:pPr lvl="0"/>
            <a:r>
              <a:rPr lang="zh-CN" altLang="en-US"/>
              <a:t>编辑母版文本样式</a:t>
            </a:r>
          </a:p>
        </p:txBody>
      </p:sp>
      <p:sp>
        <p:nvSpPr>
          <p:cNvPr id="40" name="文本占位符 15"/>
          <p:cNvSpPr>
            <a:spLocks noGrp="1"/>
          </p:cNvSpPr>
          <p:nvPr>
            <p:ph type="body" sz="quarter" idx="68"/>
          </p:nvPr>
        </p:nvSpPr>
        <p:spPr>
          <a:xfrm>
            <a:off x="7765075" y="2939801"/>
            <a:ext cx="1003788" cy="220662"/>
          </a:xfrm>
        </p:spPr>
        <p:txBody>
          <a:bodyPr/>
          <a:lstStyle/>
          <a:p>
            <a:pPr lvl="0"/>
            <a:r>
              <a:rPr lang="zh-CN" altLang="en-US"/>
              <a:t>编辑母版文本样式</a:t>
            </a:r>
          </a:p>
        </p:txBody>
      </p:sp>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r>
              <a:rPr lang="en-AU"/>
              <a:t>&lt;docid&gt;</a:t>
            </a:r>
            <a:endParaRPr lang="en-AU" dirty="0"/>
          </a:p>
        </p:txBody>
      </p:sp>
      <p:sp>
        <p:nvSpPr>
          <p:cNvPr id="5" name="Rectangle 4"/>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6" name="Contact 1 Details"/>
          <p:cNvSpPr>
            <a:spLocks noGrp="1"/>
          </p:cNvSpPr>
          <p:nvPr>
            <p:ph type="pic" sz="quarter" idx="54"/>
          </p:nvPr>
        </p:nvSpPr>
        <p:spPr>
          <a:xfrm>
            <a:off x="392125" y="1839600"/>
            <a:ext cx="731077" cy="792000"/>
          </a:xfrm>
          <a:prstGeom prst="rect">
            <a:avLst/>
          </a:prstGeo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zh-CN" altLang="en-US"/>
              <a:t>单击图标添加图片</a:t>
            </a:r>
            <a:endParaRPr lang="en-AU" dirty="0"/>
          </a:p>
        </p:txBody>
      </p:sp>
      <p:sp>
        <p:nvSpPr>
          <p:cNvPr id="31" name="Contact 2 Details"/>
          <p:cNvSpPr>
            <a:spLocks noGrp="1"/>
          </p:cNvSpPr>
          <p:nvPr>
            <p:ph type="pic" sz="quarter" idx="19"/>
          </p:nvPr>
        </p:nvSpPr>
        <p:spPr>
          <a:xfrm>
            <a:off x="391259" y="3330000"/>
            <a:ext cx="731077" cy="792000"/>
          </a:xfrm>
          <a:prstGeom prst="rect">
            <a:avLst/>
          </a:prstGeo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zh-CN" altLang="en-US"/>
              <a:t>单击图标添加图片</a:t>
            </a:r>
            <a:endParaRPr lang="en-AU" dirty="0"/>
          </a:p>
        </p:txBody>
      </p:sp>
      <p:sp>
        <p:nvSpPr>
          <p:cNvPr id="32" name="Contact 3 Details"/>
          <p:cNvSpPr>
            <a:spLocks noGrp="1"/>
          </p:cNvSpPr>
          <p:nvPr>
            <p:ph type="pic" sz="quarter" idx="27"/>
          </p:nvPr>
        </p:nvSpPr>
        <p:spPr>
          <a:xfrm>
            <a:off x="391259" y="4838400"/>
            <a:ext cx="731077" cy="792000"/>
          </a:xfrm>
          <a:prstGeom prst="rect">
            <a:avLst/>
          </a:prstGeo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zh-CN" altLang="en-US"/>
              <a:t>单击图标添加图片</a:t>
            </a:r>
            <a:endParaRPr lang="en-AU" dirty="0"/>
          </a:p>
        </p:txBody>
      </p:sp>
      <p:sp>
        <p:nvSpPr>
          <p:cNvPr id="33" name="Contact 5 Details"/>
          <p:cNvSpPr>
            <a:spLocks noGrp="1"/>
          </p:cNvSpPr>
          <p:nvPr>
            <p:ph type="pic" sz="quarter" idx="34"/>
          </p:nvPr>
        </p:nvSpPr>
        <p:spPr>
          <a:xfrm>
            <a:off x="3249970" y="3330000"/>
            <a:ext cx="731077" cy="792000"/>
          </a:xfrm>
          <a:prstGeom prst="rect">
            <a:avLst/>
          </a:prstGeo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zh-CN" altLang="en-US"/>
              <a:t>单击图标添加图片</a:t>
            </a:r>
            <a:endParaRPr lang="en-AU" dirty="0"/>
          </a:p>
        </p:txBody>
      </p:sp>
      <p:sp>
        <p:nvSpPr>
          <p:cNvPr id="8" name="Picture Placeholder 7"/>
          <p:cNvSpPr>
            <a:spLocks noGrp="1"/>
          </p:cNvSpPr>
          <p:nvPr>
            <p:ph type="pic" sz="quarter" idx="55"/>
          </p:nvPr>
        </p:nvSpPr>
        <p:spPr>
          <a:xfrm>
            <a:off x="3249970" y="1839913"/>
            <a:ext cx="996923" cy="996950"/>
          </a:xfrm>
          <a:prstGeom prst="rect">
            <a:avLst/>
          </a:prstGeom>
          <a:pattFill prst="smGrid">
            <a:fgClr>
              <a:schemeClr val="bg1">
                <a:lumMod val="85000"/>
              </a:schemeClr>
            </a:fgClr>
            <a:bgClr>
              <a:schemeClr val="bg1"/>
            </a:bgClr>
          </a:pattFill>
        </p:spPr>
        <p:txBody>
          <a:bodyPr/>
          <a:lstStyle/>
          <a:p>
            <a:r>
              <a:rPr lang="zh-CN" altLang="en-US"/>
              <a:t>单击图标添加图片</a:t>
            </a:r>
            <a:endParaRPr lang="en-AU"/>
          </a:p>
        </p:txBody>
      </p:sp>
      <p:sp>
        <p:nvSpPr>
          <p:cNvPr id="10" name="Picture Placeholder 9"/>
          <p:cNvSpPr>
            <a:spLocks noGrp="1"/>
          </p:cNvSpPr>
          <p:nvPr>
            <p:ph type="pic" sz="quarter" idx="56"/>
          </p:nvPr>
        </p:nvSpPr>
        <p:spPr>
          <a:xfrm>
            <a:off x="5529602" y="1839913"/>
            <a:ext cx="996923" cy="996950"/>
          </a:xfrm>
          <a:prstGeom prst="rect">
            <a:avLst/>
          </a:prstGeom>
          <a:pattFill prst="smGrid">
            <a:fgClr>
              <a:schemeClr val="bg1">
                <a:lumMod val="85000"/>
              </a:schemeClr>
            </a:fgClr>
            <a:bgClr>
              <a:schemeClr val="bg1"/>
            </a:bgClr>
          </a:pattFill>
        </p:spPr>
        <p:txBody>
          <a:bodyPr/>
          <a:lstStyle/>
          <a:p>
            <a:r>
              <a:rPr lang="zh-CN" altLang="en-US"/>
              <a:t>单击图标添加图片</a:t>
            </a:r>
            <a:endParaRPr lang="en-AU"/>
          </a:p>
        </p:txBody>
      </p:sp>
      <p:sp>
        <p:nvSpPr>
          <p:cNvPr id="12" name="Picture Placeholder 11"/>
          <p:cNvSpPr>
            <a:spLocks noGrp="1"/>
          </p:cNvSpPr>
          <p:nvPr>
            <p:ph type="pic" sz="quarter" idx="57"/>
          </p:nvPr>
        </p:nvSpPr>
        <p:spPr>
          <a:xfrm>
            <a:off x="6652802" y="1839913"/>
            <a:ext cx="996923" cy="996950"/>
          </a:xfrm>
          <a:prstGeom prst="rect">
            <a:avLst/>
          </a:prstGeom>
          <a:pattFill prst="smGrid">
            <a:fgClr>
              <a:schemeClr val="bg1">
                <a:lumMod val="85000"/>
              </a:schemeClr>
            </a:fgClr>
            <a:bgClr>
              <a:schemeClr val="bg1"/>
            </a:bgClr>
          </a:pattFill>
        </p:spPr>
        <p:txBody>
          <a:bodyPr/>
          <a:lstStyle/>
          <a:p>
            <a:r>
              <a:rPr lang="zh-CN" altLang="en-US"/>
              <a:t>单击图标添加图片</a:t>
            </a:r>
            <a:endParaRPr lang="en-AU"/>
          </a:p>
        </p:txBody>
      </p:sp>
      <p:sp>
        <p:nvSpPr>
          <p:cNvPr id="14" name="Picture Placeholder 13"/>
          <p:cNvSpPr>
            <a:spLocks noGrp="1"/>
          </p:cNvSpPr>
          <p:nvPr>
            <p:ph type="pic" sz="quarter" idx="58"/>
          </p:nvPr>
        </p:nvSpPr>
        <p:spPr>
          <a:xfrm>
            <a:off x="7772679" y="1839913"/>
            <a:ext cx="996923" cy="996950"/>
          </a:xfrm>
          <a:prstGeom prst="rect">
            <a:avLst/>
          </a:prstGeom>
          <a:pattFill prst="smGrid">
            <a:fgClr>
              <a:schemeClr val="bg1">
                <a:lumMod val="85000"/>
              </a:schemeClr>
            </a:fgClr>
            <a:bgClr>
              <a:schemeClr val="bg1"/>
            </a:bgClr>
          </a:pattFill>
        </p:spPr>
        <p:txBody>
          <a:bodyPr/>
          <a:lstStyle/>
          <a:p>
            <a:r>
              <a:rPr lang="zh-CN" altLang="en-US"/>
              <a:t>单击图标添加图片</a:t>
            </a:r>
            <a:endParaRPr lang="en-AU"/>
          </a:p>
        </p:txBody>
      </p:sp>
      <p:sp>
        <p:nvSpPr>
          <p:cNvPr id="9" name="Picture Placeholder 8"/>
          <p:cNvSpPr>
            <a:spLocks noGrp="1"/>
          </p:cNvSpPr>
          <p:nvPr>
            <p:ph type="pic" sz="quarter" idx="59"/>
          </p:nvPr>
        </p:nvSpPr>
        <p:spPr>
          <a:xfrm>
            <a:off x="4399756" y="1839913"/>
            <a:ext cx="996923" cy="996950"/>
          </a:xfrm>
          <a:prstGeom prst="rect">
            <a:avLst/>
          </a:prstGeom>
          <a:pattFill prst="smGrid">
            <a:fgClr>
              <a:schemeClr val="bg1">
                <a:lumMod val="85000"/>
              </a:schemeClr>
            </a:fgClr>
            <a:bgClr>
              <a:schemeClr val="bg1"/>
            </a:bgClr>
          </a:pattFill>
        </p:spPr>
        <p:txBody>
          <a:bodyPr/>
          <a:lstStyle/>
          <a:p>
            <a:r>
              <a:rPr lang="zh-CN" altLang="en-US"/>
              <a:t>单击图标添加图片</a:t>
            </a:r>
            <a:endParaRPr lang="en-AU"/>
          </a:p>
        </p:txBody>
      </p:sp>
      <p:sp>
        <p:nvSpPr>
          <p:cNvPr id="7" name="标题 6"/>
          <p:cNvSpPr>
            <a:spLocks noGrp="1"/>
          </p:cNvSpPr>
          <p:nvPr>
            <p:ph type="title"/>
          </p:nvPr>
        </p:nvSpPr>
        <p:spPr/>
        <p:txBody>
          <a:bodyPr/>
          <a:lstStyle/>
          <a:p>
            <a:r>
              <a:rPr lang="zh-CN" altLang="en-US"/>
              <a:t>单击此处编辑母版标题样式</a:t>
            </a:r>
          </a:p>
        </p:txBody>
      </p:sp>
      <p:sp>
        <p:nvSpPr>
          <p:cNvPr id="13" name="文本占位符 12"/>
          <p:cNvSpPr>
            <a:spLocks noGrp="1"/>
          </p:cNvSpPr>
          <p:nvPr>
            <p:ph type="body" sz="quarter" idx="60"/>
          </p:nvPr>
        </p:nvSpPr>
        <p:spPr>
          <a:xfrm>
            <a:off x="1311855" y="1839917"/>
            <a:ext cx="1730284" cy="1310911"/>
          </a:xfrm>
        </p:spPr>
        <p:txBody>
          <a:bodyPr/>
          <a:lstStyle/>
          <a:p>
            <a:pPr lvl="0"/>
            <a:r>
              <a:rPr lang="zh-CN" altLang="en-US"/>
              <a:t>编辑母版文本样式</a:t>
            </a:r>
          </a:p>
          <a:p>
            <a:pPr lvl="1"/>
            <a:r>
              <a:rPr lang="zh-CN" altLang="en-US"/>
              <a:t>第二级</a:t>
            </a:r>
          </a:p>
        </p:txBody>
      </p:sp>
      <p:sp>
        <p:nvSpPr>
          <p:cNvPr id="34" name="文本占位符 12"/>
          <p:cNvSpPr>
            <a:spLocks noGrp="1"/>
          </p:cNvSpPr>
          <p:nvPr>
            <p:ph type="body" sz="quarter" idx="61"/>
          </p:nvPr>
        </p:nvSpPr>
        <p:spPr>
          <a:xfrm>
            <a:off x="1311855" y="3326179"/>
            <a:ext cx="1730284" cy="1310911"/>
          </a:xfrm>
        </p:spPr>
        <p:txBody>
          <a:bodyPr/>
          <a:lstStyle/>
          <a:p>
            <a:pPr lvl="0"/>
            <a:r>
              <a:rPr lang="zh-CN" altLang="en-US"/>
              <a:t>编辑母版文本样式</a:t>
            </a:r>
          </a:p>
          <a:p>
            <a:pPr lvl="1"/>
            <a:r>
              <a:rPr lang="zh-CN" altLang="en-US"/>
              <a:t>第二级</a:t>
            </a:r>
          </a:p>
        </p:txBody>
      </p:sp>
      <p:sp>
        <p:nvSpPr>
          <p:cNvPr id="35" name="文本占位符 12"/>
          <p:cNvSpPr>
            <a:spLocks noGrp="1"/>
          </p:cNvSpPr>
          <p:nvPr>
            <p:ph type="body" sz="quarter" idx="62"/>
          </p:nvPr>
        </p:nvSpPr>
        <p:spPr>
          <a:xfrm>
            <a:off x="1311855" y="4837118"/>
            <a:ext cx="1730284" cy="1310911"/>
          </a:xfrm>
        </p:spPr>
        <p:txBody>
          <a:bodyPr/>
          <a:lstStyle/>
          <a:p>
            <a:pPr lvl="0"/>
            <a:r>
              <a:rPr lang="zh-CN" altLang="en-US"/>
              <a:t>编辑母版文本样式</a:t>
            </a:r>
          </a:p>
          <a:p>
            <a:pPr lvl="1"/>
            <a:r>
              <a:rPr lang="zh-CN" altLang="en-US"/>
              <a:t>第二级</a:t>
            </a:r>
          </a:p>
        </p:txBody>
      </p:sp>
      <p:sp>
        <p:nvSpPr>
          <p:cNvPr id="36" name="文本占位符 12"/>
          <p:cNvSpPr>
            <a:spLocks noGrp="1"/>
          </p:cNvSpPr>
          <p:nvPr>
            <p:ph type="body" sz="quarter" idx="63"/>
          </p:nvPr>
        </p:nvSpPr>
        <p:spPr>
          <a:xfrm>
            <a:off x="4169355" y="3326179"/>
            <a:ext cx="1730284" cy="1310911"/>
          </a:xfrm>
        </p:spPr>
        <p:txBody>
          <a:bodyPr/>
          <a:lstStyle/>
          <a:p>
            <a:pPr lvl="0"/>
            <a:r>
              <a:rPr lang="zh-CN" altLang="en-US"/>
              <a:t>编辑母版文本样式</a:t>
            </a:r>
          </a:p>
          <a:p>
            <a:pPr lvl="1"/>
            <a:r>
              <a:rPr lang="zh-CN" altLang="en-US"/>
              <a:t>第二级</a:t>
            </a:r>
          </a:p>
        </p:txBody>
      </p:sp>
    </p:spTree>
    <p:extLst>
      <p:ext uri="{BB962C8B-B14F-4D97-AF65-F5344CB8AC3E}">
        <p14:creationId xmlns:p14="http://schemas.microsoft.com/office/powerpoint/2010/main" val="385285466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Divider [ Vertical Heading ]">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0"/>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3" name="Title 2"/>
          <p:cNvSpPr>
            <a:spLocks noGrp="1"/>
          </p:cNvSpPr>
          <p:nvPr>
            <p:ph type="title"/>
          </p:nvPr>
        </p:nvSpPr>
        <p:spPr>
          <a:xfrm>
            <a:off x="631386" y="813600"/>
            <a:ext cx="2412554" cy="5432400"/>
          </a:xfrm>
          <a:prstGeom prst="rect">
            <a:avLst/>
          </a:prstGeom>
        </p:spPr>
        <p:txBody>
          <a:bodyPr wrap="square" anchor="b" anchorCtr="0"/>
          <a:lstStyle>
            <a:lvl1pPr marL="0" indent="0" algn="l" defTabSz="180000" rtl="0" eaLnBrk="1" latinLnBrk="0" hangingPunct="1">
              <a:lnSpc>
                <a:spcPts val="4800"/>
              </a:lnSpc>
              <a:spcBef>
                <a:spcPct val="0"/>
              </a:spcBef>
              <a:spcAft>
                <a:spcPts val="0"/>
              </a:spcAft>
              <a:buNone/>
              <a:defRPr sz="4800" b="1" cap="none" spc="-150">
                <a:solidFill>
                  <a:srgbClr val="FFFFFF"/>
                </a:solidFill>
                <a:latin typeface="黑体" panose="02010609060101010101" pitchFamily="49" charset="-122"/>
                <a:ea typeface="黑体" panose="02010609060101010101" pitchFamily="49" charset="-122"/>
              </a:defRPr>
            </a:lvl1pPr>
          </a:lstStyle>
          <a:p>
            <a:pPr lvl="0"/>
            <a:r>
              <a:rPr lang="zh-CN" altLang="en-US"/>
              <a:t>单击此处编辑母版标题样式</a:t>
            </a:r>
            <a:endParaRPr lang="en-AU" dirty="0"/>
          </a:p>
        </p:txBody>
      </p:sp>
    </p:spTree>
    <p:extLst>
      <p:ext uri="{BB962C8B-B14F-4D97-AF65-F5344CB8AC3E}">
        <p14:creationId xmlns:p14="http://schemas.microsoft.com/office/powerpoint/2010/main" val="3727893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大文本居右页">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2" name="标题 1"/>
          <p:cNvSpPr>
            <a:spLocks noGrp="1"/>
          </p:cNvSpPr>
          <p:nvPr>
            <p:ph type="title"/>
          </p:nvPr>
        </p:nvSpPr>
        <p:spPr>
          <a:xfrm>
            <a:off x="4930786" y="604838"/>
            <a:ext cx="3863275" cy="5638800"/>
          </a:xfrm>
        </p:spPr>
        <p:txBody>
          <a:bodyPr anchor="b"/>
          <a:lstStyle>
            <a:lvl1pPr>
              <a:defRPr>
                <a:solidFill>
                  <a:schemeClr val="bg1"/>
                </a:solidFill>
              </a:defRPr>
            </a:lvl1pPr>
          </a:lstStyle>
          <a:p>
            <a:r>
              <a:rPr lang="zh-CN" altLang="en-US"/>
              <a:t>单击此处编辑母版标题样式</a:t>
            </a:r>
          </a:p>
        </p:txBody>
      </p:sp>
    </p:spTree>
    <p:extLst>
      <p:ext uri="{BB962C8B-B14F-4D97-AF65-F5344CB8AC3E}">
        <p14:creationId xmlns:p14="http://schemas.microsoft.com/office/powerpoint/2010/main" val="3298182275"/>
      </p:ext>
    </p:extLst>
  </p:cSld>
  <p:clrMapOvr>
    <a:masterClrMapping/>
  </p:clrMapOvr>
  <p:transition spd="slow">
    <p:fade/>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3 Column Image + Quote Bottom R">
    <p:spTree>
      <p:nvGrpSpPr>
        <p:cNvPr id="1" name=""/>
        <p:cNvGrpSpPr/>
        <p:nvPr/>
      </p:nvGrpSpPr>
      <p:grpSpPr>
        <a:xfrm>
          <a:off x="0" y="0"/>
          <a:ext cx="0" cy="0"/>
          <a:chOff x="0" y="0"/>
          <a:chExt cx="0" cy="0"/>
        </a:xfrm>
      </p:grpSpPr>
      <p:sp>
        <p:nvSpPr>
          <p:cNvPr id="4" name="Picture Placeholder 3"/>
          <p:cNvSpPr>
            <a:spLocks noGrp="1"/>
          </p:cNvSpPr>
          <p:nvPr>
            <p:ph type="pic" sz="quarter" idx="17"/>
          </p:nvPr>
        </p:nvSpPr>
        <p:spPr>
          <a:xfrm>
            <a:off x="391258" y="1839911"/>
            <a:ext cx="8374154" cy="4406400"/>
          </a:xfrm>
          <a:prstGeom prst="rect">
            <a:avLst/>
          </a:prstGeom>
          <a:pattFill prst="smGrid">
            <a:fgClr>
              <a:schemeClr val="bg1">
                <a:lumMod val="85000"/>
              </a:schemeClr>
            </a:fgClr>
            <a:bgClr>
              <a:prstClr val="white"/>
            </a:bgClr>
          </a:pattFill>
        </p:spPr>
        <p:txBody>
          <a:bodyPr/>
          <a:lstStyle/>
          <a:p>
            <a:r>
              <a:rPr lang="zh-CN" altLang="en-US"/>
              <a:t>单击图标添加图片</a:t>
            </a:r>
            <a:endParaRPr lang="en-AU"/>
          </a:p>
        </p:txBody>
      </p:sp>
      <p:sp>
        <p:nvSpPr>
          <p:cNvPr id="2" name="Slide Number Placeholder 1" descr="Lock Shape"/>
          <p:cNvSpPr>
            <a:spLocks noGrp="1"/>
          </p:cNvSpPr>
          <p:nvPr>
            <p:ph type="sldNum" sz="quarter" idx="2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8" name="Rectangle 7"/>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3" name="标题 2"/>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67935129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Full Page Image + Quote Top R [ No Title ]">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0" y="0"/>
            <a:ext cx="9144000" cy="6858000"/>
          </a:xfrm>
          <a:prstGeom prst="rect">
            <a:avLst/>
          </a:prstGeom>
          <a:pattFill prst="smGrid">
            <a:fgClr>
              <a:schemeClr val="bg1">
                <a:lumMod val="85000"/>
              </a:schemeClr>
            </a:fgClr>
            <a:bgClr>
              <a:prstClr val="white"/>
            </a:bgClr>
          </a:pattFill>
        </p:spPr>
        <p:txBody>
          <a:bodyPr/>
          <a:lstStyle/>
          <a:p>
            <a:r>
              <a:rPr lang="zh-CN" altLang="en-US"/>
              <a:t>单击图标添加图片</a:t>
            </a:r>
            <a:endParaRPr lang="en-AU"/>
          </a:p>
        </p:txBody>
      </p:sp>
    </p:spTree>
    <p:extLst>
      <p:ext uri="{BB962C8B-B14F-4D97-AF65-F5344CB8AC3E}">
        <p14:creationId xmlns:p14="http://schemas.microsoft.com/office/powerpoint/2010/main" val="196517443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17"/>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6" name="Rectangle 5"/>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标题 3"/>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41003707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_Title + 4 Columns Text">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17"/>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7" name="Rectangle 6"/>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标题 3"/>
          <p:cNvSpPr>
            <a:spLocks noGrp="1"/>
          </p:cNvSpPr>
          <p:nvPr>
            <p:ph type="title"/>
          </p:nvPr>
        </p:nvSpPr>
        <p:spPr/>
        <p:txBody>
          <a:bodyPr/>
          <a:lstStyle/>
          <a:p>
            <a:r>
              <a:rPr lang="zh-CN" altLang="en-US"/>
              <a:t>单击此处编辑母版标题样式</a:t>
            </a:r>
          </a:p>
        </p:txBody>
      </p:sp>
      <p:sp>
        <p:nvSpPr>
          <p:cNvPr id="9" name="文本占位符 8"/>
          <p:cNvSpPr>
            <a:spLocks noGrp="1"/>
          </p:cNvSpPr>
          <p:nvPr>
            <p:ph type="body" sz="quarter" idx="18"/>
          </p:nvPr>
        </p:nvSpPr>
        <p:spPr>
          <a:xfrm>
            <a:off x="392723" y="1839913"/>
            <a:ext cx="8376138" cy="44069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0311937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3 Intro Columns">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17"/>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0" name="Rectangle 9"/>
          <p:cNvSpPr/>
          <p:nvPr userDrawn="1"/>
        </p:nvSpPr>
        <p:spPr>
          <a:xfrm>
            <a:off x="392125"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标题 3"/>
          <p:cNvSpPr>
            <a:spLocks noGrp="1"/>
          </p:cNvSpPr>
          <p:nvPr>
            <p:ph type="title"/>
          </p:nvPr>
        </p:nvSpPr>
        <p:spPr/>
        <p:txBody>
          <a:bodyPr/>
          <a:lstStyle/>
          <a:p>
            <a:r>
              <a:rPr lang="zh-CN" altLang="en-US"/>
              <a:t>单击此处编辑母版标题样式</a:t>
            </a:r>
          </a:p>
        </p:txBody>
      </p:sp>
      <p:sp>
        <p:nvSpPr>
          <p:cNvPr id="9" name="文本占位符 8"/>
          <p:cNvSpPr>
            <a:spLocks noGrp="1"/>
          </p:cNvSpPr>
          <p:nvPr>
            <p:ph type="body" sz="quarter" idx="36"/>
          </p:nvPr>
        </p:nvSpPr>
        <p:spPr>
          <a:xfrm>
            <a:off x="391261" y="1839913"/>
            <a:ext cx="2650880" cy="4406900"/>
          </a:xfrm>
        </p:spPr>
        <p:txBody>
          <a:bodyPr/>
          <a:lstStyle>
            <a:lvl1pPr>
              <a:defRPr>
                <a:solidFill>
                  <a:srgbClr val="00AEEE"/>
                </a:solidFill>
              </a:defRPr>
            </a:lvl1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2" name="文本占位符 8"/>
          <p:cNvSpPr>
            <a:spLocks noGrp="1"/>
          </p:cNvSpPr>
          <p:nvPr>
            <p:ph type="body" sz="quarter" idx="37"/>
          </p:nvPr>
        </p:nvSpPr>
        <p:spPr>
          <a:xfrm>
            <a:off x="3243630" y="1839913"/>
            <a:ext cx="2650880" cy="4406900"/>
          </a:xfrm>
        </p:spPr>
        <p:txBody>
          <a:bodyPr/>
          <a:lstStyle>
            <a:lvl1pPr>
              <a:defRPr>
                <a:solidFill>
                  <a:srgbClr val="00AEEE"/>
                </a:solidFill>
              </a:defRPr>
            </a:lvl1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3" name="文本占位符 8"/>
          <p:cNvSpPr>
            <a:spLocks noGrp="1"/>
          </p:cNvSpPr>
          <p:nvPr>
            <p:ph type="body" sz="quarter" idx="38"/>
          </p:nvPr>
        </p:nvSpPr>
        <p:spPr>
          <a:xfrm>
            <a:off x="6101863" y="1839913"/>
            <a:ext cx="2650880" cy="4406900"/>
          </a:xfrm>
        </p:spPr>
        <p:txBody>
          <a:bodyPr/>
          <a:lstStyle>
            <a:lvl1pPr>
              <a:defRPr>
                <a:solidFill>
                  <a:srgbClr val="00AEEE"/>
                </a:solidFill>
              </a:defRPr>
            </a:lvl1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extLst>
      <p:ext uri="{BB962C8B-B14F-4D97-AF65-F5344CB8AC3E}">
        <p14:creationId xmlns:p14="http://schemas.microsoft.com/office/powerpoint/2010/main" val="191444847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&lt;docid&gt;</a:t>
            </a:r>
            <a:endParaRPr lang="en-AU" dirty="0"/>
          </a:p>
        </p:txBody>
      </p:sp>
      <p:sp>
        <p:nvSpPr>
          <p:cNvPr id="3" name="Slide Number Placeholder 2"/>
          <p:cNvSpPr>
            <a:spLocks noGrp="1"/>
          </p:cNvSpPr>
          <p:nvPr>
            <p:ph type="sldNum" sz="quarter" idx="11"/>
          </p:nvPr>
        </p:nvSpPr>
        <p:spPr/>
        <p:txBody>
          <a:bodyPr/>
          <a:lstStyle/>
          <a:p>
            <a:fld id="{9E9BC324-87D9-4F3A-AF80-305003183E1D}" type="slidenum">
              <a:rPr lang="en-AU" smtClean="0"/>
              <a:pPr/>
              <a:t>‹#›</a:t>
            </a:fld>
            <a:endParaRPr lang="en-AU" dirty="0"/>
          </a:p>
        </p:txBody>
      </p:sp>
    </p:spTree>
    <p:extLst>
      <p:ext uri="{BB962C8B-B14F-4D97-AF65-F5344CB8AC3E}">
        <p14:creationId xmlns:p14="http://schemas.microsoft.com/office/powerpoint/2010/main" val="8152312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userDrawn="1">
  <p:cSld name="1_CV [ 1 Person ] + Quote L">
    <p:spTree>
      <p:nvGrpSpPr>
        <p:cNvPr id="1" name=""/>
        <p:cNvGrpSpPr/>
        <p:nvPr/>
      </p:nvGrpSpPr>
      <p:grpSpPr>
        <a:xfrm>
          <a:off x="0" y="0"/>
          <a:ext cx="0" cy="0"/>
          <a:chOff x="0" y="0"/>
          <a:chExt cx="0" cy="0"/>
        </a:xfrm>
      </p:grpSpPr>
      <p:sp>
        <p:nvSpPr>
          <p:cNvPr id="5" name="Contact Details"/>
          <p:cNvSpPr>
            <a:spLocks noGrp="1"/>
          </p:cNvSpPr>
          <p:nvPr>
            <p:ph type="pic" sz="quarter" idx="11"/>
          </p:nvPr>
        </p:nvSpPr>
        <p:spPr>
          <a:xfrm>
            <a:off x="392126" y="1839600"/>
            <a:ext cx="731077" cy="792000"/>
          </a:xfrm>
          <a:pattFill prst="smGrid">
            <a:fgClr>
              <a:schemeClr val="bg1">
                <a:lumMod val="85000"/>
              </a:schemeClr>
            </a:fgClr>
            <a:bgClr>
              <a:prstClr val="white"/>
            </a:bgClr>
          </a:pattFill>
          <a:ln>
            <a:solidFill>
              <a:srgbClr val="B4B4B4"/>
            </a:solidFill>
          </a:ln>
        </p:spPr>
        <p:txBody>
          <a:bodyPr/>
          <a:lstStyle>
            <a:lvl1pPr>
              <a:defRPr lang="en-AU" sz="831" kern="1200" baseline="0" dirty="0">
                <a:solidFill>
                  <a:srgbClr val="404040"/>
                </a:solidFill>
                <a:latin typeface="Arial" pitchFamily="34" charset="0"/>
                <a:ea typeface="+mn-ea"/>
                <a:cs typeface="Arial" pitchFamily="34" charset="0"/>
              </a:defRPr>
            </a:lvl1pPr>
          </a:lstStyle>
          <a:p>
            <a:r>
              <a:rPr lang="en-US" dirty="0"/>
              <a:t>Click icon to add picture</a:t>
            </a:r>
            <a:endParaRPr lang="en-AU" dirty="0"/>
          </a:p>
        </p:txBody>
      </p:sp>
      <p:sp>
        <p:nvSpPr>
          <p:cNvPr id="11" name="Contact Details"/>
          <p:cNvSpPr>
            <a:spLocks noGrp="1"/>
          </p:cNvSpPr>
          <p:nvPr>
            <p:ph type="body" sz="quarter" idx="15"/>
          </p:nvPr>
        </p:nvSpPr>
        <p:spPr>
          <a:xfrm>
            <a:off x="1291722" y="1839600"/>
            <a:ext cx="1751262" cy="799200"/>
          </a:xfrm>
        </p:spPr>
        <p:txBody>
          <a:bodyPr/>
          <a:lstStyle>
            <a:lvl1pPr marL="0" indent="0" algn="l" defTabSz="166158">
              <a:lnSpc>
                <a:spcPct val="100000"/>
              </a:lnSpc>
              <a:spcBef>
                <a:spcPts val="0"/>
              </a:spcBef>
              <a:spcAft>
                <a:spcPts val="0"/>
              </a:spcAft>
              <a:defRPr sz="831" b="0" cap="none" spc="0">
                <a:solidFill>
                  <a:srgbClr val="58595B"/>
                </a:solidFill>
                <a:latin typeface="Arial"/>
              </a:defRPr>
            </a:lvl1pPr>
          </a:lstStyle>
          <a:p>
            <a:pPr marL="0" lvl="0" indent="0" algn="l" defTabSz="166158" rtl="0" eaLnBrk="1" latinLnBrk="0" hangingPunct="1">
              <a:lnSpc>
                <a:spcPct val="100000"/>
              </a:lnSpc>
              <a:spcBef>
                <a:spcPts val="0"/>
              </a:spcBef>
              <a:spcAft>
                <a:spcPts val="0"/>
              </a:spcAft>
              <a:buFont typeface="Arial" pitchFamily="34" charset="0"/>
              <a:buNone/>
            </a:pPr>
            <a:r>
              <a:rPr lang="en-US" dirty="0"/>
              <a:t>Click to edit Master text styles</a:t>
            </a:r>
          </a:p>
        </p:txBody>
      </p:sp>
      <p:sp>
        <p:nvSpPr>
          <p:cNvPr id="2" name="Slide Number Placeholder 1" descr="Lock Shape"/>
          <p:cNvSpPr>
            <a:spLocks noGrp="1"/>
          </p:cNvSpPr>
          <p:nvPr>
            <p:ph type="sldNum" sz="quarter" idx="35"/>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12" name="Text Placeholder 9"/>
          <p:cNvSpPr>
            <a:spLocks noGrp="1"/>
          </p:cNvSpPr>
          <p:nvPr>
            <p:ph type="body" sz="quarter" idx="26"/>
          </p:nvPr>
        </p:nvSpPr>
        <p:spPr>
          <a:xfrm>
            <a:off x="3246646" y="1839600"/>
            <a:ext cx="5506338" cy="4406400"/>
          </a:xfrm>
        </p:spPr>
        <p:txBody>
          <a:bodyPr numCol="2" spcCol="36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p:cNvSpPr>
            <a:spLocks noGrp="1"/>
          </p:cNvSpPr>
          <p:nvPr>
            <p:ph type="title"/>
          </p:nvPr>
        </p:nvSpPr>
        <p:spPr/>
        <p:txBody>
          <a:bodyPr/>
          <a:lstStyle/>
          <a:p>
            <a:r>
              <a:rPr lang="en-US"/>
              <a:t>Click to edit Master title style</a:t>
            </a:r>
            <a:endParaRPr lang="en-AU"/>
          </a:p>
        </p:txBody>
      </p:sp>
      <p:sp>
        <p:nvSpPr>
          <p:cNvPr id="4" name="矩形 3"/>
          <p:cNvSpPr/>
          <p:nvPr userDrawn="1"/>
        </p:nvSpPr>
        <p:spPr>
          <a:xfrm>
            <a:off x="3365428" y="6426000"/>
            <a:ext cx="2337401" cy="20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223041614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userDrawn="1">
  <p:cSld name="1_空白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Tree>
    <p:extLst>
      <p:ext uri="{BB962C8B-B14F-4D97-AF65-F5344CB8AC3E}">
        <p14:creationId xmlns:p14="http://schemas.microsoft.com/office/powerpoint/2010/main" val="15128145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17"/>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pPr>
              <a:defRPr/>
            </a:pPr>
            <a:fld id="{9E9BC324-87D9-4F3A-AF80-305003183E1D}" type="slidenum">
              <a:rPr lang="en-AU" smtClean="0"/>
              <a:pPr>
                <a:defRPr/>
              </a:pPr>
              <a:t>‹#›</a:t>
            </a:fld>
            <a:endParaRPr lang="en-AU" dirty="0"/>
          </a:p>
        </p:txBody>
      </p:sp>
      <p:sp>
        <p:nvSpPr>
          <p:cNvPr id="3" name="Title 2"/>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086273845"/>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userDrawn="1">
  <p:cSld name="2_History - Start">
    <p:spTree>
      <p:nvGrpSpPr>
        <p:cNvPr id="1" name=""/>
        <p:cNvGrpSpPr/>
        <p:nvPr/>
      </p:nvGrpSpPr>
      <p:grpSpPr>
        <a:xfrm>
          <a:off x="0" y="0"/>
          <a:ext cx="0" cy="0"/>
          <a:chOff x="0" y="0"/>
          <a:chExt cx="0" cy="0"/>
        </a:xfrm>
      </p:grpSpPr>
      <p:sp>
        <p:nvSpPr>
          <p:cNvPr id="44" name="Shape 44"/>
          <p:cNvSpPr/>
          <p:nvPr/>
        </p:nvSpPr>
        <p:spPr>
          <a:xfrm flipV="1">
            <a:off x="884115" y="1634836"/>
            <a:ext cx="524" cy="1535932"/>
          </a:xfrm>
          <a:prstGeom prst="line">
            <a:avLst/>
          </a:prstGeom>
          <a:ln w="254000">
            <a:solidFill>
              <a:srgbClr val="BDB8AE"/>
            </a:solidFill>
            <a:miter lim="400000"/>
          </a:ln>
        </p:spPr>
        <p:txBody>
          <a:bodyPr lIns="0" tIns="0" rIns="0" bIns="0" anchor="ctr"/>
          <a:lstStyle/>
          <a:p>
            <a:pPr lvl="0">
              <a:lnSpc>
                <a:spcPct val="100000"/>
              </a:lnSpc>
              <a:spcBef>
                <a:spcPts val="0"/>
              </a:spcBef>
              <a:defRPr sz="11100" cap="all" spc="0">
                <a:solidFill>
                  <a:srgbClr val="F0C054"/>
                </a:solidFill>
              </a:defRPr>
            </a:pPr>
            <a:endParaRPr sz="4163"/>
          </a:p>
        </p:txBody>
      </p:sp>
      <p:pic>
        <p:nvPicPr>
          <p:cNvPr id="46" name="onlinemarketing-filtered.png"/>
          <p:cNvPicPr/>
          <p:nvPr/>
        </p:nvPicPr>
        <p:blipFill>
          <a:blip r:embed="rId2">
            <a:alphaModFix amt="20077"/>
          </a:blip>
          <a:stretch>
            <a:fillRect/>
          </a:stretch>
        </p:blipFill>
        <p:spPr>
          <a:xfrm>
            <a:off x="8314691" y="167417"/>
            <a:ext cx="526581" cy="939801"/>
          </a:xfrm>
          <a:prstGeom prst="rect">
            <a:avLst/>
          </a:prstGeom>
          <a:ln w="12700">
            <a:miter lim="400000"/>
          </a:ln>
        </p:spPr>
      </p:pic>
      <p:sp>
        <p:nvSpPr>
          <p:cNvPr id="55" name="Shape 55"/>
          <p:cNvSpPr/>
          <p:nvPr/>
        </p:nvSpPr>
        <p:spPr>
          <a:xfrm>
            <a:off x="2078488" y="6180642"/>
            <a:ext cx="629519" cy="683153"/>
          </a:xfrm>
          <a:custGeom>
            <a:avLst/>
            <a:gdLst/>
            <a:ahLst/>
            <a:cxnLst>
              <a:cxn ang="0">
                <a:pos x="wd2" y="hd2"/>
              </a:cxn>
              <a:cxn ang="5400000">
                <a:pos x="wd2" y="hd2"/>
              </a:cxn>
              <a:cxn ang="10800000">
                <a:pos x="wd2" y="hd2"/>
              </a:cxn>
              <a:cxn ang="16200000">
                <a:pos x="wd2" y="hd2"/>
              </a:cxn>
            </a:cxnLst>
            <a:rect l="0" t="0" r="r" b="b"/>
            <a:pathLst>
              <a:path w="21600" h="21430" extrusionOk="0">
                <a:moveTo>
                  <a:pt x="0" y="21430"/>
                </a:moveTo>
                <a:cubicBezTo>
                  <a:pt x="690" y="6972"/>
                  <a:pt x="7890" y="-170"/>
                  <a:pt x="21600" y="3"/>
                </a:cubicBezTo>
              </a:path>
            </a:pathLst>
          </a:custGeom>
          <a:ln w="254000">
            <a:solidFill>
              <a:srgbClr val="BDB8AE"/>
            </a:solidFill>
            <a:miter lim="400000"/>
          </a:ln>
        </p:spPr>
        <p:txBody>
          <a:bodyPr/>
          <a:lstStyle/>
          <a:p>
            <a:pPr lvl="0"/>
            <a:endParaRPr sz="675"/>
          </a:p>
        </p:txBody>
      </p:sp>
      <p:sp>
        <p:nvSpPr>
          <p:cNvPr id="49" name="Shape 49"/>
          <p:cNvSpPr/>
          <p:nvPr/>
        </p:nvSpPr>
        <p:spPr>
          <a:xfrm>
            <a:off x="1414212" y="3862108"/>
            <a:ext cx="3793866" cy="1"/>
          </a:xfrm>
          <a:prstGeom prst="line">
            <a:avLst/>
          </a:prstGeom>
          <a:ln w="254000">
            <a:solidFill>
              <a:srgbClr val="BDB8AE"/>
            </a:solidFill>
            <a:miter lim="400000"/>
          </a:ln>
        </p:spPr>
        <p:txBody>
          <a:bodyPr lIns="19050" tIns="19050" rIns="19050" bIns="19050" anchor="ctr"/>
          <a:lstStyle/>
          <a:p>
            <a:pPr lvl="0">
              <a:lnSpc>
                <a:spcPct val="100000"/>
              </a:lnSpc>
              <a:spcBef>
                <a:spcPts val="0"/>
              </a:spcBef>
              <a:defRPr sz="11100" cap="all" spc="0">
                <a:solidFill>
                  <a:srgbClr val="F0C054"/>
                </a:solidFill>
              </a:defRPr>
            </a:pPr>
            <a:endParaRPr sz="4163"/>
          </a:p>
        </p:txBody>
      </p:sp>
      <p:sp>
        <p:nvSpPr>
          <p:cNvPr id="56" name="Shape 56"/>
          <p:cNvSpPr/>
          <p:nvPr/>
        </p:nvSpPr>
        <p:spPr>
          <a:xfrm>
            <a:off x="5175924" y="3859482"/>
            <a:ext cx="596801" cy="7752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4004" y="32"/>
                  <a:pt x="21204" y="7232"/>
                  <a:pt x="21600" y="21600"/>
                </a:cubicBezTo>
              </a:path>
            </a:pathLst>
          </a:custGeom>
          <a:ln w="254000">
            <a:solidFill>
              <a:srgbClr val="BDB8AE"/>
            </a:solidFill>
            <a:miter lim="400000"/>
          </a:ln>
        </p:spPr>
        <p:txBody>
          <a:bodyPr/>
          <a:lstStyle/>
          <a:p>
            <a:pPr lvl="0"/>
            <a:endParaRPr sz="675"/>
          </a:p>
        </p:txBody>
      </p:sp>
      <p:sp>
        <p:nvSpPr>
          <p:cNvPr id="51" name="Shape 51"/>
          <p:cNvSpPr/>
          <p:nvPr/>
        </p:nvSpPr>
        <p:spPr>
          <a:xfrm flipV="1">
            <a:off x="5770439" y="4572002"/>
            <a:ext cx="0" cy="939801"/>
          </a:xfrm>
          <a:prstGeom prst="line">
            <a:avLst/>
          </a:prstGeom>
          <a:ln w="254000">
            <a:solidFill>
              <a:srgbClr val="BDB8AE"/>
            </a:solidFill>
            <a:miter lim="400000"/>
          </a:ln>
        </p:spPr>
        <p:txBody>
          <a:bodyPr lIns="0" tIns="0" rIns="0" bIns="0" anchor="ctr"/>
          <a:lstStyle/>
          <a:p>
            <a:pPr lvl="0">
              <a:lnSpc>
                <a:spcPct val="100000"/>
              </a:lnSpc>
              <a:spcBef>
                <a:spcPts val="0"/>
              </a:spcBef>
              <a:defRPr sz="11100" cap="all" spc="0">
                <a:solidFill>
                  <a:srgbClr val="F0C054"/>
                </a:solidFill>
              </a:defRPr>
            </a:pPr>
            <a:endParaRPr sz="4163"/>
          </a:p>
        </p:txBody>
      </p:sp>
      <p:sp>
        <p:nvSpPr>
          <p:cNvPr id="57" name="Shape 57"/>
          <p:cNvSpPr/>
          <p:nvPr/>
        </p:nvSpPr>
        <p:spPr>
          <a:xfrm>
            <a:off x="5199643" y="5462121"/>
            <a:ext cx="567333" cy="712818"/>
          </a:xfrm>
          <a:custGeom>
            <a:avLst/>
            <a:gdLst/>
            <a:ahLst/>
            <a:cxnLst>
              <a:cxn ang="0">
                <a:pos x="wd2" y="hd2"/>
              </a:cxn>
              <a:cxn ang="5400000">
                <a:pos x="wd2" y="hd2"/>
              </a:cxn>
              <a:cxn ang="10800000">
                <a:pos x="wd2" y="hd2"/>
              </a:cxn>
              <a:cxn ang="16200000">
                <a:pos x="wd2" y="hd2"/>
              </a:cxn>
            </a:cxnLst>
            <a:rect l="0" t="0" r="r" b="b"/>
            <a:pathLst>
              <a:path w="21600" h="20926" extrusionOk="0">
                <a:moveTo>
                  <a:pt x="21600" y="0"/>
                </a:moveTo>
                <a:cubicBezTo>
                  <a:pt x="21425" y="14642"/>
                  <a:pt x="14225" y="21600"/>
                  <a:pt x="0" y="20875"/>
                </a:cubicBezTo>
              </a:path>
            </a:pathLst>
          </a:custGeom>
          <a:ln w="254000">
            <a:solidFill>
              <a:srgbClr val="BDB8AE"/>
            </a:solidFill>
            <a:miter lim="400000"/>
          </a:ln>
        </p:spPr>
        <p:txBody>
          <a:bodyPr/>
          <a:lstStyle/>
          <a:p>
            <a:pPr lvl="0"/>
            <a:endParaRPr sz="675"/>
          </a:p>
        </p:txBody>
      </p:sp>
      <p:sp>
        <p:nvSpPr>
          <p:cNvPr id="58" name="Shape 58"/>
          <p:cNvSpPr/>
          <p:nvPr/>
        </p:nvSpPr>
        <p:spPr>
          <a:xfrm>
            <a:off x="884638" y="3159626"/>
            <a:ext cx="561728" cy="700986"/>
          </a:xfrm>
          <a:custGeom>
            <a:avLst/>
            <a:gdLst/>
            <a:ahLst/>
            <a:cxnLst>
              <a:cxn ang="0">
                <a:pos x="wd2" y="hd2"/>
              </a:cxn>
              <a:cxn ang="5400000">
                <a:pos x="wd2" y="hd2"/>
              </a:cxn>
              <a:cxn ang="10800000">
                <a:pos x="wd2" y="hd2"/>
              </a:cxn>
              <a:cxn ang="16200000">
                <a:pos x="wd2" y="hd2"/>
              </a:cxn>
            </a:cxnLst>
            <a:rect l="0" t="0" r="r" b="b"/>
            <a:pathLst>
              <a:path w="21600" h="20789" extrusionOk="0">
                <a:moveTo>
                  <a:pt x="21600" y="20713"/>
                </a:moveTo>
                <a:cubicBezTo>
                  <a:pt x="7335" y="21600"/>
                  <a:pt x="135" y="14696"/>
                  <a:pt x="0" y="0"/>
                </a:cubicBezTo>
              </a:path>
            </a:pathLst>
          </a:custGeom>
          <a:ln w="254000">
            <a:solidFill>
              <a:srgbClr val="BDB8AE"/>
            </a:solidFill>
            <a:miter lim="400000"/>
          </a:ln>
        </p:spPr>
        <p:txBody>
          <a:bodyPr/>
          <a:lstStyle/>
          <a:p>
            <a:pPr lvl="0"/>
            <a:endParaRPr sz="675"/>
          </a:p>
        </p:txBody>
      </p:sp>
      <p:sp>
        <p:nvSpPr>
          <p:cNvPr id="54" name="Shape 54"/>
          <p:cNvSpPr/>
          <p:nvPr/>
        </p:nvSpPr>
        <p:spPr>
          <a:xfrm flipV="1">
            <a:off x="2665476" y="6176435"/>
            <a:ext cx="2590354" cy="1"/>
          </a:xfrm>
          <a:prstGeom prst="line">
            <a:avLst/>
          </a:prstGeom>
          <a:ln w="254000">
            <a:solidFill>
              <a:srgbClr val="BDB8AE"/>
            </a:solidFill>
            <a:miter lim="400000"/>
          </a:ln>
        </p:spPr>
        <p:txBody>
          <a:bodyPr lIns="0" tIns="0" rIns="0" bIns="0" anchor="ctr"/>
          <a:lstStyle/>
          <a:p>
            <a:pPr lvl="0">
              <a:lnSpc>
                <a:spcPct val="100000"/>
              </a:lnSpc>
              <a:spcBef>
                <a:spcPts val="0"/>
              </a:spcBef>
              <a:defRPr sz="11100" cap="all" spc="0">
                <a:solidFill>
                  <a:srgbClr val="F0C054"/>
                </a:solidFill>
              </a:defRPr>
            </a:pPr>
            <a:endParaRPr sz="4163"/>
          </a:p>
        </p:txBody>
      </p:sp>
    </p:spTree>
    <p:extLst>
      <p:ext uri="{BB962C8B-B14F-4D97-AF65-F5344CB8AC3E}">
        <p14:creationId xmlns:p14="http://schemas.microsoft.com/office/powerpoint/2010/main" val="371608683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Tree>
    <p:extLst>
      <p:ext uri="{BB962C8B-B14F-4D97-AF65-F5344CB8AC3E}">
        <p14:creationId xmlns:p14="http://schemas.microsoft.com/office/powerpoint/2010/main" val="3478331818"/>
      </p:ext>
    </p:extLst>
  </p:cSld>
  <p:clrMapOvr>
    <a:masterClrMapping/>
  </p:clrMapOvr>
  <p:transition spd="slow">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右侧一列文字+突出文字">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7" name="Text Placeholder 6"/>
          <p:cNvSpPr>
            <a:spLocks noGrp="1"/>
          </p:cNvSpPr>
          <p:nvPr>
            <p:ph type="body" sz="quarter" idx="12"/>
          </p:nvPr>
        </p:nvSpPr>
        <p:spPr>
          <a:xfrm>
            <a:off x="4930775" y="626400"/>
            <a:ext cx="3834000" cy="56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399342400"/>
      </p:ext>
    </p:extLst>
  </p:cSld>
  <p:clrMapOvr>
    <a:masterClrMapping/>
  </p:clrMapOvr>
  <p:transition spd="slow">
    <p:fade/>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3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266420" y="2611569"/>
            <a:ext cx="1130682" cy="2514781"/>
          </a:xfrm>
          <a:custGeom>
            <a:avLst/>
            <a:gdLst>
              <a:gd name="connsiteX0" fmla="*/ 0 w 1507576"/>
              <a:gd name="connsiteY0" fmla="*/ 0 h 2514781"/>
              <a:gd name="connsiteX1" fmla="*/ 1507576 w 1507576"/>
              <a:gd name="connsiteY1" fmla="*/ 0 h 2514781"/>
              <a:gd name="connsiteX2" fmla="*/ 1507576 w 1507576"/>
              <a:gd name="connsiteY2" fmla="*/ 2514781 h 2514781"/>
              <a:gd name="connsiteX3" fmla="*/ 0 w 1507576"/>
              <a:gd name="connsiteY3" fmla="*/ 2514781 h 2514781"/>
            </a:gdLst>
            <a:ahLst/>
            <a:cxnLst>
              <a:cxn ang="0">
                <a:pos x="connsiteX0" y="connsiteY0"/>
              </a:cxn>
              <a:cxn ang="0">
                <a:pos x="connsiteX1" y="connsiteY1"/>
              </a:cxn>
              <a:cxn ang="0">
                <a:pos x="connsiteX2" y="connsiteY2"/>
              </a:cxn>
              <a:cxn ang="0">
                <a:pos x="connsiteX3" y="connsiteY3"/>
              </a:cxn>
            </a:cxnLst>
            <a:rect l="l" t="t" r="r" b="b"/>
            <a:pathLst>
              <a:path w="1507576" h="2514781">
                <a:moveTo>
                  <a:pt x="0" y="0"/>
                </a:moveTo>
                <a:lnTo>
                  <a:pt x="1507576" y="0"/>
                </a:lnTo>
                <a:lnTo>
                  <a:pt x="1507576" y="2514781"/>
                </a:lnTo>
                <a:lnTo>
                  <a:pt x="0" y="2514781"/>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2104418" y="2417548"/>
            <a:ext cx="1305298" cy="2903148"/>
          </a:xfrm>
          <a:custGeom>
            <a:avLst/>
            <a:gdLst>
              <a:gd name="connsiteX0" fmla="*/ 0 w 1740397"/>
              <a:gd name="connsiteY0" fmla="*/ 0 h 2903148"/>
              <a:gd name="connsiteX1" fmla="*/ 1740397 w 1740397"/>
              <a:gd name="connsiteY1" fmla="*/ 0 h 2903148"/>
              <a:gd name="connsiteX2" fmla="*/ 1740397 w 1740397"/>
              <a:gd name="connsiteY2" fmla="*/ 2903148 h 2903148"/>
              <a:gd name="connsiteX3" fmla="*/ 0 w 1740397"/>
              <a:gd name="connsiteY3" fmla="*/ 2903148 h 2903148"/>
            </a:gdLst>
            <a:ahLst/>
            <a:cxnLst>
              <a:cxn ang="0">
                <a:pos x="connsiteX0" y="connsiteY0"/>
              </a:cxn>
              <a:cxn ang="0">
                <a:pos x="connsiteX1" y="connsiteY1"/>
              </a:cxn>
              <a:cxn ang="0">
                <a:pos x="connsiteX2" y="connsiteY2"/>
              </a:cxn>
              <a:cxn ang="0">
                <a:pos x="connsiteX3" y="connsiteY3"/>
              </a:cxn>
            </a:cxnLst>
            <a:rect l="l" t="t" r="r" b="b"/>
            <a:pathLst>
              <a:path w="1740397" h="2903148">
                <a:moveTo>
                  <a:pt x="0" y="0"/>
                </a:moveTo>
                <a:lnTo>
                  <a:pt x="1740397" y="0"/>
                </a:lnTo>
                <a:lnTo>
                  <a:pt x="1740397" y="2903148"/>
                </a:lnTo>
                <a:lnTo>
                  <a:pt x="0" y="2903148"/>
                </a:lnTo>
                <a:close/>
              </a:path>
            </a:pathLst>
          </a:custGeom>
        </p:spPr>
        <p:txBody>
          <a:bodyPr wrap="square">
            <a:noAutofit/>
          </a:bodyPr>
          <a:lstStyle/>
          <a:p>
            <a:endParaRPr lang="zh-CN" altLang="en-US"/>
          </a:p>
        </p:txBody>
      </p:sp>
      <p:sp>
        <p:nvSpPr>
          <p:cNvPr id="10" name="图片占位符 9"/>
          <p:cNvSpPr>
            <a:spLocks noGrp="1"/>
          </p:cNvSpPr>
          <p:nvPr>
            <p:ph type="pic" sz="quarter" idx="12"/>
          </p:nvPr>
        </p:nvSpPr>
        <p:spPr>
          <a:xfrm>
            <a:off x="3115404" y="2611569"/>
            <a:ext cx="1130682" cy="2514781"/>
          </a:xfrm>
          <a:custGeom>
            <a:avLst/>
            <a:gdLst>
              <a:gd name="connsiteX0" fmla="*/ 0 w 1507576"/>
              <a:gd name="connsiteY0" fmla="*/ 0 h 2514781"/>
              <a:gd name="connsiteX1" fmla="*/ 1507576 w 1507576"/>
              <a:gd name="connsiteY1" fmla="*/ 0 h 2514781"/>
              <a:gd name="connsiteX2" fmla="*/ 1507576 w 1507576"/>
              <a:gd name="connsiteY2" fmla="*/ 2514781 h 2514781"/>
              <a:gd name="connsiteX3" fmla="*/ 0 w 1507576"/>
              <a:gd name="connsiteY3" fmla="*/ 2514781 h 2514781"/>
            </a:gdLst>
            <a:ahLst/>
            <a:cxnLst>
              <a:cxn ang="0">
                <a:pos x="connsiteX0" y="connsiteY0"/>
              </a:cxn>
              <a:cxn ang="0">
                <a:pos x="connsiteX1" y="connsiteY1"/>
              </a:cxn>
              <a:cxn ang="0">
                <a:pos x="connsiteX2" y="connsiteY2"/>
              </a:cxn>
              <a:cxn ang="0">
                <a:pos x="connsiteX3" y="connsiteY3"/>
              </a:cxn>
            </a:cxnLst>
            <a:rect l="l" t="t" r="r" b="b"/>
            <a:pathLst>
              <a:path w="1507576" h="2514781">
                <a:moveTo>
                  <a:pt x="0" y="0"/>
                </a:moveTo>
                <a:lnTo>
                  <a:pt x="1507576" y="0"/>
                </a:lnTo>
                <a:lnTo>
                  <a:pt x="1507576" y="2514781"/>
                </a:lnTo>
                <a:lnTo>
                  <a:pt x="0" y="2514781"/>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93466563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424000" cy="369332"/>
          </a:xfrm>
        </p:spPr>
        <p:txBody>
          <a:bodyPr/>
          <a:lstStyle>
            <a:lvl1pPr>
              <a:defRPr/>
            </a:lvl1pPr>
          </a:lstStyle>
          <a:p>
            <a:r>
              <a:rPr lang="en-US" dirty="0"/>
              <a:t>Click to edit Master title style</a:t>
            </a:r>
            <a:endParaRPr lang="en-GB" dirty="0"/>
          </a:p>
        </p:txBody>
      </p:sp>
      <p:sp>
        <p:nvSpPr>
          <p:cNvPr id="3" name="Content Placeholder 2"/>
          <p:cNvSpPr>
            <a:spLocks noGrp="1"/>
          </p:cNvSpPr>
          <p:nvPr>
            <p:ph sz="half" idx="1"/>
          </p:nvPr>
        </p:nvSpPr>
        <p:spPr>
          <a:xfrm>
            <a:off x="360000" y="1170000"/>
            <a:ext cx="4140000" cy="5220000"/>
          </a:xfrm>
        </p:spPr>
        <p:txBody>
          <a:bodyPr vert="horz" lIns="0" tIns="0" rIns="0" bIns="0" rtlCol="0" anchor="t" anchorCtr="0">
            <a:noAutofit/>
          </a:bodyPr>
          <a:lstStyle>
            <a:lvl1pPr algn="l" defTabSz="779173" rtl="0" eaLnBrk="1" latinLnBrk="0" hangingPunct="1">
              <a:spcBef>
                <a:spcPts val="0"/>
              </a:spcBef>
              <a:spcAft>
                <a:spcPts val="256"/>
              </a:spcAft>
              <a:buFont typeface="Arial" pitchFamily="34" charset="0"/>
              <a:defRPr lang="en-US" sz="1534" kern="1200" dirty="0" smtClean="0">
                <a:solidFill>
                  <a:schemeClr val="accent1"/>
                </a:solidFill>
                <a:latin typeface="+mn-lt"/>
                <a:ea typeface="+mj-ea"/>
                <a:cs typeface="+mj-cs"/>
              </a:defRPr>
            </a:lvl1pPr>
            <a:lvl2pPr algn="l" defTabSz="779173" rtl="0" eaLnBrk="1" latinLnBrk="0" hangingPunct="1">
              <a:spcBef>
                <a:spcPts val="0"/>
              </a:spcBef>
              <a:spcAft>
                <a:spcPts val="256"/>
              </a:spcAft>
              <a:buFont typeface="Arial" pitchFamily="34" charset="0"/>
              <a:defRPr lang="en-US" sz="1534" kern="1200" dirty="0" smtClean="0">
                <a:solidFill>
                  <a:schemeClr val="accent1"/>
                </a:solidFill>
                <a:latin typeface="+mn-lt"/>
                <a:ea typeface="+mj-ea"/>
                <a:cs typeface="+mj-cs"/>
              </a:defRPr>
            </a:lvl2pPr>
            <a:lvl3pPr algn="l" defTabSz="779173" rtl="0" eaLnBrk="1" latinLnBrk="0" hangingPunct="1">
              <a:spcBef>
                <a:spcPts val="0"/>
              </a:spcBef>
              <a:spcAft>
                <a:spcPts val="256"/>
              </a:spcAft>
              <a:buFont typeface="Arial" pitchFamily="34" charset="0"/>
              <a:defRPr lang="en-US" sz="1534" kern="1200" dirty="0" smtClean="0">
                <a:solidFill>
                  <a:schemeClr val="accent1"/>
                </a:solidFill>
                <a:latin typeface="+mn-lt"/>
                <a:ea typeface="+mj-ea"/>
                <a:cs typeface="+mj-cs"/>
              </a:defRPr>
            </a:lvl3pPr>
            <a:lvl4pPr algn="l" defTabSz="779173" rtl="0" eaLnBrk="1" latinLnBrk="0" hangingPunct="1">
              <a:spcBef>
                <a:spcPts val="0"/>
              </a:spcBef>
              <a:spcAft>
                <a:spcPts val="256"/>
              </a:spcAft>
              <a:buFont typeface="Arial" pitchFamily="34" charset="0"/>
              <a:defRPr lang="en-US" sz="1363" kern="1200" dirty="0" smtClean="0">
                <a:solidFill>
                  <a:schemeClr val="accent1"/>
                </a:solidFill>
                <a:latin typeface="+mn-lt"/>
                <a:ea typeface="+mj-ea"/>
                <a:cs typeface="+mj-cs"/>
              </a:defRPr>
            </a:lvl4pPr>
            <a:lvl5pPr algn="l" defTabSz="779173" rtl="0" eaLnBrk="1" latinLnBrk="0" hangingPunct="1">
              <a:spcBef>
                <a:spcPts val="0"/>
              </a:spcBef>
              <a:spcAft>
                <a:spcPts val="256"/>
              </a:spcAft>
              <a:buFont typeface="Arial" pitchFamily="34" charset="0"/>
              <a:defRPr lang="en-GB" sz="1363" kern="1200" dirty="0" smtClean="0">
                <a:solidFill>
                  <a:schemeClr val="accent1"/>
                </a:solidFill>
                <a:latin typeface="+mn-lt"/>
                <a:ea typeface="+mj-ea"/>
                <a:cs typeface="+mj-cs"/>
              </a:defRPr>
            </a:lvl5pPr>
            <a:lvl6pPr>
              <a:defRPr sz="1363"/>
            </a:lvl6pPr>
            <a:lvl7pPr>
              <a:defRPr sz="1193"/>
            </a:lvl7pPr>
            <a:lvl8pPr>
              <a:defRPr sz="1193"/>
            </a:lvl8pPr>
            <a:lvl9pPr>
              <a:defRPr sz="11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4000" y="1170000"/>
            <a:ext cx="4140000" cy="5220000"/>
          </a:xfrm>
        </p:spPr>
        <p:txBody>
          <a:bodyPr vert="horz" lIns="0" tIns="0" rIns="0" bIns="0" rtlCol="0" anchor="t" anchorCtr="0">
            <a:noAutofit/>
          </a:bodyPr>
          <a:lstStyle>
            <a:lvl1pPr algn="l" defTabSz="779173" rtl="0" eaLnBrk="1" latinLnBrk="0" hangingPunct="1">
              <a:spcBef>
                <a:spcPts val="0"/>
              </a:spcBef>
              <a:spcAft>
                <a:spcPts val="256"/>
              </a:spcAft>
              <a:buFont typeface="Arial" pitchFamily="34" charset="0"/>
              <a:defRPr lang="en-US" sz="1534" kern="1200" smtClean="0">
                <a:solidFill>
                  <a:schemeClr val="accent1"/>
                </a:solidFill>
                <a:latin typeface="+mn-lt"/>
                <a:ea typeface="+mj-ea"/>
                <a:cs typeface="+mj-cs"/>
              </a:defRPr>
            </a:lvl1pPr>
            <a:lvl2pPr algn="l" defTabSz="779173" rtl="0" eaLnBrk="1" latinLnBrk="0" hangingPunct="1">
              <a:spcBef>
                <a:spcPts val="0"/>
              </a:spcBef>
              <a:spcAft>
                <a:spcPts val="256"/>
              </a:spcAft>
              <a:buFont typeface="Arial" pitchFamily="34" charset="0"/>
              <a:defRPr lang="en-US" sz="1534" kern="1200" smtClean="0">
                <a:solidFill>
                  <a:schemeClr val="accent1"/>
                </a:solidFill>
                <a:latin typeface="+mn-lt"/>
                <a:ea typeface="+mj-ea"/>
                <a:cs typeface="+mj-cs"/>
              </a:defRPr>
            </a:lvl2pPr>
            <a:lvl3pPr algn="l" defTabSz="779173" rtl="0" eaLnBrk="1" latinLnBrk="0" hangingPunct="1">
              <a:spcBef>
                <a:spcPts val="0"/>
              </a:spcBef>
              <a:spcAft>
                <a:spcPts val="256"/>
              </a:spcAft>
              <a:buFont typeface="Arial" pitchFamily="34" charset="0"/>
              <a:defRPr lang="en-US" sz="1534" kern="1200" smtClean="0">
                <a:solidFill>
                  <a:schemeClr val="accent1"/>
                </a:solidFill>
                <a:latin typeface="+mn-lt"/>
                <a:ea typeface="+mj-ea"/>
                <a:cs typeface="+mj-cs"/>
              </a:defRPr>
            </a:lvl3pPr>
            <a:lvl4pPr algn="l" defTabSz="779173" rtl="0" eaLnBrk="1" latinLnBrk="0" hangingPunct="1">
              <a:spcBef>
                <a:spcPts val="0"/>
              </a:spcBef>
              <a:spcAft>
                <a:spcPts val="256"/>
              </a:spcAft>
              <a:buFont typeface="Arial" pitchFamily="34" charset="0"/>
              <a:defRPr lang="en-US" sz="1363" kern="1200" smtClean="0">
                <a:solidFill>
                  <a:schemeClr val="accent1"/>
                </a:solidFill>
                <a:latin typeface="+mn-lt"/>
                <a:ea typeface="+mj-ea"/>
                <a:cs typeface="+mj-cs"/>
              </a:defRPr>
            </a:lvl4pPr>
            <a:lvl5pPr algn="l" defTabSz="779173" rtl="0" eaLnBrk="1" latinLnBrk="0" hangingPunct="1">
              <a:spcBef>
                <a:spcPts val="0"/>
              </a:spcBef>
              <a:spcAft>
                <a:spcPts val="256"/>
              </a:spcAft>
              <a:buFont typeface="Arial" pitchFamily="34" charset="0"/>
              <a:defRPr lang="en-GB" sz="1363" kern="1200" dirty="0" smtClean="0">
                <a:solidFill>
                  <a:schemeClr val="accent1"/>
                </a:solidFill>
                <a:latin typeface="+mn-lt"/>
                <a:ea typeface="+mj-ea"/>
                <a:cs typeface="+mj-cs"/>
              </a:defRPr>
            </a:lvl5pPr>
            <a:lvl6pPr>
              <a:defRPr sz="1363"/>
            </a:lvl6pPr>
            <a:lvl7pPr>
              <a:defRPr sz="1193"/>
            </a:lvl7pPr>
            <a:lvl8pPr>
              <a:defRPr sz="1193"/>
            </a:lvl8pPr>
            <a:lvl9pPr>
              <a:defRPr sz="11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5"/>
          <p:cNvSpPr>
            <a:spLocks noGrp="1"/>
          </p:cNvSpPr>
          <p:nvPr>
            <p:ph type="sldNum" sz="quarter" idx="11"/>
          </p:nvPr>
        </p:nvSpPr>
        <p:spPr>
          <a:xfrm>
            <a:off x="358781" y="6597656"/>
            <a:ext cx="360363" cy="125413"/>
          </a:xfrm>
          <a:prstGeom prst="rect">
            <a:avLst/>
          </a:prstGeom>
        </p:spPr>
        <p:txBody>
          <a:bodyPr vert="horz" lIns="0" tIns="0" rIns="0" bIns="0" rtlCol="0" anchor="ctr" anchorCtr="0">
            <a:noAutofit/>
          </a:bodyPr>
          <a:lstStyle>
            <a:lvl1pPr>
              <a:defRPr lang="en-US" smtClean="0">
                <a:latin typeface="Times New Roman" pitchFamily="18" charset="0"/>
              </a:defRPr>
            </a:lvl1pPr>
          </a:lstStyle>
          <a:p>
            <a:pPr algn="l" eaLnBrk="0" hangingPunct="0">
              <a:spcBef>
                <a:spcPct val="50000"/>
              </a:spcBef>
              <a:spcAft>
                <a:spcPct val="20000"/>
              </a:spcAft>
              <a:buClr>
                <a:srgbClr val="88C7ED"/>
              </a:buClr>
              <a:buSzPct val="50000"/>
              <a:buFont typeface="Webdings" pitchFamily="18" charset="2"/>
              <a:buNone/>
            </a:pPr>
            <a:fld id="{599BDDDB-163D-4A43-9475-608F618E1022}" type="slidenum">
              <a:rPr/>
              <a:pPr algn="l" eaLnBrk="0" hangingPunct="0">
                <a:spcBef>
                  <a:spcPct val="50000"/>
                </a:spcBef>
                <a:spcAft>
                  <a:spcPct val="20000"/>
                </a:spcAft>
                <a:buClr>
                  <a:srgbClr val="88C7ED"/>
                </a:buClr>
                <a:buSzPct val="50000"/>
                <a:buFont typeface="Webdings" pitchFamily="18" charset="2"/>
                <a:buNone/>
              </a:pPr>
              <a:t>‹#›</a:t>
            </a:fld>
            <a:endParaRPr dirty="0"/>
          </a:p>
        </p:txBody>
      </p:sp>
    </p:spTree>
    <p:extLst>
      <p:ext uri="{BB962C8B-B14F-4D97-AF65-F5344CB8AC3E}">
        <p14:creationId xmlns:p14="http://schemas.microsoft.com/office/powerpoint/2010/main" val="75479608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F2D953-D430-4D8C-A4E5-C920E8E38090}" type="datetime1">
              <a:rPr kumimoji="0" lang="zh-CN" altLang="en-US" sz="1800" b="0" i="0" u="none" strike="noStrike" kern="1200" cap="none" spc="0" normalizeH="0" baseline="0" noProof="0" smtClean="0">
                <a:ln>
                  <a:noFill/>
                </a:ln>
                <a:solidFill>
                  <a:srgbClr val="404040"/>
                </a:solidFill>
                <a:effectLst/>
                <a:uLnTx/>
                <a:uFillTx/>
                <a:latin typeface="Times New Rom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2023/2/23</a:t>
            </a:fld>
            <a:endParaRPr kumimoji="0" lang="zh-CN" altLang="en-US" sz="1800" b="0" i="0" u="none" strike="noStrike" kern="1200" cap="none" spc="0" normalizeH="0" baseline="0" noProof="0">
              <a:ln>
                <a:noFill/>
              </a:ln>
              <a:solidFill>
                <a:srgbClr val="404040"/>
              </a:solidFill>
              <a:effectLst/>
              <a:uLnTx/>
              <a:uFillTx/>
              <a:latin typeface="Times New Roman"/>
              <a:ea typeface="Microsoft YaHei"/>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800" b="0" i="0" u="none" strike="noStrike" kern="1200" cap="none" spc="0" normalizeH="0" baseline="0" noProof="0">
              <a:ln>
                <a:noFill/>
              </a:ln>
              <a:solidFill>
                <a:srgbClr val="404040"/>
              </a:solidFill>
              <a:effectLst/>
              <a:uLnTx/>
              <a:uFillTx/>
              <a:latin typeface="Times New Roman"/>
              <a:ea typeface="Microsoft YaHei"/>
              <a:cs typeface="+mn-cs"/>
            </a:endParaRPr>
          </a:p>
        </p:txBody>
      </p:sp>
      <p:sp>
        <p:nvSpPr>
          <p:cNvPr id="6" name="Slide Number Placeholder 5"/>
          <p:cNvSpPr>
            <a:spLocks noGrp="1"/>
          </p:cNvSpPr>
          <p:nvPr>
            <p:ph type="sldNum" sz="quarter" idx="12"/>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5F286271-0E8A-4189-A4ED-3E3765CB21F6}" type="slidenum">
              <a:rPr kumimoji="0" lang="zh-CN" altLang="en-US" sz="800" b="0" i="0" u="none" strike="noStrike" kern="1200" cap="none" spc="0" normalizeH="0" baseline="0" noProof="0" smtClean="0">
                <a:ln>
                  <a:noFill/>
                </a:ln>
                <a:solidFill>
                  <a:srgbClr val="808285"/>
                </a:solidFill>
                <a:effectLst/>
                <a:uLnTx/>
                <a:uFillTx/>
                <a:latin typeface="Arial"/>
                <a:ea typeface="Microsoft YaHei"/>
                <a:cs typeface="+mn-cs"/>
              </a:rPr>
              <a:pPr marL="0" marR="0" lvl="0" indent="0" algn="r" defTabSz="180000" rtl="0" eaLnBrk="1" fontAlgn="auto" latinLnBrk="0" hangingPunct="1">
                <a:lnSpc>
                  <a:spcPct val="100000"/>
                </a:lnSpc>
                <a:spcBef>
                  <a:spcPts val="0"/>
                </a:spcBef>
                <a:spcAft>
                  <a:spcPts val="0"/>
                </a:spcAft>
                <a:buClrTx/>
                <a:buSzTx/>
                <a:buFontTx/>
                <a:buNone/>
                <a:tabLst/>
                <a:defRPr/>
              </a:pPr>
              <a:t>‹#›</a:t>
            </a:fld>
            <a:endParaRPr kumimoji="0" lang="zh-CN" altLang="en-US" sz="800" b="0" i="0" u="none" strike="noStrike" kern="1200" cap="none" spc="0" normalizeH="0" baseline="0" noProof="0">
              <a:ln>
                <a:noFill/>
              </a:ln>
              <a:solidFill>
                <a:srgbClr val="808285"/>
              </a:solidFill>
              <a:effectLst/>
              <a:uLnTx/>
              <a:uFillTx/>
              <a:latin typeface="Arial"/>
              <a:ea typeface="Microsoft YaHei"/>
              <a:cs typeface="+mn-cs"/>
            </a:endParaRPr>
          </a:p>
        </p:txBody>
      </p:sp>
    </p:spTree>
    <p:extLst>
      <p:ext uri="{BB962C8B-B14F-4D97-AF65-F5344CB8AC3E}">
        <p14:creationId xmlns:p14="http://schemas.microsoft.com/office/powerpoint/2010/main" val="31304687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左侧一列文字+突出文字">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8" name="Text Placeholder 7"/>
          <p:cNvSpPr>
            <a:spLocks noGrp="1"/>
          </p:cNvSpPr>
          <p:nvPr>
            <p:ph type="body" sz="quarter" idx="12"/>
          </p:nvPr>
        </p:nvSpPr>
        <p:spPr>
          <a:xfrm>
            <a:off x="360000" y="626400"/>
            <a:ext cx="3834000" cy="5616000"/>
          </a:xfr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58778413"/>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封面页">
    <p:bg>
      <p:bgPr>
        <a:solidFill>
          <a:schemeClr val="bg1"/>
        </a:solidFill>
        <a:effectLst/>
      </p:bgPr>
    </p:bg>
    <p:spTree>
      <p:nvGrpSpPr>
        <p:cNvPr id="1" name=""/>
        <p:cNvGrpSpPr/>
        <p:nvPr/>
      </p:nvGrpSpPr>
      <p:grpSpPr>
        <a:xfrm>
          <a:off x="0" y="0"/>
          <a:ext cx="0" cy="0"/>
          <a:chOff x="0" y="0"/>
          <a:chExt cx="0" cy="0"/>
        </a:xfrm>
      </p:grpSpPr>
      <p:sp>
        <p:nvSpPr>
          <p:cNvPr id="5" name="Rectangle 4" descr="Lock Shape"/>
          <p:cNvSpPr>
            <a:spLocks noChangeAspect="1"/>
          </p:cNvSpPr>
          <p:nvPr userDrawn="1"/>
        </p:nvSpPr>
        <p:spPr>
          <a:xfrm>
            <a:off x="7490181" y="1"/>
            <a:ext cx="1296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15" dirty="0">
              <a:solidFill>
                <a:srgbClr val="FFFFFF"/>
              </a:solidFill>
            </a:endParaRPr>
          </a:p>
        </p:txBody>
      </p:sp>
      <p:pic>
        <p:nvPicPr>
          <p:cNvPr id="6" name="Picture 2" descr="Lock Shape" title="KWM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34308" y="745200"/>
            <a:ext cx="1010780" cy="4783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ck Shape" hidden="1" title="KWM SJB Logo"/>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32381" y="752708"/>
            <a:ext cx="1011600" cy="4779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endParaRPr lang="en-AU" dirty="0">
              <a:solidFill>
                <a:srgbClr val="404040"/>
              </a:solidFill>
            </a:endParaRPr>
          </a:p>
        </p:txBody>
      </p:sp>
      <p:sp>
        <p:nvSpPr>
          <p:cNvPr id="3" name="Slide Number Placeholder 2"/>
          <p:cNvSpPr>
            <a:spLocks noGrp="1"/>
          </p:cNvSpPr>
          <p:nvPr>
            <p:ph type="sldNum" sz="quarter" idx="11"/>
          </p:nvPr>
        </p:nvSpPr>
        <p:spPr/>
        <p:txBody>
          <a:bodyPr/>
          <a:lstStyle/>
          <a:p>
            <a:fld id="{9E9BC324-87D9-4F3A-AF80-305003183E1D}" type="slidenum">
              <a:rPr lang="en-AU" smtClean="0"/>
              <a:pPr/>
              <a:t>‹#›</a:t>
            </a:fld>
            <a:endParaRPr lang="en-AU" dirty="0"/>
          </a:p>
        </p:txBody>
      </p:sp>
    </p:spTree>
    <p:extLst>
      <p:ext uri="{BB962C8B-B14F-4D97-AF65-F5344CB8AC3E}">
        <p14:creationId xmlns:p14="http://schemas.microsoft.com/office/powerpoint/2010/main" val="1355224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部分灰色背景封面页">
    <p:bg>
      <p:bgPr>
        <a:solidFill>
          <a:schemeClr val="bg1"/>
        </a:solidFill>
        <a:effectLst/>
      </p:bgPr>
    </p:bg>
    <p:spTree>
      <p:nvGrpSpPr>
        <p:cNvPr id="1" name=""/>
        <p:cNvGrpSpPr/>
        <p:nvPr/>
      </p:nvGrpSpPr>
      <p:grpSpPr>
        <a:xfrm>
          <a:off x="0" y="0"/>
          <a:ext cx="0" cy="0"/>
          <a:chOff x="0" y="0"/>
          <a:chExt cx="0" cy="0"/>
        </a:xfrm>
      </p:grpSpPr>
      <p:sp>
        <p:nvSpPr>
          <p:cNvPr id="5" name="Rectangle 4" descr="Lock Shape"/>
          <p:cNvSpPr>
            <a:spLocks noChangeAspect="1"/>
          </p:cNvSpPr>
          <p:nvPr userDrawn="1"/>
        </p:nvSpPr>
        <p:spPr>
          <a:xfrm>
            <a:off x="7490181" y="1"/>
            <a:ext cx="1296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15" dirty="0">
              <a:solidFill>
                <a:srgbClr val="FFFFFF"/>
              </a:solidFill>
            </a:endParaRPr>
          </a:p>
        </p:txBody>
      </p:sp>
      <p:pic>
        <p:nvPicPr>
          <p:cNvPr id="6" name="Picture 2" descr="Lock Shape" title="KWM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34308" y="745200"/>
            <a:ext cx="1010780" cy="4783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ck Shape" hidden="1" title="KWM SJB Logo"/>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32381" y="752708"/>
            <a:ext cx="1011600" cy="4779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endParaRPr lang="en-AU" dirty="0">
              <a:solidFill>
                <a:srgbClr val="404040"/>
              </a:solidFill>
            </a:endParaRPr>
          </a:p>
        </p:txBody>
      </p:sp>
      <p:sp>
        <p:nvSpPr>
          <p:cNvPr id="3" name="Slide Number Placeholder 2"/>
          <p:cNvSpPr>
            <a:spLocks noGrp="1"/>
          </p:cNvSpPr>
          <p:nvPr>
            <p:ph type="sldNum" sz="quarter" idx="11"/>
          </p:nvPr>
        </p:nvSpPr>
        <p:spPr/>
        <p:txBody>
          <a:bodyPr/>
          <a:lstStyle/>
          <a:p>
            <a:fld id="{9E9BC324-87D9-4F3A-AF80-305003183E1D}" type="slidenum">
              <a:rPr lang="en-AU" smtClean="0"/>
              <a:pPr/>
              <a:t>‹#›</a:t>
            </a:fld>
            <a:endParaRPr lang="en-AU" dirty="0"/>
          </a:p>
        </p:txBody>
      </p:sp>
      <p:pic>
        <p:nvPicPr>
          <p:cNvPr id="7" name="Picture 2"/>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74654" y="1845432"/>
            <a:ext cx="8408988" cy="4398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标题 3"/>
          <p:cNvSpPr>
            <a:spLocks noGrp="1"/>
          </p:cNvSpPr>
          <p:nvPr>
            <p:ph type="title"/>
          </p:nvPr>
        </p:nvSpPr>
        <p:spPr>
          <a:xfrm>
            <a:off x="374652" y="3430588"/>
            <a:ext cx="4556125" cy="720000"/>
          </a:xfrm>
        </p:spPr>
        <p:txBody>
          <a:bodyPr/>
          <a:lstStyle/>
          <a:p>
            <a:r>
              <a:rPr lang="zh-CN" altLang="en-US"/>
              <a:t>单击此处编辑母版标题样式</a:t>
            </a:r>
          </a:p>
        </p:txBody>
      </p:sp>
    </p:spTree>
    <p:extLst>
      <p:ext uri="{BB962C8B-B14F-4D97-AF65-F5344CB8AC3E}">
        <p14:creationId xmlns:p14="http://schemas.microsoft.com/office/powerpoint/2010/main" val="1136405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图片背景封面页">
    <p:bg>
      <p:bgPr>
        <a:solidFill>
          <a:schemeClr val="bg1"/>
        </a:solidFill>
        <a:effectLst/>
      </p:bgPr>
    </p:bg>
    <p:spTree>
      <p:nvGrpSpPr>
        <p:cNvPr id="1" name=""/>
        <p:cNvGrpSpPr/>
        <p:nvPr/>
      </p:nvGrpSpPr>
      <p:grpSpPr>
        <a:xfrm>
          <a:off x="0" y="0"/>
          <a:ext cx="0" cy="0"/>
          <a:chOff x="0" y="0"/>
          <a:chExt cx="0" cy="0"/>
        </a:xfrm>
      </p:grpSpPr>
      <p:sp>
        <p:nvSpPr>
          <p:cNvPr id="5" name="Rectangle 4" descr="Lock Shape"/>
          <p:cNvSpPr>
            <a:spLocks noChangeAspect="1"/>
          </p:cNvSpPr>
          <p:nvPr userDrawn="1"/>
        </p:nvSpPr>
        <p:spPr>
          <a:xfrm>
            <a:off x="7490181" y="1"/>
            <a:ext cx="1296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15" dirty="0">
              <a:solidFill>
                <a:srgbClr val="FFFFFF"/>
              </a:solidFill>
            </a:endParaRPr>
          </a:p>
        </p:txBody>
      </p:sp>
      <p:pic>
        <p:nvPicPr>
          <p:cNvPr id="6" name="Picture 2" descr="Lock Shape" title="KWM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34308" y="745200"/>
            <a:ext cx="1010780" cy="4783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ck Shape" hidden="1" title="KWM SJB Logo"/>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32381" y="752708"/>
            <a:ext cx="1011600" cy="4779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endParaRPr lang="en-AU" dirty="0">
              <a:solidFill>
                <a:srgbClr val="404040"/>
              </a:solidFill>
            </a:endParaRPr>
          </a:p>
        </p:txBody>
      </p:sp>
      <p:sp>
        <p:nvSpPr>
          <p:cNvPr id="3" name="Slide Number Placeholder 2"/>
          <p:cNvSpPr>
            <a:spLocks noGrp="1"/>
          </p:cNvSpPr>
          <p:nvPr>
            <p:ph type="sldNum" sz="quarter" idx="11"/>
          </p:nvPr>
        </p:nvSpPr>
        <p:spPr/>
        <p:txBody>
          <a:bodyPr/>
          <a:lstStyle/>
          <a:p>
            <a:fld id="{9E9BC324-87D9-4F3A-AF80-305003183E1D}" type="slidenum">
              <a:rPr lang="en-AU" smtClean="0"/>
              <a:pPr/>
              <a:t>‹#›</a:t>
            </a:fld>
            <a:endParaRPr lang="en-AU" dirty="0"/>
          </a:p>
        </p:txBody>
      </p:sp>
      <p:sp>
        <p:nvSpPr>
          <p:cNvPr id="9" name="图片占位符 8"/>
          <p:cNvSpPr>
            <a:spLocks noGrp="1"/>
          </p:cNvSpPr>
          <p:nvPr>
            <p:ph type="pic" sz="quarter" idx="12"/>
          </p:nvPr>
        </p:nvSpPr>
        <p:spPr>
          <a:xfrm>
            <a:off x="374654" y="1839920"/>
            <a:ext cx="8408988"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
        <p:nvSpPr>
          <p:cNvPr id="4" name="标题 3"/>
          <p:cNvSpPr>
            <a:spLocks noGrp="1"/>
          </p:cNvSpPr>
          <p:nvPr>
            <p:ph type="title"/>
          </p:nvPr>
        </p:nvSpPr>
        <p:spPr>
          <a:xfrm>
            <a:off x="374652" y="3430588"/>
            <a:ext cx="4556125" cy="720000"/>
          </a:xfrm>
        </p:spPr>
        <p:txBody>
          <a:bodyPr/>
          <a:lstStyle/>
          <a:p>
            <a:r>
              <a:rPr lang="zh-CN" altLang="en-US"/>
              <a:t>单击此处编辑母版标题样式</a:t>
            </a:r>
          </a:p>
        </p:txBody>
      </p:sp>
      <p:sp>
        <p:nvSpPr>
          <p:cNvPr id="7" name="矩形 6"/>
          <p:cNvSpPr/>
          <p:nvPr userDrawn="1"/>
        </p:nvSpPr>
        <p:spPr>
          <a:xfrm>
            <a:off x="7223221" y="666512"/>
            <a:ext cx="1861264" cy="241476"/>
          </a:xfrm>
          <a:prstGeom prst="rect">
            <a:avLst/>
          </a:prstGeom>
          <a:solidFill>
            <a:schemeClr val="bg1"/>
          </a:solidFill>
          <a:ln>
            <a:noFill/>
          </a:ln>
        </p:spPr>
        <p:txBody>
          <a:bodyPr wrap="square" rtlCol="0" anchor="ctr">
            <a:spAutoFit/>
          </a:bodyPr>
          <a:lstStyle/>
          <a:p>
            <a:pPr algn="just">
              <a:spcAft>
                <a:spcPts val="554"/>
              </a:spcAft>
            </a:pPr>
            <a:endParaRPr lang="zh-CN" altLang="en-US" sz="969" b="1" dirty="0">
              <a:solidFill>
                <a:srgbClr val="404040">
                  <a:lumMod val="50000"/>
                </a:srgbClr>
              </a:solidFill>
              <a:latin typeface="微软雅黑" panose="020B0503020204020204" pitchFamily="34" charset="-122"/>
              <a:ea typeface="微软雅黑" panose="020B0503020204020204" pitchFamily="34" charset="-122"/>
              <a:cs typeface="Arial" charset="0"/>
            </a:endParaRPr>
          </a:p>
        </p:txBody>
      </p:sp>
    </p:spTree>
    <p:extLst>
      <p:ext uri="{BB962C8B-B14F-4D97-AF65-F5344CB8AC3E}">
        <p14:creationId xmlns:p14="http://schemas.microsoft.com/office/powerpoint/2010/main" val="15284421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10" name="Slide Number Placeholder 3" descr="Lock Shape"/>
          <p:cNvSpPr>
            <a:spLocks noGrp="1"/>
          </p:cNvSpPr>
          <p:nvPr>
            <p:ph type="sldNum" sz="quarter" idx="4"/>
          </p:nvPr>
        </p:nvSpPr>
        <p:spPr>
          <a:xfrm>
            <a:off x="8516175" y="6325200"/>
            <a:ext cx="324000" cy="201600"/>
          </a:xfrm>
          <a:prstGeom prst="rect">
            <a:avLst/>
          </a:prstGeom>
        </p:spPr>
        <p:txBody>
          <a:bodyPr vert="horz" lIns="91440" tIns="45720" rIns="91440" bIns="45720" rtlCol="0" anchor="ctr"/>
          <a:lstStyle>
            <a:lvl1pPr marL="0" indent="0" algn="r" defTabSz="249237" rtl="0" eaLnBrk="1" latinLnBrk="0" hangingPunct="1">
              <a:lnSpc>
                <a:spcPct val="100000"/>
              </a:lnSpc>
              <a:spcBef>
                <a:spcPts val="0"/>
              </a:spcBef>
              <a:spcAft>
                <a:spcPts val="0"/>
              </a:spcAft>
              <a:buNone/>
              <a:defRPr sz="739" b="0" cap="none" spc="0">
                <a:solidFill>
                  <a:srgbClr val="808285"/>
                </a:solidFill>
                <a:latin typeface="Arial"/>
              </a:defRPr>
            </a:lvl1pPr>
          </a:lstStyle>
          <a:p>
            <a:fld id="{6FBBF496-5E13-422D-AD74-55F6AC90CA92}" type="slidenum">
              <a:rPr lang="en-AU" smtClean="0"/>
              <a:pPr/>
              <a:t>‹#›</a:t>
            </a:fld>
            <a:endParaRPr lang="en-AU" dirty="0"/>
          </a:p>
        </p:txBody>
      </p:sp>
      <p:sp>
        <p:nvSpPr>
          <p:cNvPr id="13" name="Text Placeholder 2"/>
          <p:cNvSpPr>
            <a:spLocks noGrp="1"/>
          </p:cNvSpPr>
          <p:nvPr>
            <p:ph type="body" sz="quarter" idx="21"/>
          </p:nvPr>
        </p:nvSpPr>
        <p:spPr>
          <a:xfrm>
            <a:off x="360000" y="3430588"/>
            <a:ext cx="1917700" cy="2811812"/>
          </a:xfrm>
          <a:prstGeom prst="rect">
            <a:avLst/>
          </a:prstGeom>
        </p:spPr>
        <p:txBody>
          <a:bodyPr>
            <a:normAutofit/>
          </a:bodyPr>
          <a:lstStyle>
            <a:lvl1pPr marL="0" marR="0" indent="0" algn="l" defTabSz="166158" rtl="0" eaLnBrk="1" fontAlgn="auto" latinLnBrk="0" hangingPunct="1">
              <a:lnSpc>
                <a:spcPct val="100000"/>
              </a:lnSpc>
              <a:spcBef>
                <a:spcPts val="0"/>
              </a:spcBef>
              <a:spcAft>
                <a:spcPts val="554"/>
              </a:spcAft>
              <a:buClr>
                <a:schemeClr val="tx1">
                  <a:lumMod val="60000"/>
                  <a:lumOff val="40000"/>
                </a:schemeClr>
              </a:buClr>
              <a:buSzTx/>
              <a:buFont typeface="Wingdings" pitchFamily="2" charset="2"/>
              <a:buNone/>
              <a:tabLst/>
              <a:defRPr lang="en-AU" sz="1847" b="0" kern="1200" cap="none" spc="-92"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lvl="0"/>
            <a:endParaRPr lang="en-AU" dirty="0"/>
          </a:p>
        </p:txBody>
      </p:sp>
      <p:sp>
        <p:nvSpPr>
          <p:cNvPr id="14" name="Text Placeholder 2"/>
          <p:cNvSpPr>
            <a:spLocks noGrp="1"/>
          </p:cNvSpPr>
          <p:nvPr>
            <p:ph type="body" sz="quarter" idx="22"/>
          </p:nvPr>
        </p:nvSpPr>
        <p:spPr>
          <a:xfrm>
            <a:off x="2547417" y="3430588"/>
            <a:ext cx="1917700" cy="2811812"/>
          </a:xfrm>
          <a:prstGeom prst="rect">
            <a:avLst/>
          </a:prstGeom>
        </p:spPr>
        <p:txBody>
          <a:bodyPr>
            <a:normAutofit/>
          </a:bodyPr>
          <a:lstStyle>
            <a:lvl1pPr marL="0" marR="0" indent="0" algn="l" defTabSz="166158" rtl="0" eaLnBrk="1" fontAlgn="auto" latinLnBrk="0" hangingPunct="1">
              <a:lnSpc>
                <a:spcPct val="100000"/>
              </a:lnSpc>
              <a:spcBef>
                <a:spcPts val="0"/>
              </a:spcBef>
              <a:spcAft>
                <a:spcPts val="554"/>
              </a:spcAft>
              <a:buClr>
                <a:srgbClr val="404040">
                  <a:lumMod val="60000"/>
                  <a:lumOff val="40000"/>
                </a:srgbClr>
              </a:buClr>
              <a:buSzTx/>
              <a:buFont typeface="Wingdings" pitchFamily="2" charset="2"/>
              <a:buNone/>
              <a:tabLst/>
              <a:defRPr lang="en-AU" sz="1847" b="0" kern="1200" cap="none" spc="-92"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66158" rtl="0" eaLnBrk="1" fontAlgn="auto" latinLnBrk="0" hangingPunct="1">
              <a:lnSpc>
                <a:spcPct val="100000"/>
              </a:lnSpc>
              <a:spcBef>
                <a:spcPts val="0"/>
              </a:spcBef>
              <a:spcAft>
                <a:spcPts val="554"/>
              </a:spcAft>
              <a:buClr>
                <a:schemeClr val="tx1">
                  <a:lumMod val="60000"/>
                  <a:lumOff val="40000"/>
                </a:schemeClr>
              </a:buClr>
              <a:buSzTx/>
              <a:buFont typeface="Wingdings" pitchFamily="2" charset="2"/>
              <a:buNone/>
              <a:tabLst/>
            </a:pPr>
            <a:endParaRPr lang="en-AU" dirty="0"/>
          </a:p>
        </p:txBody>
      </p:sp>
      <p:sp>
        <p:nvSpPr>
          <p:cNvPr id="15" name="Text Placeholder 2"/>
          <p:cNvSpPr>
            <a:spLocks noGrp="1"/>
          </p:cNvSpPr>
          <p:nvPr>
            <p:ph type="body" sz="quarter" idx="23"/>
          </p:nvPr>
        </p:nvSpPr>
        <p:spPr>
          <a:xfrm>
            <a:off x="4712780" y="3430588"/>
            <a:ext cx="1917700" cy="2811812"/>
          </a:xfrm>
          <a:prstGeom prst="rect">
            <a:avLst/>
          </a:prstGeom>
        </p:spPr>
        <p:txBody>
          <a:bodyPr>
            <a:normAutofit/>
          </a:bodyPr>
          <a:lstStyle>
            <a:lvl1pPr marL="0" marR="0" indent="0" algn="l" defTabSz="166158" rtl="0" eaLnBrk="1" fontAlgn="auto" latinLnBrk="0" hangingPunct="1">
              <a:lnSpc>
                <a:spcPts val="2585"/>
              </a:lnSpc>
              <a:spcBef>
                <a:spcPts val="0"/>
              </a:spcBef>
              <a:spcAft>
                <a:spcPts val="554"/>
              </a:spcAft>
              <a:buClr>
                <a:schemeClr val="tx1">
                  <a:lumMod val="60000"/>
                  <a:lumOff val="40000"/>
                </a:schemeClr>
              </a:buClr>
              <a:buSzTx/>
              <a:buFont typeface="Wingdings" pitchFamily="2" charset="2"/>
              <a:buNone/>
              <a:tabLst/>
              <a:defRPr lang="en-AU" sz="1847" b="0" kern="1200" cap="none" spc="-92"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66158" rtl="0" eaLnBrk="1" fontAlgn="auto" latinLnBrk="0" hangingPunct="1">
              <a:lnSpc>
                <a:spcPct val="100000"/>
              </a:lnSpc>
              <a:spcBef>
                <a:spcPts val="0"/>
              </a:spcBef>
              <a:spcAft>
                <a:spcPts val="554"/>
              </a:spcAft>
              <a:buClr>
                <a:schemeClr val="tx1">
                  <a:lumMod val="60000"/>
                  <a:lumOff val="40000"/>
                </a:schemeClr>
              </a:buClr>
              <a:buSzTx/>
              <a:buFont typeface="Wingdings" pitchFamily="2" charset="2"/>
              <a:buNone/>
              <a:tabLst/>
            </a:pPr>
            <a:endParaRPr lang="en-AU" dirty="0"/>
          </a:p>
        </p:txBody>
      </p:sp>
      <p:sp>
        <p:nvSpPr>
          <p:cNvPr id="16" name="Text Placeholder 2"/>
          <p:cNvSpPr>
            <a:spLocks noGrp="1"/>
          </p:cNvSpPr>
          <p:nvPr>
            <p:ph type="body" sz="quarter" idx="24"/>
          </p:nvPr>
        </p:nvSpPr>
        <p:spPr>
          <a:xfrm>
            <a:off x="6866493" y="3430588"/>
            <a:ext cx="1917700" cy="2811812"/>
          </a:xfrm>
          <a:prstGeom prst="rect">
            <a:avLst/>
          </a:prstGeom>
        </p:spPr>
        <p:txBody>
          <a:bodyPr>
            <a:normAutofit/>
          </a:bodyPr>
          <a:lstStyle>
            <a:lvl1pPr marL="0" marR="0" indent="0" algn="l" defTabSz="166158" rtl="0" eaLnBrk="1" fontAlgn="auto" latinLnBrk="0" hangingPunct="1">
              <a:lnSpc>
                <a:spcPts val="2585"/>
              </a:lnSpc>
              <a:spcBef>
                <a:spcPts val="0"/>
              </a:spcBef>
              <a:spcAft>
                <a:spcPts val="554"/>
              </a:spcAft>
              <a:buClr>
                <a:schemeClr val="tx1">
                  <a:lumMod val="60000"/>
                  <a:lumOff val="40000"/>
                </a:schemeClr>
              </a:buClr>
              <a:buSzTx/>
              <a:buFont typeface="Wingdings" pitchFamily="2" charset="2"/>
              <a:buNone/>
              <a:tabLst/>
              <a:defRPr lang="en-AU" sz="1847" b="0" kern="1200" cap="none" spc="-92"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66158" rtl="0" eaLnBrk="1" fontAlgn="auto" latinLnBrk="0" hangingPunct="1">
              <a:lnSpc>
                <a:spcPct val="100000"/>
              </a:lnSpc>
              <a:spcBef>
                <a:spcPts val="0"/>
              </a:spcBef>
              <a:spcAft>
                <a:spcPts val="554"/>
              </a:spcAft>
              <a:buClr>
                <a:schemeClr val="tx1">
                  <a:lumMod val="60000"/>
                  <a:lumOff val="40000"/>
                </a:schemeClr>
              </a:buClr>
              <a:buSzTx/>
              <a:buFont typeface="Wingdings" pitchFamily="2" charset="2"/>
              <a:buNone/>
              <a:tabLst/>
            </a:pPr>
            <a:endParaRPr lang="en-AU" dirty="0"/>
          </a:p>
        </p:txBody>
      </p:sp>
      <p:sp>
        <p:nvSpPr>
          <p:cNvPr id="11" name="Text Placeholder 2"/>
          <p:cNvSpPr>
            <a:spLocks noGrp="1"/>
          </p:cNvSpPr>
          <p:nvPr>
            <p:ph type="body" sz="quarter" idx="25" hasCustomPrompt="1"/>
          </p:nvPr>
        </p:nvSpPr>
        <p:spPr>
          <a:xfrm>
            <a:off x="360000" y="2332800"/>
            <a:ext cx="1915200" cy="1080000"/>
          </a:xfrm>
          <a:prstGeom prst="rect">
            <a:avLst/>
          </a:prstGeom>
        </p:spPr>
        <p:txBody>
          <a:bodyPr>
            <a:noAutofit/>
          </a:bodyPr>
          <a:lstStyle>
            <a:lvl1pPr marL="0" indent="0" algn="l" defTabSz="166158" rtl="0" eaLnBrk="1" latinLnBrk="0" hangingPunct="1">
              <a:lnSpc>
                <a:spcPct val="100000"/>
              </a:lnSpc>
              <a:spcBef>
                <a:spcPct val="0"/>
              </a:spcBef>
              <a:spcAft>
                <a:spcPts val="0"/>
              </a:spcAft>
              <a:buNone/>
              <a:defRPr lang="en-US" sz="6647" b="1" kern="1200" cap="none" spc="-277" baseline="0" dirty="0" smtClean="0">
                <a:solidFill>
                  <a:schemeClr val="tx2"/>
                </a:solidFill>
                <a:latin typeface="Arial"/>
                <a:ea typeface="+mj-ea"/>
                <a:cs typeface="+mj-cs"/>
              </a:defRPr>
            </a:lvl1pPr>
            <a:lvl2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2pPr>
            <a:lvl3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3pPr>
            <a:lvl4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4pPr>
            <a:lvl5pPr marL="0" indent="0" algn="ctr" defTabSz="166158" rtl="0" eaLnBrk="1" latinLnBrk="0" hangingPunct="1">
              <a:lnSpc>
                <a:spcPct val="100000"/>
              </a:lnSpc>
              <a:spcBef>
                <a:spcPct val="0"/>
              </a:spcBef>
              <a:spcAft>
                <a:spcPts val="0"/>
              </a:spcAft>
              <a:buNone/>
              <a:defRPr lang="en-AU" sz="6647" b="1" kern="1200" cap="none" spc="-277" baseline="0" dirty="0">
                <a:solidFill>
                  <a:srgbClr val="EE0088"/>
                </a:solidFill>
                <a:latin typeface="Arial"/>
                <a:ea typeface="+mj-ea"/>
                <a:cs typeface="+mj-cs"/>
              </a:defRPr>
            </a:lvl5pPr>
          </a:lstStyle>
          <a:p>
            <a:pPr lvl="0"/>
            <a:r>
              <a:rPr lang="en-US" dirty="0"/>
              <a:t>##</a:t>
            </a:r>
            <a:endParaRPr lang="en-AU" dirty="0"/>
          </a:p>
        </p:txBody>
      </p:sp>
      <p:sp>
        <p:nvSpPr>
          <p:cNvPr id="12" name="Text Placeholder 2"/>
          <p:cNvSpPr>
            <a:spLocks noGrp="1"/>
          </p:cNvSpPr>
          <p:nvPr>
            <p:ph type="body" sz="quarter" idx="26" hasCustomPrompt="1"/>
          </p:nvPr>
        </p:nvSpPr>
        <p:spPr>
          <a:xfrm>
            <a:off x="2548800" y="2332800"/>
            <a:ext cx="1915200" cy="1080000"/>
          </a:xfrm>
          <a:prstGeom prst="rect">
            <a:avLst/>
          </a:prstGeom>
        </p:spPr>
        <p:txBody>
          <a:bodyPr>
            <a:noAutofit/>
          </a:bodyPr>
          <a:lstStyle>
            <a:lvl1pPr marL="0" indent="0" algn="l" defTabSz="166158" rtl="0" eaLnBrk="1" latinLnBrk="0" hangingPunct="1">
              <a:lnSpc>
                <a:spcPct val="100000"/>
              </a:lnSpc>
              <a:spcBef>
                <a:spcPct val="0"/>
              </a:spcBef>
              <a:spcAft>
                <a:spcPts val="0"/>
              </a:spcAft>
              <a:buNone/>
              <a:defRPr lang="en-AU" sz="6647" b="1" kern="1200" cap="none" spc="-277" baseline="0" dirty="0">
                <a:solidFill>
                  <a:schemeClr val="tx2"/>
                </a:solidFill>
                <a:latin typeface="Arial"/>
                <a:ea typeface="+mj-ea"/>
                <a:cs typeface="+mj-cs"/>
              </a:defRPr>
            </a:lvl1pPr>
            <a:lvl2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2pPr>
            <a:lvl3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3pPr>
            <a:lvl4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4pPr>
            <a:lvl5pPr marL="0" indent="0" algn="ctr" defTabSz="166158" rtl="0" eaLnBrk="1" latinLnBrk="0" hangingPunct="1">
              <a:lnSpc>
                <a:spcPct val="100000"/>
              </a:lnSpc>
              <a:spcBef>
                <a:spcPct val="0"/>
              </a:spcBef>
              <a:spcAft>
                <a:spcPts val="0"/>
              </a:spcAft>
              <a:buNone/>
              <a:defRPr lang="en-AU" sz="6647" b="1" kern="1200" cap="none" spc="-277" baseline="0" dirty="0">
                <a:solidFill>
                  <a:srgbClr val="EE0088"/>
                </a:solidFill>
                <a:latin typeface="Arial"/>
                <a:ea typeface="+mj-ea"/>
                <a:cs typeface="+mj-cs"/>
              </a:defRPr>
            </a:lvl5pPr>
          </a:lstStyle>
          <a:p>
            <a:pPr lvl="0"/>
            <a:r>
              <a:rPr lang="en-US" dirty="0"/>
              <a:t>##</a:t>
            </a:r>
            <a:endParaRPr lang="en-AU" dirty="0"/>
          </a:p>
        </p:txBody>
      </p:sp>
      <p:sp>
        <p:nvSpPr>
          <p:cNvPr id="17" name="Text Placeholder 2"/>
          <p:cNvSpPr>
            <a:spLocks noGrp="1"/>
          </p:cNvSpPr>
          <p:nvPr>
            <p:ph type="body" sz="quarter" idx="27" hasCustomPrompt="1"/>
          </p:nvPr>
        </p:nvSpPr>
        <p:spPr>
          <a:xfrm>
            <a:off x="4712400" y="2332800"/>
            <a:ext cx="1915200" cy="1080000"/>
          </a:xfrm>
          <a:prstGeom prst="rect">
            <a:avLst/>
          </a:prstGeom>
        </p:spPr>
        <p:txBody>
          <a:bodyPr>
            <a:noAutofit/>
          </a:bodyPr>
          <a:lstStyle>
            <a:lvl1pPr marL="0" indent="0" algn="l" defTabSz="166158" rtl="0" eaLnBrk="1" latinLnBrk="0" hangingPunct="1">
              <a:lnSpc>
                <a:spcPct val="100000"/>
              </a:lnSpc>
              <a:spcBef>
                <a:spcPct val="0"/>
              </a:spcBef>
              <a:spcAft>
                <a:spcPts val="0"/>
              </a:spcAft>
              <a:buNone/>
              <a:defRPr lang="en-AU" sz="6647" b="1" kern="1200" cap="none" spc="-277" baseline="0" dirty="0">
                <a:solidFill>
                  <a:schemeClr val="tx2"/>
                </a:solidFill>
                <a:latin typeface="Arial"/>
                <a:ea typeface="+mj-ea"/>
                <a:cs typeface="+mj-cs"/>
              </a:defRPr>
            </a:lvl1pPr>
            <a:lvl2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2pPr>
            <a:lvl3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3pPr>
            <a:lvl4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4pPr>
            <a:lvl5pPr marL="0" indent="0" algn="ctr" defTabSz="166158" rtl="0" eaLnBrk="1" latinLnBrk="0" hangingPunct="1">
              <a:lnSpc>
                <a:spcPct val="100000"/>
              </a:lnSpc>
              <a:spcBef>
                <a:spcPct val="0"/>
              </a:spcBef>
              <a:spcAft>
                <a:spcPts val="0"/>
              </a:spcAft>
              <a:buNone/>
              <a:defRPr lang="en-AU" sz="6647" b="1" kern="1200" cap="none" spc="-277" baseline="0" dirty="0">
                <a:solidFill>
                  <a:srgbClr val="EE0088"/>
                </a:solidFill>
                <a:latin typeface="Arial"/>
                <a:ea typeface="+mj-ea"/>
                <a:cs typeface="+mj-cs"/>
              </a:defRPr>
            </a:lvl5pPr>
          </a:lstStyle>
          <a:p>
            <a:pPr lvl="0"/>
            <a:r>
              <a:rPr lang="en-US" dirty="0"/>
              <a:t>##</a:t>
            </a:r>
            <a:endParaRPr lang="en-AU" dirty="0"/>
          </a:p>
        </p:txBody>
      </p:sp>
      <p:sp>
        <p:nvSpPr>
          <p:cNvPr id="18" name="Text Placeholder 2"/>
          <p:cNvSpPr>
            <a:spLocks noGrp="1"/>
          </p:cNvSpPr>
          <p:nvPr>
            <p:ph type="body" sz="quarter" idx="28" hasCustomPrompt="1"/>
          </p:nvPr>
        </p:nvSpPr>
        <p:spPr>
          <a:xfrm>
            <a:off x="6865200" y="2332800"/>
            <a:ext cx="1915200" cy="1080000"/>
          </a:xfrm>
          <a:prstGeom prst="rect">
            <a:avLst/>
          </a:prstGeom>
        </p:spPr>
        <p:txBody>
          <a:bodyPr>
            <a:noAutofit/>
          </a:bodyPr>
          <a:lstStyle>
            <a:lvl1pPr marL="0" indent="0" algn="l" defTabSz="166158" rtl="0" eaLnBrk="1" latinLnBrk="0" hangingPunct="1">
              <a:lnSpc>
                <a:spcPct val="100000"/>
              </a:lnSpc>
              <a:spcBef>
                <a:spcPct val="0"/>
              </a:spcBef>
              <a:spcAft>
                <a:spcPts val="0"/>
              </a:spcAft>
              <a:buNone/>
              <a:defRPr lang="en-AU" sz="6647" b="1" kern="1200" cap="none" spc="-277" baseline="0" dirty="0">
                <a:solidFill>
                  <a:schemeClr val="tx2"/>
                </a:solidFill>
                <a:latin typeface="Arial"/>
                <a:ea typeface="+mj-ea"/>
                <a:cs typeface="+mj-cs"/>
              </a:defRPr>
            </a:lvl1pPr>
            <a:lvl2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2pPr>
            <a:lvl3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3pPr>
            <a:lvl4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4pPr>
            <a:lvl5pPr marL="0" indent="0" algn="ctr" defTabSz="166158" rtl="0" eaLnBrk="1" latinLnBrk="0" hangingPunct="1">
              <a:lnSpc>
                <a:spcPct val="100000"/>
              </a:lnSpc>
              <a:spcBef>
                <a:spcPct val="0"/>
              </a:spcBef>
              <a:spcAft>
                <a:spcPts val="0"/>
              </a:spcAft>
              <a:buNone/>
              <a:defRPr lang="en-AU" sz="6647" b="1" kern="1200" cap="none" spc="-277" baseline="0" dirty="0">
                <a:solidFill>
                  <a:srgbClr val="EE0088"/>
                </a:solidFill>
                <a:latin typeface="Arial"/>
                <a:ea typeface="+mj-ea"/>
                <a:cs typeface="+mj-cs"/>
              </a:defRPr>
            </a:lvl5pPr>
          </a:lstStyle>
          <a:p>
            <a:pPr lvl="0"/>
            <a:r>
              <a:rPr lang="en-US" dirty="0"/>
              <a:t>##</a:t>
            </a:r>
            <a:endParaRPr lang="en-AU" dirty="0"/>
          </a:p>
        </p:txBody>
      </p:sp>
    </p:spTree>
    <p:extLst>
      <p:ext uri="{BB962C8B-B14F-4D97-AF65-F5344CB8AC3E}">
        <p14:creationId xmlns:p14="http://schemas.microsoft.com/office/powerpoint/2010/main" val="2715500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带图片目录页">
    <p:spTree>
      <p:nvGrpSpPr>
        <p:cNvPr id="1" name=""/>
        <p:cNvGrpSpPr/>
        <p:nvPr/>
      </p:nvGrpSpPr>
      <p:grpSpPr>
        <a:xfrm>
          <a:off x="0" y="0"/>
          <a:ext cx="0" cy="0"/>
          <a:chOff x="0" y="0"/>
          <a:chExt cx="0" cy="0"/>
        </a:xfrm>
      </p:grpSpPr>
      <p:sp>
        <p:nvSpPr>
          <p:cNvPr id="10" name="Slide Number Placeholder 3" descr="Lock Shape"/>
          <p:cNvSpPr>
            <a:spLocks noGrp="1"/>
          </p:cNvSpPr>
          <p:nvPr>
            <p:ph type="sldNum" sz="quarter" idx="4"/>
          </p:nvPr>
        </p:nvSpPr>
        <p:spPr>
          <a:xfrm>
            <a:off x="8516175" y="6325200"/>
            <a:ext cx="324000" cy="201600"/>
          </a:xfrm>
          <a:prstGeom prst="rect">
            <a:avLst/>
          </a:prstGeom>
        </p:spPr>
        <p:txBody>
          <a:bodyPr vert="horz" lIns="91440" tIns="45720" rIns="91440" bIns="45720" rtlCol="0" anchor="ctr"/>
          <a:lstStyle>
            <a:lvl1pPr marL="0" indent="0" algn="r" defTabSz="249237" rtl="0" eaLnBrk="1" latinLnBrk="0" hangingPunct="1">
              <a:lnSpc>
                <a:spcPct val="100000"/>
              </a:lnSpc>
              <a:spcBef>
                <a:spcPts val="0"/>
              </a:spcBef>
              <a:spcAft>
                <a:spcPts val="0"/>
              </a:spcAft>
              <a:buNone/>
              <a:defRPr sz="739" b="0" cap="none" spc="0">
                <a:solidFill>
                  <a:srgbClr val="808285"/>
                </a:solidFill>
                <a:latin typeface="Arial"/>
              </a:defRPr>
            </a:lvl1pPr>
          </a:lstStyle>
          <a:p>
            <a:fld id="{6FBBF496-5E13-422D-AD74-55F6AC90CA92}" type="slidenum">
              <a:rPr lang="en-AU" smtClean="0"/>
              <a:pPr/>
              <a:t>‹#›</a:t>
            </a:fld>
            <a:endParaRPr lang="en-AU" dirty="0"/>
          </a:p>
        </p:txBody>
      </p:sp>
      <p:sp>
        <p:nvSpPr>
          <p:cNvPr id="13" name="Text Placeholder 2"/>
          <p:cNvSpPr>
            <a:spLocks noGrp="1"/>
          </p:cNvSpPr>
          <p:nvPr>
            <p:ph type="body" sz="quarter" idx="21"/>
          </p:nvPr>
        </p:nvSpPr>
        <p:spPr>
          <a:xfrm>
            <a:off x="2286624" y="4528376"/>
            <a:ext cx="1438876" cy="1560512"/>
          </a:xfrm>
          <a:prstGeom prst="rect">
            <a:avLst/>
          </a:prstGeom>
        </p:spPr>
        <p:txBody>
          <a:bodyPr>
            <a:normAutofit/>
          </a:bodyPr>
          <a:lstStyle>
            <a:lvl1pPr marL="0" marR="0" indent="0" algn="l" defTabSz="166158" rtl="0" eaLnBrk="1" fontAlgn="auto" latinLnBrk="0" hangingPunct="1">
              <a:lnSpc>
                <a:spcPct val="100000"/>
              </a:lnSpc>
              <a:spcBef>
                <a:spcPts val="0"/>
              </a:spcBef>
              <a:spcAft>
                <a:spcPts val="554"/>
              </a:spcAft>
              <a:buClr>
                <a:schemeClr val="tx1">
                  <a:lumMod val="60000"/>
                  <a:lumOff val="40000"/>
                </a:schemeClr>
              </a:buClr>
              <a:buSzTx/>
              <a:buFont typeface="Wingdings" pitchFamily="2" charset="2"/>
              <a:buNone/>
              <a:tabLst/>
              <a:defRPr lang="en-AU" sz="1847" b="0" kern="1200" cap="none" spc="-92"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lvl="0"/>
            <a:endParaRPr lang="en-AU" dirty="0"/>
          </a:p>
        </p:txBody>
      </p:sp>
      <p:sp>
        <p:nvSpPr>
          <p:cNvPr id="14" name="Text Placeholder 2"/>
          <p:cNvSpPr>
            <a:spLocks noGrp="1"/>
          </p:cNvSpPr>
          <p:nvPr>
            <p:ph type="body" sz="quarter" idx="22"/>
          </p:nvPr>
        </p:nvSpPr>
        <p:spPr>
          <a:xfrm>
            <a:off x="3966040" y="4528376"/>
            <a:ext cx="1438876" cy="1560512"/>
          </a:xfrm>
          <a:prstGeom prst="rect">
            <a:avLst/>
          </a:prstGeom>
        </p:spPr>
        <p:txBody>
          <a:bodyPr>
            <a:normAutofit/>
          </a:bodyPr>
          <a:lstStyle>
            <a:lvl1pPr marL="0" marR="0" indent="0" algn="l" defTabSz="166158" rtl="0" eaLnBrk="1" fontAlgn="auto" latinLnBrk="0" hangingPunct="1">
              <a:lnSpc>
                <a:spcPct val="100000"/>
              </a:lnSpc>
              <a:spcBef>
                <a:spcPts val="0"/>
              </a:spcBef>
              <a:spcAft>
                <a:spcPts val="554"/>
              </a:spcAft>
              <a:buClr>
                <a:srgbClr val="404040">
                  <a:lumMod val="60000"/>
                  <a:lumOff val="40000"/>
                </a:srgbClr>
              </a:buClr>
              <a:buSzTx/>
              <a:buFont typeface="Wingdings" pitchFamily="2" charset="2"/>
              <a:buNone/>
              <a:tabLst/>
              <a:defRPr lang="en-AU" sz="1847" b="0" kern="1200" cap="none" spc="-92"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66158" rtl="0" eaLnBrk="1" fontAlgn="auto" latinLnBrk="0" hangingPunct="1">
              <a:lnSpc>
                <a:spcPct val="100000"/>
              </a:lnSpc>
              <a:spcBef>
                <a:spcPts val="0"/>
              </a:spcBef>
              <a:spcAft>
                <a:spcPts val="554"/>
              </a:spcAft>
              <a:buClr>
                <a:schemeClr val="tx1">
                  <a:lumMod val="60000"/>
                  <a:lumOff val="40000"/>
                </a:schemeClr>
              </a:buClr>
              <a:buSzTx/>
              <a:buFont typeface="Wingdings" pitchFamily="2" charset="2"/>
              <a:buNone/>
              <a:tabLst/>
            </a:pPr>
            <a:endParaRPr lang="en-AU" dirty="0"/>
          </a:p>
        </p:txBody>
      </p:sp>
      <p:sp>
        <p:nvSpPr>
          <p:cNvPr id="15" name="Text Placeholder 2"/>
          <p:cNvSpPr>
            <a:spLocks noGrp="1"/>
          </p:cNvSpPr>
          <p:nvPr>
            <p:ph type="body" sz="quarter" idx="23"/>
          </p:nvPr>
        </p:nvSpPr>
        <p:spPr>
          <a:xfrm>
            <a:off x="5648804" y="4528376"/>
            <a:ext cx="1438876" cy="1560512"/>
          </a:xfrm>
          <a:prstGeom prst="rect">
            <a:avLst/>
          </a:prstGeom>
        </p:spPr>
        <p:txBody>
          <a:bodyPr>
            <a:normAutofit/>
          </a:bodyPr>
          <a:lstStyle>
            <a:lvl1pPr marL="0" marR="0" indent="0" algn="l" defTabSz="166158" rtl="0" eaLnBrk="1" fontAlgn="auto" latinLnBrk="0" hangingPunct="1">
              <a:lnSpc>
                <a:spcPts val="2585"/>
              </a:lnSpc>
              <a:spcBef>
                <a:spcPts val="0"/>
              </a:spcBef>
              <a:spcAft>
                <a:spcPts val="554"/>
              </a:spcAft>
              <a:buClr>
                <a:schemeClr val="tx1">
                  <a:lumMod val="60000"/>
                  <a:lumOff val="40000"/>
                </a:schemeClr>
              </a:buClr>
              <a:buSzTx/>
              <a:buFont typeface="Wingdings" pitchFamily="2" charset="2"/>
              <a:buNone/>
              <a:tabLst/>
              <a:defRPr lang="en-AU" sz="1847" b="0" kern="1200" cap="none" spc="-92"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66158" rtl="0" eaLnBrk="1" fontAlgn="auto" latinLnBrk="0" hangingPunct="1">
              <a:lnSpc>
                <a:spcPct val="100000"/>
              </a:lnSpc>
              <a:spcBef>
                <a:spcPts val="0"/>
              </a:spcBef>
              <a:spcAft>
                <a:spcPts val="554"/>
              </a:spcAft>
              <a:buClr>
                <a:schemeClr val="tx1">
                  <a:lumMod val="60000"/>
                  <a:lumOff val="40000"/>
                </a:schemeClr>
              </a:buClr>
              <a:buSzTx/>
              <a:buFont typeface="Wingdings" pitchFamily="2" charset="2"/>
              <a:buNone/>
              <a:tabLst/>
            </a:pPr>
            <a:endParaRPr lang="en-AU" dirty="0"/>
          </a:p>
        </p:txBody>
      </p:sp>
      <p:sp>
        <p:nvSpPr>
          <p:cNvPr id="16" name="Text Placeholder 2"/>
          <p:cNvSpPr>
            <a:spLocks noGrp="1"/>
          </p:cNvSpPr>
          <p:nvPr>
            <p:ph type="body" sz="quarter" idx="24"/>
          </p:nvPr>
        </p:nvSpPr>
        <p:spPr>
          <a:xfrm>
            <a:off x="7345317" y="4528376"/>
            <a:ext cx="1438876" cy="1560512"/>
          </a:xfrm>
          <a:prstGeom prst="rect">
            <a:avLst/>
          </a:prstGeom>
        </p:spPr>
        <p:txBody>
          <a:bodyPr>
            <a:normAutofit/>
          </a:bodyPr>
          <a:lstStyle>
            <a:lvl1pPr marL="0" marR="0" indent="0" algn="l" defTabSz="166158" rtl="0" eaLnBrk="1" fontAlgn="auto" latinLnBrk="0" hangingPunct="1">
              <a:lnSpc>
                <a:spcPts val="2585"/>
              </a:lnSpc>
              <a:spcBef>
                <a:spcPts val="0"/>
              </a:spcBef>
              <a:spcAft>
                <a:spcPts val="554"/>
              </a:spcAft>
              <a:buClr>
                <a:schemeClr val="tx1">
                  <a:lumMod val="60000"/>
                  <a:lumOff val="40000"/>
                </a:schemeClr>
              </a:buClr>
              <a:buSzTx/>
              <a:buFont typeface="Wingdings" pitchFamily="2" charset="2"/>
              <a:buNone/>
              <a:tabLst/>
              <a:defRPr lang="en-AU" sz="1847" b="0" kern="1200" cap="none" spc="-92" baseline="0" dirty="0">
                <a:solidFill>
                  <a:srgbClr val="58595B"/>
                </a:solidFill>
                <a:latin typeface="微软雅黑" panose="020B0503020204020204" pitchFamily="34" charset="-122"/>
                <a:ea typeface="微软雅黑" panose="020B0503020204020204" pitchFamily="34" charset="-122"/>
                <a:cs typeface="Arial" pitchFamily="34" charset="0"/>
              </a:defRPr>
            </a:lvl1pPr>
          </a:lstStyle>
          <a:p>
            <a:pPr marL="0" marR="0" lvl="0" indent="0" algn="l" defTabSz="166158" rtl="0" eaLnBrk="1" fontAlgn="auto" latinLnBrk="0" hangingPunct="1">
              <a:lnSpc>
                <a:spcPct val="100000"/>
              </a:lnSpc>
              <a:spcBef>
                <a:spcPts val="0"/>
              </a:spcBef>
              <a:spcAft>
                <a:spcPts val="554"/>
              </a:spcAft>
              <a:buClr>
                <a:schemeClr val="tx1">
                  <a:lumMod val="60000"/>
                  <a:lumOff val="40000"/>
                </a:schemeClr>
              </a:buClr>
              <a:buSzTx/>
              <a:buFont typeface="Wingdings" pitchFamily="2" charset="2"/>
              <a:buNone/>
              <a:tabLst/>
            </a:pPr>
            <a:endParaRPr lang="en-AU" dirty="0"/>
          </a:p>
        </p:txBody>
      </p:sp>
      <p:sp>
        <p:nvSpPr>
          <p:cNvPr id="11" name="Text Placeholder 2"/>
          <p:cNvSpPr>
            <a:spLocks noGrp="1"/>
          </p:cNvSpPr>
          <p:nvPr>
            <p:ph type="body" sz="quarter" idx="25" hasCustomPrompt="1"/>
          </p:nvPr>
        </p:nvSpPr>
        <p:spPr>
          <a:xfrm>
            <a:off x="2286000" y="3430588"/>
            <a:ext cx="1437000" cy="1080000"/>
          </a:xfrm>
          <a:prstGeom prst="rect">
            <a:avLst/>
          </a:prstGeom>
        </p:spPr>
        <p:txBody>
          <a:bodyPr>
            <a:noAutofit/>
          </a:bodyPr>
          <a:lstStyle>
            <a:lvl1pPr marL="0" indent="0" algn="l" defTabSz="166158" rtl="0" eaLnBrk="1" latinLnBrk="0" hangingPunct="1">
              <a:lnSpc>
                <a:spcPct val="100000"/>
              </a:lnSpc>
              <a:spcBef>
                <a:spcPct val="0"/>
              </a:spcBef>
              <a:spcAft>
                <a:spcPts val="0"/>
              </a:spcAft>
              <a:buNone/>
              <a:defRPr lang="en-US" sz="6647" b="1" kern="1200" cap="none" spc="-277" baseline="0" dirty="0" smtClean="0">
                <a:solidFill>
                  <a:schemeClr val="tx2"/>
                </a:solidFill>
                <a:latin typeface="Arial"/>
                <a:ea typeface="+mj-ea"/>
                <a:cs typeface="+mj-cs"/>
              </a:defRPr>
            </a:lvl1pPr>
            <a:lvl2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2pPr>
            <a:lvl3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3pPr>
            <a:lvl4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4pPr>
            <a:lvl5pPr marL="0" indent="0" algn="ctr" defTabSz="166158" rtl="0" eaLnBrk="1" latinLnBrk="0" hangingPunct="1">
              <a:lnSpc>
                <a:spcPct val="100000"/>
              </a:lnSpc>
              <a:spcBef>
                <a:spcPct val="0"/>
              </a:spcBef>
              <a:spcAft>
                <a:spcPts val="0"/>
              </a:spcAft>
              <a:buNone/>
              <a:defRPr lang="en-AU" sz="6647" b="1" kern="1200" cap="none" spc="-277" baseline="0" dirty="0">
                <a:solidFill>
                  <a:srgbClr val="EE0088"/>
                </a:solidFill>
                <a:latin typeface="Arial"/>
                <a:ea typeface="+mj-ea"/>
                <a:cs typeface="+mj-cs"/>
              </a:defRPr>
            </a:lvl5pPr>
          </a:lstStyle>
          <a:p>
            <a:pPr lvl="0"/>
            <a:r>
              <a:rPr lang="en-US" dirty="0"/>
              <a:t>##</a:t>
            </a:r>
            <a:endParaRPr lang="en-AU" dirty="0"/>
          </a:p>
        </p:txBody>
      </p:sp>
      <p:sp>
        <p:nvSpPr>
          <p:cNvPr id="12" name="Text Placeholder 2"/>
          <p:cNvSpPr>
            <a:spLocks noGrp="1"/>
          </p:cNvSpPr>
          <p:nvPr>
            <p:ph type="body" sz="quarter" idx="26" hasCustomPrompt="1"/>
          </p:nvPr>
        </p:nvSpPr>
        <p:spPr>
          <a:xfrm>
            <a:off x="3971800" y="3430588"/>
            <a:ext cx="1437000" cy="1080000"/>
          </a:xfrm>
          <a:prstGeom prst="rect">
            <a:avLst/>
          </a:prstGeom>
        </p:spPr>
        <p:txBody>
          <a:bodyPr>
            <a:noAutofit/>
          </a:bodyPr>
          <a:lstStyle>
            <a:lvl1pPr marL="0" indent="0" algn="l" defTabSz="166158" rtl="0" eaLnBrk="1" latinLnBrk="0" hangingPunct="1">
              <a:lnSpc>
                <a:spcPct val="100000"/>
              </a:lnSpc>
              <a:spcBef>
                <a:spcPct val="0"/>
              </a:spcBef>
              <a:spcAft>
                <a:spcPts val="0"/>
              </a:spcAft>
              <a:buNone/>
              <a:defRPr lang="en-AU" sz="6647" b="1" kern="1200" cap="none" spc="-277" baseline="0" dirty="0">
                <a:solidFill>
                  <a:schemeClr val="tx2"/>
                </a:solidFill>
                <a:latin typeface="Arial"/>
                <a:ea typeface="+mj-ea"/>
                <a:cs typeface="+mj-cs"/>
              </a:defRPr>
            </a:lvl1pPr>
            <a:lvl2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2pPr>
            <a:lvl3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3pPr>
            <a:lvl4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4pPr>
            <a:lvl5pPr marL="0" indent="0" algn="ctr" defTabSz="166158" rtl="0" eaLnBrk="1" latinLnBrk="0" hangingPunct="1">
              <a:lnSpc>
                <a:spcPct val="100000"/>
              </a:lnSpc>
              <a:spcBef>
                <a:spcPct val="0"/>
              </a:spcBef>
              <a:spcAft>
                <a:spcPts val="0"/>
              </a:spcAft>
              <a:buNone/>
              <a:defRPr lang="en-AU" sz="6647" b="1" kern="1200" cap="none" spc="-277" baseline="0" dirty="0">
                <a:solidFill>
                  <a:srgbClr val="EE0088"/>
                </a:solidFill>
                <a:latin typeface="Arial"/>
                <a:ea typeface="+mj-ea"/>
                <a:cs typeface="+mj-cs"/>
              </a:defRPr>
            </a:lvl5pPr>
          </a:lstStyle>
          <a:p>
            <a:pPr lvl="0"/>
            <a:r>
              <a:rPr lang="en-US" dirty="0"/>
              <a:t>##</a:t>
            </a:r>
            <a:endParaRPr lang="en-AU" dirty="0"/>
          </a:p>
        </p:txBody>
      </p:sp>
      <p:sp>
        <p:nvSpPr>
          <p:cNvPr id="17" name="Text Placeholder 2"/>
          <p:cNvSpPr>
            <a:spLocks noGrp="1"/>
          </p:cNvSpPr>
          <p:nvPr>
            <p:ph type="body" sz="quarter" idx="27" hasCustomPrompt="1"/>
          </p:nvPr>
        </p:nvSpPr>
        <p:spPr>
          <a:xfrm>
            <a:off x="5657600" y="3430588"/>
            <a:ext cx="1437000" cy="1080000"/>
          </a:xfrm>
          <a:prstGeom prst="rect">
            <a:avLst/>
          </a:prstGeom>
        </p:spPr>
        <p:txBody>
          <a:bodyPr>
            <a:noAutofit/>
          </a:bodyPr>
          <a:lstStyle>
            <a:lvl1pPr marL="0" indent="0" algn="l" defTabSz="166158" rtl="0" eaLnBrk="1" latinLnBrk="0" hangingPunct="1">
              <a:lnSpc>
                <a:spcPct val="100000"/>
              </a:lnSpc>
              <a:spcBef>
                <a:spcPct val="0"/>
              </a:spcBef>
              <a:spcAft>
                <a:spcPts val="0"/>
              </a:spcAft>
              <a:buNone/>
              <a:defRPr lang="en-AU" sz="6647" b="1" kern="1200" cap="none" spc="-277" baseline="0" dirty="0">
                <a:solidFill>
                  <a:schemeClr val="tx2"/>
                </a:solidFill>
                <a:latin typeface="Arial"/>
                <a:ea typeface="+mj-ea"/>
                <a:cs typeface="+mj-cs"/>
              </a:defRPr>
            </a:lvl1pPr>
            <a:lvl2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2pPr>
            <a:lvl3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3pPr>
            <a:lvl4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4pPr>
            <a:lvl5pPr marL="0" indent="0" algn="ctr" defTabSz="166158" rtl="0" eaLnBrk="1" latinLnBrk="0" hangingPunct="1">
              <a:lnSpc>
                <a:spcPct val="100000"/>
              </a:lnSpc>
              <a:spcBef>
                <a:spcPct val="0"/>
              </a:spcBef>
              <a:spcAft>
                <a:spcPts val="0"/>
              </a:spcAft>
              <a:buNone/>
              <a:defRPr lang="en-AU" sz="6647" b="1" kern="1200" cap="none" spc="-277" baseline="0" dirty="0">
                <a:solidFill>
                  <a:srgbClr val="EE0088"/>
                </a:solidFill>
                <a:latin typeface="Arial"/>
                <a:ea typeface="+mj-ea"/>
                <a:cs typeface="+mj-cs"/>
              </a:defRPr>
            </a:lvl5pPr>
          </a:lstStyle>
          <a:p>
            <a:pPr lvl="0"/>
            <a:r>
              <a:rPr lang="en-US" dirty="0"/>
              <a:t>##</a:t>
            </a:r>
            <a:endParaRPr lang="en-AU" dirty="0"/>
          </a:p>
        </p:txBody>
      </p:sp>
      <p:sp>
        <p:nvSpPr>
          <p:cNvPr id="18" name="Text Placeholder 2"/>
          <p:cNvSpPr>
            <a:spLocks noGrp="1"/>
          </p:cNvSpPr>
          <p:nvPr>
            <p:ph type="body" sz="quarter" idx="28" hasCustomPrompt="1"/>
          </p:nvPr>
        </p:nvSpPr>
        <p:spPr>
          <a:xfrm>
            <a:off x="7343400" y="3430588"/>
            <a:ext cx="1437000" cy="1080000"/>
          </a:xfrm>
          <a:prstGeom prst="rect">
            <a:avLst/>
          </a:prstGeom>
        </p:spPr>
        <p:txBody>
          <a:bodyPr>
            <a:noAutofit/>
          </a:bodyPr>
          <a:lstStyle>
            <a:lvl1pPr marL="0" indent="0" algn="l" defTabSz="166158" rtl="0" eaLnBrk="1" latinLnBrk="0" hangingPunct="1">
              <a:lnSpc>
                <a:spcPct val="100000"/>
              </a:lnSpc>
              <a:spcBef>
                <a:spcPct val="0"/>
              </a:spcBef>
              <a:spcAft>
                <a:spcPts val="0"/>
              </a:spcAft>
              <a:buNone/>
              <a:defRPr lang="en-AU" sz="6647" b="1" kern="1200" cap="none" spc="-277" baseline="0" dirty="0">
                <a:solidFill>
                  <a:schemeClr val="tx2"/>
                </a:solidFill>
                <a:latin typeface="Arial"/>
                <a:ea typeface="+mj-ea"/>
                <a:cs typeface="+mj-cs"/>
              </a:defRPr>
            </a:lvl1pPr>
            <a:lvl2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2pPr>
            <a:lvl3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3pPr>
            <a:lvl4pPr marL="0" indent="0" algn="ctr" defTabSz="166158" rtl="0" eaLnBrk="1" latinLnBrk="0" hangingPunct="1">
              <a:lnSpc>
                <a:spcPct val="100000"/>
              </a:lnSpc>
              <a:spcBef>
                <a:spcPct val="0"/>
              </a:spcBef>
              <a:spcAft>
                <a:spcPts val="0"/>
              </a:spcAft>
              <a:buNone/>
              <a:defRPr lang="en-US" sz="6647" b="1" kern="1200" cap="none" spc="-277" baseline="0" dirty="0" smtClean="0">
                <a:solidFill>
                  <a:srgbClr val="EE0088"/>
                </a:solidFill>
                <a:latin typeface="Arial"/>
                <a:ea typeface="+mj-ea"/>
                <a:cs typeface="+mj-cs"/>
              </a:defRPr>
            </a:lvl4pPr>
            <a:lvl5pPr marL="0" indent="0" algn="ctr" defTabSz="166158" rtl="0" eaLnBrk="1" latinLnBrk="0" hangingPunct="1">
              <a:lnSpc>
                <a:spcPct val="100000"/>
              </a:lnSpc>
              <a:spcBef>
                <a:spcPct val="0"/>
              </a:spcBef>
              <a:spcAft>
                <a:spcPts val="0"/>
              </a:spcAft>
              <a:buNone/>
              <a:defRPr lang="en-AU" sz="6647" b="1" kern="1200" cap="none" spc="-277" baseline="0" dirty="0">
                <a:solidFill>
                  <a:srgbClr val="EE0088"/>
                </a:solidFill>
                <a:latin typeface="Arial"/>
                <a:ea typeface="+mj-ea"/>
                <a:cs typeface="+mj-cs"/>
              </a:defRPr>
            </a:lvl5pPr>
          </a:lstStyle>
          <a:p>
            <a:pPr lvl="0"/>
            <a:r>
              <a:rPr lang="en-US" dirty="0"/>
              <a:t>##</a:t>
            </a:r>
            <a:endParaRPr lang="en-AU" dirty="0"/>
          </a:p>
        </p:txBody>
      </p:sp>
      <p:sp>
        <p:nvSpPr>
          <p:cNvPr id="2" name="标题 1"/>
          <p:cNvSpPr>
            <a:spLocks noGrp="1"/>
          </p:cNvSpPr>
          <p:nvPr>
            <p:ph type="title" hasCustomPrompt="1"/>
          </p:nvPr>
        </p:nvSpPr>
        <p:spPr/>
        <p:txBody>
          <a:bodyPr/>
          <a:lstStyle/>
          <a:p>
            <a:r>
              <a:rPr lang="zh-CN" altLang="en-US" dirty="0"/>
              <a:t>目录</a:t>
            </a:r>
          </a:p>
        </p:txBody>
      </p:sp>
      <p:sp>
        <p:nvSpPr>
          <p:cNvPr id="4" name="图片占位符 3"/>
          <p:cNvSpPr>
            <a:spLocks noGrp="1"/>
          </p:cNvSpPr>
          <p:nvPr>
            <p:ph type="pic" sz="quarter" idx="29"/>
          </p:nvPr>
        </p:nvSpPr>
        <p:spPr>
          <a:xfrm>
            <a:off x="2286000" y="1501783"/>
            <a:ext cx="6510338" cy="1928813"/>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Tree>
    <p:extLst>
      <p:ext uri="{BB962C8B-B14F-4D97-AF65-F5344CB8AC3E}">
        <p14:creationId xmlns:p14="http://schemas.microsoft.com/office/powerpoint/2010/main" val="39439415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一列纯文本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6" name="Text Placeholder 5"/>
          <p:cNvSpPr>
            <a:spLocks noGrp="1"/>
          </p:cNvSpPr>
          <p:nvPr>
            <p:ph type="body" sz="quarter" idx="12"/>
          </p:nvPr>
        </p:nvSpPr>
        <p:spPr>
          <a:xfrm>
            <a:off x="360000" y="1839913"/>
            <a:ext cx="8406000" cy="439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3622158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两列纯文本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7" name="文本占位符 6"/>
          <p:cNvSpPr>
            <a:spLocks noGrp="1"/>
          </p:cNvSpPr>
          <p:nvPr>
            <p:ph type="body" sz="quarter" idx="12"/>
          </p:nvPr>
        </p:nvSpPr>
        <p:spPr>
          <a:xfrm>
            <a:off x="374654" y="1839920"/>
            <a:ext cx="3836988" cy="440372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3"/>
          </p:nvPr>
        </p:nvSpPr>
        <p:spPr>
          <a:xfrm>
            <a:off x="4930789" y="1839920"/>
            <a:ext cx="3852863" cy="4403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627222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竖排标题+一列文本页">
    <p:spTree>
      <p:nvGrpSpPr>
        <p:cNvPr id="1" name=""/>
        <p:cNvGrpSpPr/>
        <p:nvPr/>
      </p:nvGrpSpPr>
      <p:grpSpPr>
        <a:xfrm>
          <a:off x="0" y="0"/>
          <a:ext cx="0" cy="0"/>
          <a:chOff x="0" y="0"/>
          <a:chExt cx="0" cy="0"/>
        </a:xfrm>
      </p:grpSpPr>
      <p:sp>
        <p:nvSpPr>
          <p:cNvPr id="2" name="Title 1"/>
          <p:cNvSpPr>
            <a:spLocks noGrp="1"/>
          </p:cNvSpPr>
          <p:nvPr>
            <p:ph type="title"/>
          </p:nvPr>
        </p:nvSpPr>
        <p:spPr>
          <a:xfrm>
            <a:off x="360000" y="1839600"/>
            <a:ext cx="2412000" cy="4399200"/>
          </a:xfrm>
        </p:spPr>
        <p:txBody>
          <a:bodyPr wrap="square" anchor="t" anchorCtr="0"/>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6" name="Text Placeholder 5"/>
          <p:cNvSpPr>
            <a:spLocks noGrp="1"/>
          </p:cNvSpPr>
          <p:nvPr>
            <p:ph type="body" sz="quarter" idx="12"/>
          </p:nvPr>
        </p:nvSpPr>
        <p:spPr>
          <a:xfrm>
            <a:off x="3146400" y="1839913"/>
            <a:ext cx="5637600" cy="439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636437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页脚占位符 3"/>
          <p:cNvSpPr>
            <a:spLocks noGrp="1"/>
          </p:cNvSpPr>
          <p:nvPr>
            <p:ph type="ftr" sz="quarter" idx="11"/>
          </p:nvPr>
        </p:nvSpPr>
        <p:spPr/>
        <p:txBody>
          <a:bodyPr/>
          <a:lstStyle/>
          <a:p>
            <a:r>
              <a:rPr lang="en-AU" smtClean="0"/>
              <a:t>&lt;docid&gt;</a:t>
            </a:r>
            <a:endParaRPr lang="en-AU" dirty="0"/>
          </a:p>
        </p:txBody>
      </p:sp>
    </p:spTree>
    <p:extLst>
      <p:ext uri="{BB962C8B-B14F-4D97-AF65-F5344CB8AC3E}">
        <p14:creationId xmlns:p14="http://schemas.microsoft.com/office/powerpoint/2010/main" val="2494796587"/>
      </p:ext>
    </p:extLst>
  </p:cSld>
  <p:clrMapOvr>
    <a:masterClrMapping/>
  </p:clrMapOvr>
  <p:transition spd="slow">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突出文字+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6" name="Text Placeholder 5"/>
          <p:cNvSpPr>
            <a:spLocks noGrp="1"/>
          </p:cNvSpPr>
          <p:nvPr>
            <p:ph type="body" sz="quarter" idx="12"/>
          </p:nvPr>
        </p:nvSpPr>
        <p:spPr>
          <a:xfrm>
            <a:off x="3146400" y="1839913"/>
            <a:ext cx="5637600" cy="439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标题 4"/>
          <p:cNvSpPr>
            <a:spLocks noGrp="1"/>
          </p:cNvSpPr>
          <p:nvPr>
            <p:ph type="title"/>
          </p:nvPr>
        </p:nvSpPr>
        <p:spPr/>
        <p:txBody>
          <a:bodyPr/>
          <a:lstStyle/>
          <a:p>
            <a:r>
              <a:rPr lang="zh-CN" altLang="en-US"/>
              <a:t>单击此处编辑母版标题样式</a:t>
            </a:r>
          </a:p>
        </p:txBody>
      </p:sp>
      <p:sp>
        <p:nvSpPr>
          <p:cNvPr id="8" name="文本占位符 7"/>
          <p:cNvSpPr>
            <a:spLocks noGrp="1"/>
          </p:cNvSpPr>
          <p:nvPr>
            <p:ph type="body" sz="quarter" idx="13"/>
          </p:nvPr>
        </p:nvSpPr>
        <p:spPr>
          <a:xfrm>
            <a:off x="374651" y="1839920"/>
            <a:ext cx="2412000" cy="4403725"/>
          </a:xfrm>
        </p:spPr>
        <p:txBody>
          <a:bodyPr>
            <a:normAutofit/>
          </a:bodyPr>
          <a:lstStyle>
            <a:lvl1pPr marL="0" indent="0">
              <a:lnSpc>
                <a:spcPts val="4431"/>
              </a:lnSpc>
              <a:spcAft>
                <a:spcPts val="0"/>
              </a:spcAft>
              <a:defRPr sz="3323" b="0">
                <a:solidFill>
                  <a:schemeClr val="accent2"/>
                </a:solidFill>
              </a:defRPr>
            </a:lvl1pPr>
          </a:lstStyle>
          <a:p>
            <a:pPr lvl="0"/>
            <a:r>
              <a:rPr lang="zh-CN" altLang="en-US" dirty="0"/>
              <a:t>单击此处编辑母版文本样式</a:t>
            </a:r>
          </a:p>
        </p:txBody>
      </p:sp>
    </p:spTree>
    <p:extLst>
      <p:ext uri="{BB962C8B-B14F-4D97-AF65-F5344CB8AC3E}">
        <p14:creationId xmlns:p14="http://schemas.microsoft.com/office/powerpoint/2010/main" val="1815118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左侧图片+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6" name="Text Placeholder 5"/>
          <p:cNvSpPr>
            <a:spLocks noGrp="1"/>
          </p:cNvSpPr>
          <p:nvPr>
            <p:ph type="body" sz="quarter" idx="12"/>
          </p:nvPr>
        </p:nvSpPr>
        <p:spPr>
          <a:xfrm>
            <a:off x="3146400" y="1839913"/>
            <a:ext cx="5637600" cy="439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标题 4"/>
          <p:cNvSpPr>
            <a:spLocks noGrp="1"/>
          </p:cNvSpPr>
          <p:nvPr>
            <p:ph type="title"/>
          </p:nvPr>
        </p:nvSpPr>
        <p:spPr/>
        <p:txBody>
          <a:bodyPr/>
          <a:lstStyle/>
          <a:p>
            <a:r>
              <a:rPr lang="zh-CN" altLang="en-US"/>
              <a:t>单击此处编辑母版标题样式</a:t>
            </a:r>
          </a:p>
        </p:txBody>
      </p:sp>
      <p:sp>
        <p:nvSpPr>
          <p:cNvPr id="7" name="图片占位符 6"/>
          <p:cNvSpPr>
            <a:spLocks noGrp="1"/>
          </p:cNvSpPr>
          <p:nvPr>
            <p:ph type="pic" sz="quarter" idx="14"/>
          </p:nvPr>
        </p:nvSpPr>
        <p:spPr>
          <a:xfrm>
            <a:off x="374656" y="1839920"/>
            <a:ext cx="2419351"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Tree>
    <p:extLst>
      <p:ext uri="{BB962C8B-B14F-4D97-AF65-F5344CB8AC3E}">
        <p14:creationId xmlns:p14="http://schemas.microsoft.com/office/powerpoint/2010/main" val="41599728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右侧图片+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6" name="Text Placeholder 5"/>
          <p:cNvSpPr>
            <a:spLocks noGrp="1"/>
          </p:cNvSpPr>
          <p:nvPr>
            <p:ph type="body" sz="quarter" idx="12"/>
          </p:nvPr>
        </p:nvSpPr>
        <p:spPr>
          <a:xfrm>
            <a:off x="374650" y="1839913"/>
            <a:ext cx="5637600" cy="439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标题 4"/>
          <p:cNvSpPr>
            <a:spLocks noGrp="1"/>
          </p:cNvSpPr>
          <p:nvPr>
            <p:ph type="title"/>
          </p:nvPr>
        </p:nvSpPr>
        <p:spPr/>
        <p:txBody>
          <a:bodyPr/>
          <a:lstStyle/>
          <a:p>
            <a:r>
              <a:rPr lang="zh-CN" altLang="en-US"/>
              <a:t>单击此处编辑母版标题样式</a:t>
            </a:r>
          </a:p>
        </p:txBody>
      </p:sp>
      <p:sp>
        <p:nvSpPr>
          <p:cNvPr id="7" name="图片占位符 6"/>
          <p:cNvSpPr>
            <a:spLocks noGrp="1"/>
          </p:cNvSpPr>
          <p:nvPr>
            <p:ph type="pic" sz="quarter" idx="14"/>
          </p:nvPr>
        </p:nvSpPr>
        <p:spPr>
          <a:xfrm>
            <a:off x="6364290" y="1839920"/>
            <a:ext cx="2419351"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Tree>
    <p:extLst>
      <p:ext uri="{BB962C8B-B14F-4D97-AF65-F5344CB8AC3E}">
        <p14:creationId xmlns:p14="http://schemas.microsoft.com/office/powerpoint/2010/main" val="35021506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上方图片+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6" name="Text Placeholder 5"/>
          <p:cNvSpPr>
            <a:spLocks noGrp="1"/>
          </p:cNvSpPr>
          <p:nvPr>
            <p:ph type="body" sz="quarter" idx="12"/>
          </p:nvPr>
        </p:nvSpPr>
        <p:spPr>
          <a:xfrm>
            <a:off x="374654" y="3746500"/>
            <a:ext cx="8408988" cy="24926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标题 4"/>
          <p:cNvSpPr>
            <a:spLocks noGrp="1"/>
          </p:cNvSpPr>
          <p:nvPr>
            <p:ph type="title"/>
          </p:nvPr>
        </p:nvSpPr>
        <p:spPr/>
        <p:txBody>
          <a:bodyPr/>
          <a:lstStyle/>
          <a:p>
            <a:r>
              <a:rPr lang="zh-CN" altLang="en-US"/>
              <a:t>单击此处编辑母版标题样式</a:t>
            </a:r>
          </a:p>
        </p:txBody>
      </p:sp>
      <p:sp>
        <p:nvSpPr>
          <p:cNvPr id="7" name="图片占位符 6"/>
          <p:cNvSpPr>
            <a:spLocks noGrp="1"/>
          </p:cNvSpPr>
          <p:nvPr>
            <p:ph type="pic" sz="quarter" idx="14"/>
          </p:nvPr>
        </p:nvSpPr>
        <p:spPr>
          <a:xfrm>
            <a:off x="374654" y="1839918"/>
            <a:ext cx="8408988" cy="159067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Tree>
    <p:extLst>
      <p:ext uri="{BB962C8B-B14F-4D97-AF65-F5344CB8AC3E}">
        <p14:creationId xmlns:p14="http://schemas.microsoft.com/office/powerpoint/2010/main" val="576220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下方图片+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6" name="Text Placeholder 5"/>
          <p:cNvSpPr>
            <a:spLocks noGrp="1"/>
          </p:cNvSpPr>
          <p:nvPr>
            <p:ph type="body" sz="quarter" idx="12"/>
          </p:nvPr>
        </p:nvSpPr>
        <p:spPr>
          <a:xfrm>
            <a:off x="374654" y="1839918"/>
            <a:ext cx="8408988" cy="24703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标题 4"/>
          <p:cNvSpPr>
            <a:spLocks noGrp="1"/>
          </p:cNvSpPr>
          <p:nvPr>
            <p:ph type="title"/>
          </p:nvPr>
        </p:nvSpPr>
        <p:spPr/>
        <p:txBody>
          <a:bodyPr/>
          <a:lstStyle/>
          <a:p>
            <a:r>
              <a:rPr lang="zh-CN" altLang="en-US"/>
              <a:t>单击此处编辑母版标题样式</a:t>
            </a:r>
          </a:p>
        </p:txBody>
      </p:sp>
      <p:sp>
        <p:nvSpPr>
          <p:cNvPr id="7" name="图片占位符 6"/>
          <p:cNvSpPr>
            <a:spLocks noGrp="1"/>
          </p:cNvSpPr>
          <p:nvPr>
            <p:ph type="pic" sz="quarter" idx="14"/>
          </p:nvPr>
        </p:nvSpPr>
        <p:spPr>
          <a:xfrm>
            <a:off x="374654" y="4652992"/>
            <a:ext cx="8408988" cy="159067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Tree>
    <p:extLst>
      <p:ext uri="{BB962C8B-B14F-4D97-AF65-F5344CB8AC3E}">
        <p14:creationId xmlns:p14="http://schemas.microsoft.com/office/powerpoint/2010/main" val="28938752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右侧图片+两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6" name="Text Placeholder 5"/>
          <p:cNvSpPr>
            <a:spLocks noGrp="1"/>
          </p:cNvSpPr>
          <p:nvPr>
            <p:ph type="body" sz="quarter" idx="12"/>
          </p:nvPr>
        </p:nvSpPr>
        <p:spPr>
          <a:xfrm>
            <a:off x="374651" y="1839920"/>
            <a:ext cx="2520000" cy="4403725"/>
          </a:xfrm>
        </p:spPr>
        <p:txBody>
          <a:bodyPr>
            <a:normAutofit/>
          </a:bodyPr>
          <a:lstStyle>
            <a:lvl1pPr>
              <a:defRPr sz="2585"/>
            </a:lvl1pPr>
            <a:lvl2pPr>
              <a:defRPr sz="2585"/>
            </a:lvl2pPr>
            <a:lvl3pPr>
              <a:defRPr sz="2585"/>
            </a:lvl3pPr>
            <a:lvl4pPr>
              <a:defRPr sz="1847"/>
            </a:lvl4pPr>
            <a:lvl5pPr>
              <a:defRPr sz="1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标题 4"/>
          <p:cNvSpPr>
            <a:spLocks noGrp="1"/>
          </p:cNvSpPr>
          <p:nvPr>
            <p:ph type="title"/>
          </p:nvPr>
        </p:nvSpPr>
        <p:spPr/>
        <p:txBody>
          <a:bodyPr/>
          <a:lstStyle/>
          <a:p>
            <a:r>
              <a:rPr lang="zh-CN" altLang="en-US"/>
              <a:t>单击此处编辑母版标题样式</a:t>
            </a:r>
          </a:p>
        </p:txBody>
      </p:sp>
      <p:sp>
        <p:nvSpPr>
          <p:cNvPr id="7" name="图片占位符 6"/>
          <p:cNvSpPr>
            <a:spLocks noGrp="1"/>
          </p:cNvSpPr>
          <p:nvPr>
            <p:ph type="pic" sz="quarter" idx="14"/>
          </p:nvPr>
        </p:nvSpPr>
        <p:spPr>
          <a:xfrm>
            <a:off x="6250939" y="1839920"/>
            <a:ext cx="2520000"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
        <p:nvSpPr>
          <p:cNvPr id="8" name="Text Placeholder 5"/>
          <p:cNvSpPr>
            <a:spLocks noGrp="1"/>
          </p:cNvSpPr>
          <p:nvPr>
            <p:ph type="body" sz="quarter" idx="15"/>
          </p:nvPr>
        </p:nvSpPr>
        <p:spPr>
          <a:xfrm>
            <a:off x="3312794" y="1839920"/>
            <a:ext cx="2520000" cy="4403725"/>
          </a:xfrm>
        </p:spPr>
        <p:txBody>
          <a:bodyPr>
            <a:normAutofit/>
          </a:bodyPr>
          <a:lstStyle>
            <a:lvl1pPr>
              <a:defRPr sz="2585"/>
            </a:lvl1pPr>
            <a:lvl2pPr>
              <a:defRPr sz="2585"/>
            </a:lvl2pPr>
            <a:lvl3pPr>
              <a:defRPr sz="2585"/>
            </a:lvl3pPr>
            <a:lvl4pPr>
              <a:defRPr sz="1847"/>
            </a:lvl4pPr>
            <a:lvl5pPr>
              <a:defRPr sz="1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0758115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左侧图片+两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6" name="Text Placeholder 5"/>
          <p:cNvSpPr>
            <a:spLocks noGrp="1"/>
          </p:cNvSpPr>
          <p:nvPr>
            <p:ph type="body" sz="quarter" idx="12"/>
          </p:nvPr>
        </p:nvSpPr>
        <p:spPr>
          <a:xfrm>
            <a:off x="6263639" y="1839920"/>
            <a:ext cx="2520000" cy="4403725"/>
          </a:xfrm>
        </p:spPr>
        <p:txBody>
          <a:bodyPr>
            <a:normAutofit/>
          </a:bodyPr>
          <a:lstStyle>
            <a:lvl1pPr>
              <a:defRPr sz="2585"/>
            </a:lvl1pPr>
            <a:lvl2pPr>
              <a:defRPr sz="2585"/>
            </a:lvl2pPr>
            <a:lvl3pPr>
              <a:defRPr sz="2585"/>
            </a:lvl3pPr>
            <a:lvl4pPr>
              <a:defRPr sz="1847"/>
            </a:lvl4pPr>
            <a:lvl5pPr>
              <a:defRPr sz="1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标题 4"/>
          <p:cNvSpPr>
            <a:spLocks noGrp="1"/>
          </p:cNvSpPr>
          <p:nvPr>
            <p:ph type="title"/>
          </p:nvPr>
        </p:nvSpPr>
        <p:spPr/>
        <p:txBody>
          <a:bodyPr/>
          <a:lstStyle/>
          <a:p>
            <a:r>
              <a:rPr lang="zh-CN" altLang="en-US"/>
              <a:t>单击此处编辑母版标题样式</a:t>
            </a:r>
          </a:p>
        </p:txBody>
      </p:sp>
      <p:sp>
        <p:nvSpPr>
          <p:cNvPr id="7" name="图片占位符 6"/>
          <p:cNvSpPr>
            <a:spLocks noGrp="1"/>
          </p:cNvSpPr>
          <p:nvPr>
            <p:ph type="pic" sz="quarter" idx="14"/>
          </p:nvPr>
        </p:nvSpPr>
        <p:spPr>
          <a:xfrm>
            <a:off x="374651" y="1839920"/>
            <a:ext cx="2520000"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endParaRPr lang="zh-CN" altLang="en-US"/>
          </a:p>
        </p:txBody>
      </p:sp>
      <p:sp>
        <p:nvSpPr>
          <p:cNvPr id="8" name="Text Placeholder 5"/>
          <p:cNvSpPr>
            <a:spLocks noGrp="1"/>
          </p:cNvSpPr>
          <p:nvPr>
            <p:ph type="body" sz="quarter" idx="15"/>
          </p:nvPr>
        </p:nvSpPr>
        <p:spPr>
          <a:xfrm>
            <a:off x="3312794" y="1839920"/>
            <a:ext cx="2520000" cy="4403725"/>
          </a:xfrm>
        </p:spPr>
        <p:txBody>
          <a:bodyPr>
            <a:normAutofit/>
          </a:bodyPr>
          <a:lstStyle>
            <a:lvl1pPr>
              <a:defRPr sz="2585"/>
            </a:lvl1pPr>
            <a:lvl2pPr>
              <a:defRPr sz="2585"/>
            </a:lvl2pPr>
            <a:lvl3pPr>
              <a:defRPr sz="2585"/>
            </a:lvl3pPr>
            <a:lvl4pPr>
              <a:defRPr sz="1847"/>
            </a:lvl4pPr>
            <a:lvl5pPr>
              <a:defRPr sz="1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4859773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表格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5" name="Table Placeholder 4"/>
          <p:cNvSpPr>
            <a:spLocks noGrp="1"/>
          </p:cNvSpPr>
          <p:nvPr>
            <p:ph type="tbl" sz="quarter" idx="11"/>
          </p:nvPr>
        </p:nvSpPr>
        <p:spPr>
          <a:xfrm>
            <a:off x="378000" y="1839913"/>
            <a:ext cx="8406000" cy="4399200"/>
          </a:xfrm>
          <a:prstGeom prst="rect">
            <a:avLst/>
          </a:prstGeom>
        </p:spPr>
        <p:txBody>
          <a:bodyPr/>
          <a:lstStyle>
            <a:lvl1pPr marL="0" indent="0">
              <a:buNone/>
              <a:defRPr/>
            </a:lvl1pPr>
          </a:lstStyle>
          <a:p>
            <a:endParaRPr lang="en-AU" dirty="0"/>
          </a:p>
        </p:txBody>
      </p:sp>
      <p:sp>
        <p:nvSpPr>
          <p:cNvPr id="4" name="Title 3"/>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0680547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图片分隔页">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a:pattFill prst="smGrid">
            <a:fgClr>
              <a:schemeClr val="bg1">
                <a:lumMod val="85000"/>
              </a:schemeClr>
            </a:fgClr>
            <a:bgClr>
              <a:schemeClr val="bg1"/>
            </a:bgClr>
          </a:pattFill>
        </p:spPr>
        <p:txBody>
          <a:bodyPr/>
          <a:lstStyle>
            <a:lvl1pPr marL="0" indent="0">
              <a:buNone/>
              <a:defRPr/>
            </a:lvl1pPr>
          </a:lstStyle>
          <a:p>
            <a:endParaRPr lang="en-AU" dirty="0"/>
          </a:p>
        </p:txBody>
      </p:sp>
    </p:spTree>
    <p:extLst>
      <p:ext uri="{BB962C8B-B14F-4D97-AF65-F5344CB8AC3E}">
        <p14:creationId xmlns:p14="http://schemas.microsoft.com/office/powerpoint/2010/main" val="10447387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只有标题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5" name="Title 4"/>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273853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6" name="灯片编号占位符 5"/>
          <p:cNvSpPr>
            <a:spLocks noGrp="1"/>
          </p:cNvSpPr>
          <p:nvPr>
            <p:ph type="sldNum" sz="quarter" idx="11"/>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mn-ea"/>
                <a:cs typeface="+mn-cs"/>
              </a:rPr>
              <a:pPr marL="0" marR="0" lvl="0" indent="0" algn="r" defTabSz="180000" rtl="0" eaLnBrk="1" fontAlgn="auto" latinLnBrk="0" hangingPunct="1">
                <a:lnSpc>
                  <a:spcPct val="100000"/>
                </a:lnSpc>
                <a:spcBef>
                  <a:spcPts val="0"/>
                </a:spcBef>
                <a:spcAft>
                  <a:spcPts val="0"/>
                </a:spcAft>
                <a:buClrTx/>
                <a:buSzTx/>
                <a:buFontTx/>
                <a:buNone/>
                <a:tabLst/>
                <a:defRPr/>
              </a:pPr>
              <a:t>‹#›</a:t>
            </a:fld>
            <a:endParaRPr kumimoji="0" lang="en-AU" sz="800" b="0" i="0" u="none" strike="noStrike" kern="1200" cap="none" spc="0" normalizeH="0" baseline="0" noProof="0" dirty="0">
              <a:ln>
                <a:noFill/>
              </a:ln>
              <a:solidFill>
                <a:srgbClr val="808285"/>
              </a:solidFill>
              <a:effectLst/>
              <a:uLnTx/>
              <a:uFillTx/>
              <a:latin typeface="Arial"/>
              <a:ea typeface="+mn-ea"/>
              <a:cs typeface="+mn-cs"/>
            </a:endParaRPr>
          </a:p>
        </p:txBody>
      </p:sp>
    </p:spTree>
    <p:extLst>
      <p:ext uri="{BB962C8B-B14F-4D97-AF65-F5344CB8AC3E}">
        <p14:creationId xmlns:p14="http://schemas.microsoft.com/office/powerpoint/2010/main" val="3237767186"/>
      </p:ext>
    </p:extLst>
  </p:cSld>
  <p:clrMapOvr>
    <a:masterClrMapping/>
  </p:clrMapOvr>
  <p:transition spd="slow">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Tree>
    <p:extLst>
      <p:ext uri="{BB962C8B-B14F-4D97-AF65-F5344CB8AC3E}">
        <p14:creationId xmlns:p14="http://schemas.microsoft.com/office/powerpoint/2010/main" val="26262598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大文字分隔页">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2" name="标题 1"/>
          <p:cNvSpPr>
            <a:spLocks noGrp="1"/>
          </p:cNvSpPr>
          <p:nvPr>
            <p:ph type="title"/>
          </p:nvPr>
        </p:nvSpPr>
        <p:spPr>
          <a:xfrm>
            <a:off x="388051" y="3430588"/>
            <a:ext cx="8406000" cy="2813050"/>
          </a:xfrm>
        </p:spPr>
        <p:txBody>
          <a:bodyPr/>
          <a:lstStyle>
            <a:lvl1pPr>
              <a:defRPr>
                <a:solidFill>
                  <a:schemeClr val="bg1"/>
                </a:solidFill>
              </a:defRPr>
            </a:lvl1pPr>
          </a:lstStyle>
          <a:p>
            <a:r>
              <a:rPr lang="zh-CN" altLang="en-US"/>
              <a:t>单击此处编辑母版标题样式</a:t>
            </a:r>
          </a:p>
        </p:txBody>
      </p:sp>
    </p:spTree>
    <p:extLst>
      <p:ext uri="{BB962C8B-B14F-4D97-AF65-F5344CB8AC3E}">
        <p14:creationId xmlns:p14="http://schemas.microsoft.com/office/powerpoint/2010/main" val="32300643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大文字居左分隔页">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7" name="标题 6"/>
          <p:cNvSpPr>
            <a:spLocks noGrp="1"/>
          </p:cNvSpPr>
          <p:nvPr>
            <p:ph type="title"/>
          </p:nvPr>
        </p:nvSpPr>
        <p:spPr>
          <a:xfrm>
            <a:off x="374654" y="604838"/>
            <a:ext cx="3836988" cy="5638800"/>
          </a:xfrm>
        </p:spPr>
        <p:txBody>
          <a:bodyPr anchor="t"/>
          <a:lstStyle>
            <a:lvl1pPr>
              <a:defRPr>
                <a:solidFill>
                  <a:schemeClr val="bg1"/>
                </a:solidFill>
              </a:defRPr>
            </a:lvl1pPr>
          </a:lstStyle>
          <a:p>
            <a:r>
              <a:rPr lang="zh-CN" altLang="en-US"/>
              <a:t>单击此处编辑母版标题样式</a:t>
            </a:r>
          </a:p>
        </p:txBody>
      </p:sp>
    </p:spTree>
    <p:extLst>
      <p:ext uri="{BB962C8B-B14F-4D97-AF65-F5344CB8AC3E}">
        <p14:creationId xmlns:p14="http://schemas.microsoft.com/office/powerpoint/2010/main" val="23182602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大文本居右页">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2" name="标题 1"/>
          <p:cNvSpPr>
            <a:spLocks noGrp="1"/>
          </p:cNvSpPr>
          <p:nvPr>
            <p:ph type="title"/>
          </p:nvPr>
        </p:nvSpPr>
        <p:spPr>
          <a:xfrm>
            <a:off x="4930786" y="604838"/>
            <a:ext cx="3863276" cy="5638800"/>
          </a:xfrm>
        </p:spPr>
        <p:txBody>
          <a:bodyPr anchor="b"/>
          <a:lstStyle>
            <a:lvl1pPr>
              <a:defRPr>
                <a:solidFill>
                  <a:schemeClr val="bg1"/>
                </a:solidFill>
              </a:defRPr>
            </a:lvl1pPr>
          </a:lstStyle>
          <a:p>
            <a:r>
              <a:rPr lang="zh-CN" altLang="en-US"/>
              <a:t>单击此处编辑母版标题样式</a:t>
            </a:r>
          </a:p>
        </p:txBody>
      </p:sp>
    </p:spTree>
    <p:extLst>
      <p:ext uri="{BB962C8B-B14F-4D97-AF65-F5344CB8AC3E}">
        <p14:creationId xmlns:p14="http://schemas.microsoft.com/office/powerpoint/2010/main" val="3877532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右侧一列文字+突出文字">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7" name="Text Placeholder 6"/>
          <p:cNvSpPr>
            <a:spLocks noGrp="1"/>
          </p:cNvSpPr>
          <p:nvPr>
            <p:ph type="body" sz="quarter" idx="12"/>
          </p:nvPr>
        </p:nvSpPr>
        <p:spPr>
          <a:xfrm>
            <a:off x="4930775" y="626400"/>
            <a:ext cx="3834000" cy="56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177300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左侧一列文字+突出文字">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solidFill>
                <a:srgbClr val="404040"/>
              </a:solidFill>
            </a:endParaRPr>
          </a:p>
        </p:txBody>
      </p:sp>
      <p:sp>
        <p:nvSpPr>
          <p:cNvPr id="8" name="Text Placeholder 7"/>
          <p:cNvSpPr>
            <a:spLocks noGrp="1"/>
          </p:cNvSpPr>
          <p:nvPr>
            <p:ph type="body" sz="quarter" idx="12"/>
          </p:nvPr>
        </p:nvSpPr>
        <p:spPr>
          <a:xfrm>
            <a:off x="360000" y="626400"/>
            <a:ext cx="3834000" cy="5616000"/>
          </a:xfr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6606109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Intro Column + 2 Column Text">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0"/>
          </p:nvPr>
        </p:nvSpPr>
        <p:spPr/>
        <p:txBody>
          <a:bodyPr/>
          <a:lstStyle>
            <a:lvl1pPr marL="0" indent="0" algn="r" defTabSz="166158" rtl="0" eaLnBrk="1" latinLnBrk="0" hangingPunct="1">
              <a:lnSpc>
                <a:spcPct val="100000"/>
              </a:lnSpc>
              <a:spcBef>
                <a:spcPts val="0"/>
              </a:spcBef>
              <a:spcAft>
                <a:spcPts val="0"/>
              </a:spcAft>
              <a:buNone/>
              <a:defRPr sz="739" b="0" cap="none" spc="0">
                <a:solidFill>
                  <a:srgbClr val="808285"/>
                </a:solidFill>
                <a:latin typeface="Arial"/>
              </a:defRPr>
            </a:lvl1pPr>
          </a:lstStyle>
          <a:p>
            <a:fld id="{9E9BC324-87D9-4F3A-AF80-305003183E1D}" type="slidenum">
              <a:rPr lang="en-AU" smtClean="0"/>
              <a:pPr/>
              <a:t>‹#›</a:t>
            </a:fld>
            <a:endParaRPr lang="en-AU" dirty="0"/>
          </a:p>
        </p:txBody>
      </p:sp>
      <p:sp>
        <p:nvSpPr>
          <p:cNvPr id="11" name="Text Placeholder 6"/>
          <p:cNvSpPr txBox="1">
            <a:spLocks/>
          </p:cNvSpPr>
          <p:nvPr userDrawn="1"/>
        </p:nvSpPr>
        <p:spPr>
          <a:xfrm>
            <a:off x="857362" y="504011"/>
            <a:ext cx="3711716" cy="178411"/>
          </a:xfrm>
          <a:prstGeom prst="rect">
            <a:avLst/>
          </a:prstGeom>
        </p:spPr>
        <p:txBody>
          <a:bodyPr wrap="none" lIns="0" tIns="0" rIns="0" bIns="0"/>
          <a:lstStyle>
            <a:lvl1pPr marL="0" indent="0" algn="l" defTabSz="180000" rtl="0" eaLnBrk="1" latinLnBrk="0" hangingPunct="1">
              <a:lnSpc>
                <a:spcPct val="100000"/>
              </a:lnSpc>
              <a:spcBef>
                <a:spcPts val="0"/>
              </a:spcBef>
              <a:spcAft>
                <a:spcPts val="0"/>
              </a:spcAft>
              <a:buFont typeface="Arial" pitchFamily="34" charset="0"/>
              <a:buNone/>
              <a:defRPr lang="en-US" sz="900" b="0" kern="1200" cap="none" spc="0" baseline="0">
                <a:solidFill>
                  <a:srgbClr val="808285"/>
                </a:solidFill>
                <a:latin typeface="Arial"/>
                <a:ea typeface="+mn-ea"/>
                <a:cs typeface="Arial" pitchFamily="34" charset="0"/>
              </a:defRPr>
            </a:lvl1pPr>
            <a:lvl2pPr marL="180000" indent="-180000" algn="l" defTabSz="180000" rtl="0" eaLnBrk="1" latinLnBrk="0" hangingPunct="1">
              <a:lnSpc>
                <a:spcPct val="100000"/>
              </a:lnSpc>
              <a:spcBef>
                <a:spcPts val="0"/>
              </a:spcBef>
              <a:spcAft>
                <a:spcPts val="300"/>
              </a:spcAft>
              <a:buClr>
                <a:srgbClr val="000000"/>
              </a:buClr>
              <a:buSzPct val="100000"/>
              <a:buFont typeface="Arial"/>
              <a:buChar char="•"/>
              <a:defRPr lang="en-US" sz="900" b="0" kern="1200" cap="none" spc="0" baseline="0" dirty="0" smtClean="0">
                <a:solidFill>
                  <a:srgbClr val="50595B"/>
                </a:solidFill>
                <a:latin typeface="Arial"/>
                <a:ea typeface="+mn-ea"/>
                <a:cs typeface="Arial" pitchFamily="34" charset="0"/>
              </a:defRPr>
            </a:lvl2pPr>
            <a:lvl3pPr marL="360000" indent="-180000" algn="l" defTabSz="180000" rtl="0" eaLnBrk="1" latinLnBrk="0" hangingPunct="1">
              <a:lnSpc>
                <a:spcPct val="100000"/>
              </a:lnSpc>
              <a:spcBef>
                <a:spcPts val="0"/>
              </a:spcBef>
              <a:spcAft>
                <a:spcPts val="300"/>
              </a:spcAft>
              <a:buClr>
                <a:srgbClr val="000000"/>
              </a:buClr>
              <a:buSzPct val="100000"/>
              <a:buFont typeface="Arial"/>
              <a:buChar char="•"/>
              <a:defRPr lang="en-US" sz="900" b="0" kern="1200" cap="none" spc="0" baseline="0" dirty="0" smtClean="0">
                <a:solidFill>
                  <a:srgbClr val="50595B"/>
                </a:solidFill>
                <a:latin typeface="Arial"/>
                <a:ea typeface="+mn-ea"/>
                <a:cs typeface="Arial" pitchFamily="34" charset="0"/>
              </a:defRPr>
            </a:lvl3pPr>
            <a:lvl4pPr marL="540000" indent="-180000" algn="l" defTabSz="180000" rtl="0" eaLnBrk="1" latinLnBrk="0" hangingPunct="1">
              <a:spcBef>
                <a:spcPts val="0"/>
              </a:spcBef>
              <a:spcAft>
                <a:spcPts val="300"/>
              </a:spcAft>
              <a:buFont typeface="Arial" pitchFamily="34" charset="0"/>
              <a:buChar char="•"/>
              <a:defRPr lang="en-US" sz="900" kern="1200" baseline="0" dirty="0" smtClean="0">
                <a:solidFill>
                  <a:srgbClr val="50595B"/>
                </a:solidFill>
                <a:latin typeface="Arial" pitchFamily="34" charset="0"/>
                <a:ea typeface="+mn-ea"/>
                <a:cs typeface="Arial" pitchFamily="34" charset="0"/>
              </a:defRPr>
            </a:lvl4pPr>
            <a:lvl5pPr marL="717550" indent="-177800" algn="l" defTabSz="180000" rtl="0" eaLnBrk="1" latinLnBrk="0" hangingPunct="1">
              <a:spcBef>
                <a:spcPts val="0"/>
              </a:spcBef>
              <a:spcAft>
                <a:spcPts val="300"/>
              </a:spcAft>
              <a:buFont typeface="Arial" pitchFamily="34" charset="0"/>
              <a:buChar char="•"/>
              <a:defRPr lang="en-AU" sz="900" kern="1200" baseline="0" dirty="0">
                <a:solidFill>
                  <a:srgbClr val="50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831" dirty="0"/>
          </a:p>
        </p:txBody>
      </p:sp>
      <p:sp>
        <p:nvSpPr>
          <p:cNvPr id="13" name="Text Placeholder 4"/>
          <p:cNvSpPr>
            <a:spLocks noGrp="1"/>
          </p:cNvSpPr>
          <p:nvPr>
            <p:ph type="body" sz="quarter" idx="25" hasCustomPrompt="1"/>
          </p:nvPr>
        </p:nvSpPr>
        <p:spPr>
          <a:xfrm>
            <a:off x="392122" y="1839911"/>
            <a:ext cx="2651816" cy="4406902"/>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sz="1292" b="0" cap="none" spc="0">
                <a:solidFill>
                  <a:schemeClr val="accent2"/>
                </a:solidFill>
                <a:latin typeface="Arial"/>
              </a:defRPr>
            </a:lvl1pPr>
          </a:lstStyle>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r>
              <a:rPr lang="en-US" dirty="0"/>
              <a:t>Intro text</a:t>
            </a:r>
          </a:p>
        </p:txBody>
      </p:sp>
      <p:sp>
        <p:nvSpPr>
          <p:cNvPr id="14" name="Text Placeholder 9"/>
          <p:cNvSpPr>
            <a:spLocks noGrp="1"/>
          </p:cNvSpPr>
          <p:nvPr>
            <p:ph type="body" sz="quarter" idx="26"/>
          </p:nvPr>
        </p:nvSpPr>
        <p:spPr>
          <a:xfrm>
            <a:off x="3246646" y="1839600"/>
            <a:ext cx="5506339" cy="4406400"/>
          </a:xfrm>
        </p:spPr>
        <p:txBody>
          <a:bodyPr numCol="2" spcCol="360000"/>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3626685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6" name="灯片编号占位符 5"/>
          <p:cNvSpPr>
            <a:spLocks noGrp="1"/>
          </p:cNvSpPr>
          <p:nvPr>
            <p:ph type="sldNum" sz="quarter" idx="11"/>
          </p:nvPr>
        </p:nvSpPr>
        <p:spPr/>
        <p:txBody>
          <a:bodyPr/>
          <a:lstStyle/>
          <a:p>
            <a:fld id="{9E9BC324-87D9-4F3A-AF80-305003183E1D}" type="slidenum">
              <a:rPr lang="en-AU" smtClean="0"/>
              <a:pPr/>
              <a:t>‹#›</a:t>
            </a:fld>
            <a:endParaRPr lang="en-AU" dirty="0"/>
          </a:p>
        </p:txBody>
      </p:sp>
    </p:spTree>
    <p:extLst>
      <p:ext uri="{BB962C8B-B14F-4D97-AF65-F5344CB8AC3E}">
        <p14:creationId xmlns:p14="http://schemas.microsoft.com/office/powerpoint/2010/main" val="32962286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Title + 4 Columns Text">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17"/>
          </p:nvPr>
        </p:nvSpPr>
        <p:spPr/>
        <p:txBody>
          <a:bodyPr/>
          <a:lstStyle>
            <a:lvl1pPr marL="0" indent="0" algn="r" defTabSz="166158" rtl="0" eaLnBrk="1" latinLnBrk="0" hangingPunct="1">
              <a:lnSpc>
                <a:spcPct val="100000"/>
              </a:lnSpc>
              <a:spcBef>
                <a:spcPts val="0"/>
              </a:spcBef>
              <a:spcAft>
                <a:spcPts val="0"/>
              </a:spcAft>
              <a:buNone/>
              <a:defRPr sz="739" b="0" cap="none" spc="0">
                <a:solidFill>
                  <a:srgbClr val="808285"/>
                </a:solidFill>
                <a:latin typeface="Arial"/>
              </a:defRPr>
            </a:lvl1pPr>
          </a:lstStyle>
          <a:p>
            <a:fld id="{9E9BC324-87D9-4F3A-AF80-305003183E1D}" type="slidenum">
              <a:rPr lang="en-AU" smtClean="0"/>
              <a:pPr/>
              <a:t>‹#›</a:t>
            </a:fld>
            <a:endParaRPr lang="en-AU" dirty="0"/>
          </a:p>
        </p:txBody>
      </p:sp>
      <p:sp>
        <p:nvSpPr>
          <p:cNvPr id="4" name="标题 3"/>
          <p:cNvSpPr>
            <a:spLocks noGrp="1"/>
          </p:cNvSpPr>
          <p:nvPr>
            <p:ph type="title"/>
          </p:nvPr>
        </p:nvSpPr>
        <p:spPr>
          <a:xfrm>
            <a:off x="392125" y="548680"/>
            <a:ext cx="8377604" cy="603250"/>
          </a:xfrm>
        </p:spPr>
        <p:txBody>
          <a:bodyPr/>
          <a:lstStyle/>
          <a:p>
            <a:r>
              <a:rPr lang="zh-CN" altLang="en-US"/>
              <a:t>单击此处编辑母版标题样式</a:t>
            </a:r>
          </a:p>
        </p:txBody>
      </p:sp>
      <p:sp>
        <p:nvSpPr>
          <p:cNvPr id="9" name="文本占位符 8"/>
          <p:cNvSpPr>
            <a:spLocks noGrp="1"/>
          </p:cNvSpPr>
          <p:nvPr>
            <p:ph type="body" sz="quarter" idx="18"/>
          </p:nvPr>
        </p:nvSpPr>
        <p:spPr>
          <a:xfrm>
            <a:off x="392724" y="1839913"/>
            <a:ext cx="8376139" cy="44069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907493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5" name="Rectangle 4" descr="Lock Shape"/>
          <p:cNvSpPr>
            <a:spLocks noChangeAspect="1"/>
          </p:cNvSpPr>
          <p:nvPr userDrawn="1"/>
        </p:nvSpPr>
        <p:spPr>
          <a:xfrm>
            <a:off x="7513477" y="1"/>
            <a:ext cx="1296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15" dirty="0">
              <a:solidFill>
                <a:srgbClr val="FFFFFF"/>
              </a:solidFill>
            </a:endParaRPr>
          </a:p>
        </p:txBody>
      </p:sp>
      <p:pic>
        <p:nvPicPr>
          <p:cNvPr id="6" name="Picture 2" descr="Lock Shape" title="KWM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7602" y="745200"/>
            <a:ext cx="1010780" cy="4783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ck Shape" hidden="1" title="KWM SJB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67" y="702001"/>
            <a:ext cx="1010215" cy="51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851025"/>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6458679"/>
      </p:ext>
    </p:extLst>
  </p:cSld>
  <p:clrMapOvr>
    <a:masterClrMapping/>
  </p:clrMapOvr>
  <p:transition spd="slow">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s [ Simple ]">
    <p:spTree>
      <p:nvGrpSpPr>
        <p:cNvPr id="1" name=""/>
        <p:cNvGrpSpPr/>
        <p:nvPr/>
      </p:nvGrpSpPr>
      <p:grpSpPr>
        <a:xfrm>
          <a:off x="0" y="0"/>
          <a:ext cx="0" cy="0"/>
          <a:chOff x="0" y="0"/>
          <a:chExt cx="0" cy="0"/>
        </a:xfrm>
      </p:grpSpPr>
      <p:sp>
        <p:nvSpPr>
          <p:cNvPr id="29" name="Text Placeholder 5"/>
          <p:cNvSpPr>
            <a:spLocks noGrp="1"/>
          </p:cNvSpPr>
          <p:nvPr>
            <p:ph type="body" sz="quarter" idx="33"/>
          </p:nvPr>
        </p:nvSpPr>
        <p:spPr>
          <a:xfrm>
            <a:off x="7470061" y="4842000"/>
            <a:ext cx="1286031" cy="1393200"/>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2" name="Text Placeholder 5"/>
          <p:cNvSpPr>
            <a:spLocks noGrp="1"/>
          </p:cNvSpPr>
          <p:nvPr>
            <p:ph type="body" sz="quarter" idx="32"/>
          </p:nvPr>
        </p:nvSpPr>
        <p:spPr>
          <a:xfrm>
            <a:off x="6047632" y="4842000"/>
            <a:ext cx="1286031" cy="1393200"/>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1" name="Text Placeholder 5"/>
          <p:cNvSpPr>
            <a:spLocks noGrp="1"/>
          </p:cNvSpPr>
          <p:nvPr>
            <p:ph type="body" sz="quarter" idx="31"/>
          </p:nvPr>
        </p:nvSpPr>
        <p:spPr>
          <a:xfrm>
            <a:off x="4619154" y="4842000"/>
            <a:ext cx="1286031" cy="1393200"/>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0" name="Text Placeholder 5"/>
          <p:cNvSpPr>
            <a:spLocks noGrp="1"/>
          </p:cNvSpPr>
          <p:nvPr>
            <p:ph type="body" sz="quarter" idx="30"/>
          </p:nvPr>
        </p:nvSpPr>
        <p:spPr>
          <a:xfrm>
            <a:off x="3193702" y="4842000"/>
            <a:ext cx="1286031" cy="1393200"/>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Text Placeholder 5"/>
          <p:cNvSpPr>
            <a:spLocks noGrp="1"/>
          </p:cNvSpPr>
          <p:nvPr>
            <p:ph type="body" sz="quarter" idx="29"/>
          </p:nvPr>
        </p:nvSpPr>
        <p:spPr>
          <a:xfrm>
            <a:off x="1749409" y="4842000"/>
            <a:ext cx="1286031" cy="1393200"/>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3" name="Text Placeholder 2"/>
          <p:cNvSpPr>
            <a:spLocks noGrp="1"/>
          </p:cNvSpPr>
          <p:nvPr>
            <p:ph type="body" sz="quarter" idx="24" hasCustomPrompt="1"/>
          </p:nvPr>
        </p:nvSpPr>
        <p:spPr>
          <a:xfrm>
            <a:off x="1712095" y="3816121"/>
            <a:ext cx="1286031" cy="900000"/>
          </a:xfrm>
        </p:spPr>
        <p:txBody>
          <a:bodyPr/>
          <a:lstStyle>
            <a:lvl1pPr marL="0" indent="0" algn="l" defTabSz="166158" rtl="0" eaLnBrk="1" latinLnBrk="0" hangingPunct="1">
              <a:lnSpc>
                <a:spcPct val="100000"/>
              </a:lnSpc>
              <a:spcBef>
                <a:spcPct val="0"/>
              </a:spcBef>
              <a:spcAft>
                <a:spcPts val="0"/>
              </a:spcAft>
              <a:buNone/>
              <a:defRPr lang="en-US" sz="6646" b="1" kern="1200" cap="none" spc="-277" baseline="0" dirty="0" smtClean="0">
                <a:solidFill>
                  <a:schemeClr val="accent1"/>
                </a:solidFill>
                <a:latin typeface="Arial"/>
                <a:ea typeface="+mj-ea"/>
                <a:cs typeface="+mj-cs"/>
              </a:defRPr>
            </a:lvl1pPr>
            <a:lvl2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2pPr>
            <a:lvl3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3pPr>
            <a:lvl4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4pPr>
            <a:lvl5pPr marL="0" indent="0" algn="ctr" defTabSz="166158" rtl="0" eaLnBrk="1" latinLnBrk="0" hangingPunct="1">
              <a:lnSpc>
                <a:spcPct val="100000"/>
              </a:lnSpc>
              <a:spcBef>
                <a:spcPct val="0"/>
              </a:spcBef>
              <a:spcAft>
                <a:spcPts val="0"/>
              </a:spcAft>
              <a:buNone/>
              <a:defRPr lang="en-AU" sz="6646" b="1" kern="1200" cap="none" spc="-277" baseline="0" dirty="0">
                <a:solidFill>
                  <a:srgbClr val="EE0088"/>
                </a:solidFill>
                <a:latin typeface="Arial"/>
                <a:ea typeface="+mj-ea"/>
                <a:cs typeface="+mj-cs"/>
              </a:defRPr>
            </a:lvl5pPr>
          </a:lstStyle>
          <a:p>
            <a:pPr lvl="0"/>
            <a:r>
              <a:rPr lang="en-US" dirty="0" smtClean="0"/>
              <a:t>##</a:t>
            </a:r>
            <a:endParaRPr lang="en-AU" dirty="0"/>
          </a:p>
        </p:txBody>
      </p:sp>
      <p:sp>
        <p:nvSpPr>
          <p:cNvPr id="23" name="Text Placeholder 2"/>
          <p:cNvSpPr>
            <a:spLocks noGrp="1"/>
          </p:cNvSpPr>
          <p:nvPr>
            <p:ph type="body" sz="quarter" idx="25" hasCustomPrompt="1"/>
          </p:nvPr>
        </p:nvSpPr>
        <p:spPr>
          <a:xfrm>
            <a:off x="3157939" y="3816121"/>
            <a:ext cx="1286031" cy="900000"/>
          </a:xfrm>
        </p:spPr>
        <p:txBody>
          <a:bodyPr/>
          <a:lstStyle>
            <a:lvl1pPr marL="0" indent="0" algn="l" defTabSz="166158" rtl="0" eaLnBrk="1" latinLnBrk="0" hangingPunct="1">
              <a:lnSpc>
                <a:spcPct val="100000"/>
              </a:lnSpc>
              <a:spcBef>
                <a:spcPct val="0"/>
              </a:spcBef>
              <a:spcAft>
                <a:spcPts val="0"/>
              </a:spcAft>
              <a:buNone/>
              <a:defRPr lang="en-US" sz="6646" b="1" kern="1200" cap="none" spc="-277" baseline="0" dirty="0" smtClean="0">
                <a:solidFill>
                  <a:schemeClr val="accent1"/>
                </a:solidFill>
                <a:latin typeface="Arial"/>
                <a:ea typeface="+mj-ea"/>
                <a:cs typeface="+mj-cs"/>
              </a:defRPr>
            </a:lvl1pPr>
            <a:lvl2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2pPr>
            <a:lvl3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3pPr>
            <a:lvl4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4pPr>
            <a:lvl5pPr marL="0" indent="0" algn="ctr" defTabSz="166158" rtl="0" eaLnBrk="1" latinLnBrk="0" hangingPunct="1">
              <a:lnSpc>
                <a:spcPct val="100000"/>
              </a:lnSpc>
              <a:spcBef>
                <a:spcPct val="0"/>
              </a:spcBef>
              <a:spcAft>
                <a:spcPts val="0"/>
              </a:spcAft>
              <a:buNone/>
              <a:defRPr lang="en-AU" sz="6646" b="1" kern="1200" cap="none" spc="-277" baseline="0" dirty="0">
                <a:solidFill>
                  <a:srgbClr val="EE0088"/>
                </a:solidFill>
                <a:latin typeface="Arial"/>
                <a:ea typeface="+mj-ea"/>
                <a:cs typeface="+mj-cs"/>
              </a:defRPr>
            </a:lvl5pPr>
          </a:lstStyle>
          <a:p>
            <a:pPr lvl="0"/>
            <a:r>
              <a:rPr lang="en-US" dirty="0" smtClean="0"/>
              <a:t>##</a:t>
            </a:r>
            <a:endParaRPr lang="en-AU" dirty="0"/>
          </a:p>
        </p:txBody>
      </p:sp>
      <p:sp>
        <p:nvSpPr>
          <p:cNvPr id="24" name="Text Placeholder 2"/>
          <p:cNvSpPr>
            <a:spLocks noGrp="1"/>
          </p:cNvSpPr>
          <p:nvPr>
            <p:ph type="body" sz="quarter" idx="26" hasCustomPrompt="1"/>
          </p:nvPr>
        </p:nvSpPr>
        <p:spPr>
          <a:xfrm>
            <a:off x="4584458" y="3816121"/>
            <a:ext cx="1286031" cy="900000"/>
          </a:xfrm>
        </p:spPr>
        <p:txBody>
          <a:bodyPr/>
          <a:lstStyle>
            <a:lvl1pPr marL="0" indent="0" algn="l" defTabSz="166158" rtl="0" eaLnBrk="1" latinLnBrk="0" hangingPunct="1">
              <a:lnSpc>
                <a:spcPct val="100000"/>
              </a:lnSpc>
              <a:spcBef>
                <a:spcPct val="0"/>
              </a:spcBef>
              <a:spcAft>
                <a:spcPts val="0"/>
              </a:spcAft>
              <a:buNone/>
              <a:defRPr lang="en-US" sz="6646" b="1" kern="1200" cap="none" spc="-277" baseline="0" dirty="0" smtClean="0">
                <a:solidFill>
                  <a:schemeClr val="accent1"/>
                </a:solidFill>
                <a:latin typeface="Arial"/>
                <a:ea typeface="+mj-ea"/>
                <a:cs typeface="+mj-cs"/>
              </a:defRPr>
            </a:lvl1pPr>
            <a:lvl2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2pPr>
            <a:lvl3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3pPr>
            <a:lvl4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4pPr>
            <a:lvl5pPr marL="0" indent="0" algn="ctr" defTabSz="166158" rtl="0" eaLnBrk="1" latinLnBrk="0" hangingPunct="1">
              <a:lnSpc>
                <a:spcPct val="100000"/>
              </a:lnSpc>
              <a:spcBef>
                <a:spcPct val="0"/>
              </a:spcBef>
              <a:spcAft>
                <a:spcPts val="0"/>
              </a:spcAft>
              <a:buNone/>
              <a:defRPr lang="en-AU" sz="6646" b="1" kern="1200" cap="none" spc="-277" baseline="0" dirty="0">
                <a:solidFill>
                  <a:srgbClr val="EE0088"/>
                </a:solidFill>
                <a:latin typeface="Arial"/>
                <a:ea typeface="+mj-ea"/>
                <a:cs typeface="+mj-cs"/>
              </a:defRPr>
            </a:lvl5pPr>
          </a:lstStyle>
          <a:p>
            <a:pPr lvl="0"/>
            <a:r>
              <a:rPr lang="en-US" dirty="0" smtClean="0"/>
              <a:t>##</a:t>
            </a:r>
            <a:endParaRPr lang="en-AU" dirty="0"/>
          </a:p>
        </p:txBody>
      </p:sp>
      <p:sp>
        <p:nvSpPr>
          <p:cNvPr id="25" name="Text Placeholder 2"/>
          <p:cNvSpPr>
            <a:spLocks noGrp="1"/>
          </p:cNvSpPr>
          <p:nvPr>
            <p:ph type="body" sz="quarter" idx="27" hasCustomPrompt="1"/>
          </p:nvPr>
        </p:nvSpPr>
        <p:spPr>
          <a:xfrm>
            <a:off x="6015785" y="3816121"/>
            <a:ext cx="1286031" cy="900000"/>
          </a:xfrm>
        </p:spPr>
        <p:txBody>
          <a:bodyPr/>
          <a:lstStyle>
            <a:lvl1pPr marL="0" indent="0" algn="l" defTabSz="166158" rtl="0" eaLnBrk="1" latinLnBrk="0" hangingPunct="1">
              <a:lnSpc>
                <a:spcPct val="100000"/>
              </a:lnSpc>
              <a:spcBef>
                <a:spcPct val="0"/>
              </a:spcBef>
              <a:spcAft>
                <a:spcPts val="0"/>
              </a:spcAft>
              <a:buNone/>
              <a:defRPr lang="en-US" sz="6646" b="1" kern="1200" cap="none" spc="-277" baseline="0" dirty="0" smtClean="0">
                <a:solidFill>
                  <a:schemeClr val="accent1"/>
                </a:solidFill>
                <a:latin typeface="Arial"/>
                <a:ea typeface="+mj-ea"/>
                <a:cs typeface="+mj-cs"/>
              </a:defRPr>
            </a:lvl1pPr>
            <a:lvl2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2pPr>
            <a:lvl3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3pPr>
            <a:lvl4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4pPr>
            <a:lvl5pPr marL="0" indent="0" algn="ctr" defTabSz="166158" rtl="0" eaLnBrk="1" latinLnBrk="0" hangingPunct="1">
              <a:lnSpc>
                <a:spcPct val="100000"/>
              </a:lnSpc>
              <a:spcBef>
                <a:spcPct val="0"/>
              </a:spcBef>
              <a:spcAft>
                <a:spcPts val="0"/>
              </a:spcAft>
              <a:buNone/>
              <a:defRPr lang="en-AU" sz="6646" b="1" kern="1200" cap="none" spc="-277" baseline="0" dirty="0">
                <a:solidFill>
                  <a:srgbClr val="EE0088"/>
                </a:solidFill>
                <a:latin typeface="Arial"/>
                <a:ea typeface="+mj-ea"/>
                <a:cs typeface="+mj-cs"/>
              </a:defRPr>
            </a:lvl5pPr>
          </a:lstStyle>
          <a:p>
            <a:pPr lvl="0"/>
            <a:r>
              <a:rPr lang="en-US" dirty="0" smtClean="0"/>
              <a:t>##</a:t>
            </a:r>
            <a:endParaRPr lang="en-AU" dirty="0"/>
          </a:p>
        </p:txBody>
      </p:sp>
      <p:sp>
        <p:nvSpPr>
          <p:cNvPr id="26" name="Text Placeholder 2"/>
          <p:cNvSpPr>
            <a:spLocks noGrp="1"/>
          </p:cNvSpPr>
          <p:nvPr>
            <p:ph type="body" sz="quarter" idx="28" hasCustomPrompt="1"/>
          </p:nvPr>
        </p:nvSpPr>
        <p:spPr>
          <a:xfrm>
            <a:off x="7435108" y="3816121"/>
            <a:ext cx="1286031" cy="900000"/>
          </a:xfrm>
        </p:spPr>
        <p:txBody>
          <a:bodyPr/>
          <a:lstStyle>
            <a:lvl1pPr marL="0" indent="0" algn="l" defTabSz="166158" rtl="0" eaLnBrk="1" latinLnBrk="0" hangingPunct="1">
              <a:lnSpc>
                <a:spcPct val="100000"/>
              </a:lnSpc>
              <a:spcBef>
                <a:spcPct val="0"/>
              </a:spcBef>
              <a:spcAft>
                <a:spcPts val="0"/>
              </a:spcAft>
              <a:buNone/>
              <a:defRPr lang="en-US" sz="6646" b="1" kern="1200" cap="none" spc="-277" baseline="0" dirty="0" smtClean="0">
                <a:solidFill>
                  <a:schemeClr val="accent1"/>
                </a:solidFill>
                <a:latin typeface="Arial"/>
                <a:ea typeface="+mj-ea"/>
                <a:cs typeface="+mj-cs"/>
              </a:defRPr>
            </a:lvl1pPr>
            <a:lvl2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2pPr>
            <a:lvl3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3pPr>
            <a:lvl4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4pPr>
            <a:lvl5pPr marL="0" indent="0" algn="ctr" defTabSz="166158" rtl="0" eaLnBrk="1" latinLnBrk="0" hangingPunct="1">
              <a:lnSpc>
                <a:spcPct val="100000"/>
              </a:lnSpc>
              <a:spcBef>
                <a:spcPct val="0"/>
              </a:spcBef>
              <a:spcAft>
                <a:spcPts val="0"/>
              </a:spcAft>
              <a:buNone/>
              <a:defRPr lang="en-AU" sz="6646" b="1" kern="1200" cap="none" spc="-277" baseline="0" dirty="0">
                <a:solidFill>
                  <a:srgbClr val="EE0088"/>
                </a:solidFill>
                <a:latin typeface="Arial"/>
                <a:ea typeface="+mj-ea"/>
                <a:cs typeface="+mj-cs"/>
              </a:defRPr>
            </a:lvl5pPr>
          </a:lstStyle>
          <a:p>
            <a:pPr lvl="0"/>
            <a:r>
              <a:rPr lang="en-US" dirty="0" smtClean="0"/>
              <a:t>##</a:t>
            </a:r>
            <a:endParaRPr lang="en-AU" dirty="0"/>
          </a:p>
        </p:txBody>
      </p:sp>
      <p:sp>
        <p:nvSpPr>
          <p:cNvPr id="2" name="Slide Number Placeholder 1" descr="Lock Shape"/>
          <p:cNvSpPr>
            <a:spLocks noGrp="1"/>
          </p:cNvSpPr>
          <p:nvPr>
            <p:ph type="sldNum" sz="quarter" idx="34"/>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15" name="Rectangle 14"/>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4" name="Title 3"/>
          <p:cNvSpPr>
            <a:spLocks noGrp="1"/>
          </p:cNvSpPr>
          <p:nvPr>
            <p:ph type="title"/>
          </p:nvPr>
        </p:nvSpPr>
        <p:spPr/>
        <p:txBody>
          <a:bodyPr/>
          <a:lstStyle/>
          <a:p>
            <a:r>
              <a:rPr lang="en-US" smtClean="0"/>
              <a:t>Click to edit Master title style</a:t>
            </a:r>
            <a:endParaRPr lang="en-AU"/>
          </a:p>
        </p:txBody>
      </p:sp>
      <p:sp>
        <p:nvSpPr>
          <p:cNvPr id="9"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1826969349"/>
      </p:ext>
    </p:extLst>
  </p:cSld>
  <p:clrMapOvr>
    <a:masterClrMapping/>
  </p:clrMapOvr>
  <p:transition spd="slow">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s [ Intro + Image R ]">
    <p:spTree>
      <p:nvGrpSpPr>
        <p:cNvPr id="1" name=""/>
        <p:cNvGrpSpPr/>
        <p:nvPr/>
      </p:nvGrpSpPr>
      <p:grpSpPr>
        <a:xfrm>
          <a:off x="0" y="0"/>
          <a:ext cx="0" cy="0"/>
          <a:chOff x="0" y="0"/>
          <a:chExt cx="0" cy="0"/>
        </a:xfrm>
      </p:grpSpPr>
      <p:sp>
        <p:nvSpPr>
          <p:cNvPr id="18" name="Picture Placeholder 4"/>
          <p:cNvSpPr>
            <a:spLocks noGrp="1"/>
          </p:cNvSpPr>
          <p:nvPr>
            <p:ph type="pic" sz="quarter" idx="30"/>
            <p:custDataLst>
              <p:tags r:id="rId1"/>
            </p:custDataLst>
          </p:nvPr>
        </p:nvSpPr>
        <p:spPr>
          <a:xfrm>
            <a:off x="3246646" y="1839914"/>
            <a:ext cx="5506338" cy="1853973"/>
          </a:xfrm>
          <a:pattFill prst="smGrid">
            <a:fgClr>
              <a:schemeClr val="bg1">
                <a:lumMod val="85000"/>
              </a:schemeClr>
            </a:fgClr>
            <a:bgClr>
              <a:prstClr val="white"/>
            </a:bgClr>
          </a:pattFill>
        </p:spPr>
        <p:txBody>
          <a:bodyPr/>
          <a:lstStyle/>
          <a:p>
            <a:endParaRPr lang="en-AU" dirty="0"/>
          </a:p>
        </p:txBody>
      </p:sp>
      <p:sp>
        <p:nvSpPr>
          <p:cNvPr id="21" name="Text Placeholder 5"/>
          <p:cNvSpPr>
            <a:spLocks noGrp="1"/>
          </p:cNvSpPr>
          <p:nvPr>
            <p:ph type="body" sz="quarter" idx="33"/>
            <p:custDataLst>
              <p:tags r:id="rId2"/>
            </p:custDataLst>
          </p:nvPr>
        </p:nvSpPr>
        <p:spPr>
          <a:xfrm>
            <a:off x="7470277" y="4842000"/>
            <a:ext cx="1286031" cy="1393200"/>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2" name="Text Placeholder 5"/>
          <p:cNvSpPr>
            <a:spLocks noGrp="1"/>
          </p:cNvSpPr>
          <p:nvPr>
            <p:ph type="body" sz="quarter" idx="32"/>
            <p:custDataLst>
              <p:tags r:id="rId3"/>
            </p:custDataLst>
          </p:nvPr>
        </p:nvSpPr>
        <p:spPr>
          <a:xfrm>
            <a:off x="6055289" y="4842000"/>
            <a:ext cx="1286031" cy="1393200"/>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9" name="Text Placeholder 5"/>
          <p:cNvSpPr>
            <a:spLocks noGrp="1"/>
          </p:cNvSpPr>
          <p:nvPr>
            <p:ph type="body" sz="quarter" idx="31"/>
            <p:custDataLst>
              <p:tags r:id="rId4"/>
            </p:custDataLst>
          </p:nvPr>
        </p:nvSpPr>
        <p:spPr>
          <a:xfrm>
            <a:off x="4652308" y="4842000"/>
            <a:ext cx="1286031" cy="1393200"/>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30" name="Text Placeholder 5"/>
          <p:cNvSpPr>
            <a:spLocks noGrp="1"/>
          </p:cNvSpPr>
          <p:nvPr>
            <p:ph type="body" sz="quarter" idx="34"/>
            <p:custDataLst>
              <p:tags r:id="rId5"/>
            </p:custDataLst>
          </p:nvPr>
        </p:nvSpPr>
        <p:spPr>
          <a:xfrm>
            <a:off x="3246646" y="4842000"/>
            <a:ext cx="1286031" cy="1393200"/>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Slide Number Placeholder 1" descr="Lock Shape"/>
          <p:cNvSpPr>
            <a:spLocks noGrp="1"/>
          </p:cNvSpPr>
          <p:nvPr>
            <p:ph type="sldNum" sz="quarter" idx="36"/>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32" name="Text Placeholder 2"/>
          <p:cNvSpPr>
            <a:spLocks noGrp="1"/>
          </p:cNvSpPr>
          <p:nvPr>
            <p:ph type="body" sz="quarter" idx="25" hasCustomPrompt="1"/>
            <p:custDataLst>
              <p:tags r:id="rId6"/>
            </p:custDataLst>
          </p:nvPr>
        </p:nvSpPr>
        <p:spPr>
          <a:xfrm>
            <a:off x="3211477" y="3816121"/>
            <a:ext cx="1286031" cy="900000"/>
          </a:xfrm>
        </p:spPr>
        <p:txBody>
          <a:bodyPr/>
          <a:lstStyle>
            <a:lvl1pPr marL="0" indent="0" algn="l" defTabSz="166158" rtl="0" eaLnBrk="1" latinLnBrk="0" hangingPunct="1">
              <a:lnSpc>
                <a:spcPct val="100000"/>
              </a:lnSpc>
              <a:spcBef>
                <a:spcPct val="0"/>
              </a:spcBef>
              <a:spcAft>
                <a:spcPts val="0"/>
              </a:spcAft>
              <a:buNone/>
              <a:defRPr lang="en-US" sz="6646" b="1" kern="1200" cap="none" spc="-277" baseline="0" dirty="0" smtClean="0">
                <a:solidFill>
                  <a:schemeClr val="accent1"/>
                </a:solidFill>
                <a:latin typeface="Arial"/>
                <a:ea typeface="+mj-ea"/>
                <a:cs typeface="+mj-cs"/>
              </a:defRPr>
            </a:lvl1pPr>
            <a:lvl2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2pPr>
            <a:lvl3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3pPr>
            <a:lvl4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4pPr>
            <a:lvl5pPr marL="0" indent="0" algn="ctr" defTabSz="166158" rtl="0" eaLnBrk="1" latinLnBrk="0" hangingPunct="1">
              <a:lnSpc>
                <a:spcPct val="100000"/>
              </a:lnSpc>
              <a:spcBef>
                <a:spcPct val="0"/>
              </a:spcBef>
              <a:spcAft>
                <a:spcPts val="0"/>
              </a:spcAft>
              <a:buNone/>
              <a:defRPr lang="en-AU" sz="6646" b="1" kern="1200" cap="none" spc="-277" baseline="0" dirty="0">
                <a:solidFill>
                  <a:srgbClr val="EE0088"/>
                </a:solidFill>
                <a:latin typeface="Arial"/>
                <a:ea typeface="+mj-ea"/>
                <a:cs typeface="+mj-cs"/>
              </a:defRPr>
            </a:lvl5pPr>
          </a:lstStyle>
          <a:p>
            <a:pPr lvl="0"/>
            <a:r>
              <a:rPr lang="en-US" dirty="0" smtClean="0"/>
              <a:t>##</a:t>
            </a:r>
            <a:endParaRPr lang="en-AU" dirty="0"/>
          </a:p>
        </p:txBody>
      </p:sp>
      <p:sp>
        <p:nvSpPr>
          <p:cNvPr id="34" name="Text Placeholder 2"/>
          <p:cNvSpPr>
            <a:spLocks noGrp="1"/>
          </p:cNvSpPr>
          <p:nvPr>
            <p:ph type="body" sz="quarter" idx="26" hasCustomPrompt="1"/>
            <p:custDataLst>
              <p:tags r:id="rId7"/>
            </p:custDataLst>
          </p:nvPr>
        </p:nvSpPr>
        <p:spPr>
          <a:xfrm>
            <a:off x="4617138" y="3816121"/>
            <a:ext cx="1286031" cy="900000"/>
          </a:xfrm>
        </p:spPr>
        <p:txBody>
          <a:bodyPr/>
          <a:lstStyle>
            <a:lvl1pPr marL="0" indent="0" algn="l" defTabSz="166158" rtl="0" eaLnBrk="1" latinLnBrk="0" hangingPunct="1">
              <a:lnSpc>
                <a:spcPct val="100000"/>
              </a:lnSpc>
              <a:spcBef>
                <a:spcPct val="0"/>
              </a:spcBef>
              <a:spcAft>
                <a:spcPts val="0"/>
              </a:spcAft>
              <a:buNone/>
              <a:defRPr lang="en-US" sz="6646" b="1" kern="1200" cap="none" spc="-277" baseline="0" dirty="0" smtClean="0">
                <a:solidFill>
                  <a:schemeClr val="accent1"/>
                </a:solidFill>
                <a:latin typeface="Arial"/>
                <a:ea typeface="+mj-ea"/>
                <a:cs typeface="+mj-cs"/>
              </a:defRPr>
            </a:lvl1pPr>
            <a:lvl2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2pPr>
            <a:lvl3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3pPr>
            <a:lvl4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4pPr>
            <a:lvl5pPr marL="0" indent="0" algn="ctr" defTabSz="166158" rtl="0" eaLnBrk="1" latinLnBrk="0" hangingPunct="1">
              <a:lnSpc>
                <a:spcPct val="100000"/>
              </a:lnSpc>
              <a:spcBef>
                <a:spcPct val="0"/>
              </a:spcBef>
              <a:spcAft>
                <a:spcPts val="0"/>
              </a:spcAft>
              <a:buNone/>
              <a:defRPr lang="en-AU" sz="6646" b="1" kern="1200" cap="none" spc="-277" baseline="0" dirty="0">
                <a:solidFill>
                  <a:srgbClr val="EE0088"/>
                </a:solidFill>
                <a:latin typeface="Arial"/>
                <a:ea typeface="+mj-ea"/>
                <a:cs typeface="+mj-cs"/>
              </a:defRPr>
            </a:lvl5pPr>
          </a:lstStyle>
          <a:p>
            <a:pPr lvl="0"/>
            <a:r>
              <a:rPr lang="en-US" dirty="0" smtClean="0"/>
              <a:t>##</a:t>
            </a:r>
            <a:endParaRPr lang="en-AU" dirty="0"/>
          </a:p>
        </p:txBody>
      </p:sp>
      <p:sp>
        <p:nvSpPr>
          <p:cNvPr id="35" name="Text Placeholder 2"/>
          <p:cNvSpPr>
            <a:spLocks noGrp="1"/>
          </p:cNvSpPr>
          <p:nvPr>
            <p:ph type="body" sz="quarter" idx="27" hasCustomPrompt="1"/>
            <p:custDataLst>
              <p:tags r:id="rId8"/>
            </p:custDataLst>
          </p:nvPr>
        </p:nvSpPr>
        <p:spPr>
          <a:xfrm>
            <a:off x="6020119" y="3816121"/>
            <a:ext cx="1286031" cy="900000"/>
          </a:xfrm>
        </p:spPr>
        <p:txBody>
          <a:bodyPr/>
          <a:lstStyle>
            <a:lvl1pPr marL="0" indent="0" algn="l" defTabSz="166158" rtl="0" eaLnBrk="1" latinLnBrk="0" hangingPunct="1">
              <a:lnSpc>
                <a:spcPct val="100000"/>
              </a:lnSpc>
              <a:spcBef>
                <a:spcPct val="0"/>
              </a:spcBef>
              <a:spcAft>
                <a:spcPts val="0"/>
              </a:spcAft>
              <a:buNone/>
              <a:defRPr lang="en-US" sz="6646" b="1" kern="1200" cap="none" spc="-277" baseline="0" dirty="0" smtClean="0">
                <a:solidFill>
                  <a:schemeClr val="accent1"/>
                </a:solidFill>
                <a:latin typeface="Arial"/>
                <a:ea typeface="+mj-ea"/>
                <a:cs typeface="+mj-cs"/>
              </a:defRPr>
            </a:lvl1pPr>
            <a:lvl2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2pPr>
            <a:lvl3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3pPr>
            <a:lvl4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4pPr>
            <a:lvl5pPr marL="0" indent="0" algn="ctr" defTabSz="166158" rtl="0" eaLnBrk="1" latinLnBrk="0" hangingPunct="1">
              <a:lnSpc>
                <a:spcPct val="100000"/>
              </a:lnSpc>
              <a:spcBef>
                <a:spcPct val="0"/>
              </a:spcBef>
              <a:spcAft>
                <a:spcPts val="0"/>
              </a:spcAft>
              <a:buNone/>
              <a:defRPr lang="en-AU" sz="6646" b="1" kern="1200" cap="none" spc="-277" baseline="0" dirty="0">
                <a:solidFill>
                  <a:srgbClr val="EE0088"/>
                </a:solidFill>
                <a:latin typeface="Arial"/>
                <a:ea typeface="+mj-ea"/>
                <a:cs typeface="+mj-cs"/>
              </a:defRPr>
            </a:lvl5pPr>
          </a:lstStyle>
          <a:p>
            <a:pPr lvl="0"/>
            <a:r>
              <a:rPr lang="en-US" dirty="0" smtClean="0"/>
              <a:t>##</a:t>
            </a:r>
            <a:endParaRPr lang="en-AU" dirty="0"/>
          </a:p>
        </p:txBody>
      </p:sp>
      <p:sp>
        <p:nvSpPr>
          <p:cNvPr id="36" name="Text Placeholder 2"/>
          <p:cNvSpPr>
            <a:spLocks noGrp="1"/>
          </p:cNvSpPr>
          <p:nvPr>
            <p:ph type="body" sz="quarter" idx="28" hasCustomPrompt="1"/>
            <p:custDataLst>
              <p:tags r:id="rId9"/>
            </p:custDataLst>
          </p:nvPr>
        </p:nvSpPr>
        <p:spPr>
          <a:xfrm>
            <a:off x="7435108" y="3816121"/>
            <a:ext cx="1286031" cy="900000"/>
          </a:xfrm>
        </p:spPr>
        <p:txBody>
          <a:bodyPr/>
          <a:lstStyle>
            <a:lvl1pPr marL="0" indent="0" algn="l" defTabSz="166158" rtl="0" eaLnBrk="1" latinLnBrk="0" hangingPunct="1">
              <a:lnSpc>
                <a:spcPct val="100000"/>
              </a:lnSpc>
              <a:spcBef>
                <a:spcPct val="0"/>
              </a:spcBef>
              <a:spcAft>
                <a:spcPts val="0"/>
              </a:spcAft>
              <a:buNone/>
              <a:defRPr lang="en-US" sz="6646" b="1" kern="1200" cap="none" spc="-277" baseline="0" dirty="0" smtClean="0">
                <a:solidFill>
                  <a:schemeClr val="accent1"/>
                </a:solidFill>
                <a:latin typeface="Arial"/>
                <a:ea typeface="+mj-ea"/>
                <a:cs typeface="+mj-cs"/>
              </a:defRPr>
            </a:lvl1pPr>
            <a:lvl2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2pPr>
            <a:lvl3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3pPr>
            <a:lvl4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4pPr>
            <a:lvl5pPr marL="0" indent="0" algn="ctr" defTabSz="166158" rtl="0" eaLnBrk="1" latinLnBrk="0" hangingPunct="1">
              <a:lnSpc>
                <a:spcPct val="100000"/>
              </a:lnSpc>
              <a:spcBef>
                <a:spcPct val="0"/>
              </a:spcBef>
              <a:spcAft>
                <a:spcPts val="0"/>
              </a:spcAft>
              <a:buNone/>
              <a:defRPr lang="en-AU" sz="6646" b="1" kern="1200" cap="none" spc="-277" baseline="0" dirty="0">
                <a:solidFill>
                  <a:srgbClr val="EE0088"/>
                </a:solidFill>
                <a:latin typeface="Arial"/>
                <a:ea typeface="+mj-ea"/>
                <a:cs typeface="+mj-cs"/>
              </a:defRPr>
            </a:lvl5pPr>
          </a:lstStyle>
          <a:p>
            <a:pPr lvl="0"/>
            <a:r>
              <a:rPr lang="en-US" dirty="0" smtClean="0"/>
              <a:t>##</a:t>
            </a:r>
            <a:endParaRPr lang="en-AU" dirty="0"/>
          </a:p>
        </p:txBody>
      </p:sp>
      <p:sp>
        <p:nvSpPr>
          <p:cNvPr id="15" name="Rectangle 14"/>
          <p:cNvSpPr/>
          <p:nvPr userDrawn="1">
            <p:custDataLst>
              <p:tags r:id="rId10"/>
            </p:custDataLst>
          </p:nvPr>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19" name="Text Placeholder 9"/>
          <p:cNvSpPr>
            <a:spLocks noGrp="1"/>
          </p:cNvSpPr>
          <p:nvPr>
            <p:ph type="body" sz="quarter" idx="15"/>
            <p:custDataLst>
              <p:tags r:id="rId11"/>
            </p:custDataLst>
          </p:nvPr>
        </p:nvSpPr>
        <p:spPr>
          <a:xfrm>
            <a:off x="383930" y="2836863"/>
            <a:ext cx="2651815" cy="3409951"/>
          </a:xfrm>
        </p:spPr>
        <p:txBody>
          <a:bodyPr/>
          <a:lstStyle>
            <a:lvl1pPr marL="0" indent="0" algn="l" defTabSz="166158" rtl="0" eaLnBrk="1" latinLnBrk="0" hangingPunct="1">
              <a:lnSpc>
                <a:spcPct val="100000"/>
              </a:lnSpc>
              <a:spcBef>
                <a:spcPts val="0"/>
              </a:spcBef>
              <a:spcAft>
                <a:spcPts val="554"/>
              </a:spcAft>
              <a:buFont typeface="Arial" pitchFamily="34" charset="0"/>
              <a:buNone/>
              <a:defRPr lang="en-US" sz="831" kern="1200" baseline="0" dirty="0" smtClean="0">
                <a:solidFill>
                  <a:srgbClr val="58595B"/>
                </a:solidFill>
                <a:latin typeface="Arial" pitchFamily="34" charset="0"/>
                <a:ea typeface="+mn-ea"/>
                <a:cs typeface="Arial" pitchFamily="34" charset="0"/>
              </a:defRPr>
            </a:lvl1pPr>
            <a:lvl2pPr marL="167058" indent="-167058">
              <a:defRPr lang="en-US" sz="831" kern="1200" baseline="0" dirty="0" smtClean="0">
                <a:solidFill>
                  <a:srgbClr val="58595B"/>
                </a:solidFill>
                <a:latin typeface="Arial" pitchFamily="34" charset="0"/>
                <a:ea typeface="+mn-ea"/>
                <a:cs typeface="Arial" pitchFamily="34" charset="0"/>
              </a:defRPr>
            </a:lvl2pPr>
            <a:lvl3pPr marL="332316" indent="-166158">
              <a:defRPr lang="en-US" sz="831" kern="1200" baseline="0" dirty="0" smtClean="0">
                <a:solidFill>
                  <a:srgbClr val="58595B"/>
                </a:solidFill>
                <a:latin typeface="Arial" pitchFamily="34" charset="0"/>
                <a:ea typeface="+mn-ea"/>
                <a:cs typeface="Arial" pitchFamily="34" charset="0"/>
              </a:defRPr>
            </a:lvl3pPr>
            <a:lvl4pPr marL="498474" indent="-166158">
              <a:defRPr lang="en-US" sz="831" kern="1200" baseline="0" dirty="0" smtClean="0">
                <a:solidFill>
                  <a:srgbClr val="58595B"/>
                </a:solidFill>
                <a:latin typeface="Arial" pitchFamily="34" charset="0"/>
                <a:ea typeface="+mn-ea"/>
                <a:cs typeface="Arial" pitchFamily="34" charset="0"/>
              </a:defRPr>
            </a:lvl4pPr>
            <a:lvl5pPr marL="664632" indent="-166158">
              <a:defRPr lang="en-AU" sz="831" kern="1200" baseline="0" dirty="0">
                <a:solidFill>
                  <a:srgbClr val="58595B"/>
                </a:solidFill>
                <a:latin typeface="Arial" pitchFamily="34" charset="0"/>
                <a:ea typeface="+mn-ea"/>
                <a:cs typeface="Arial" pitchFamily="34" charset="0"/>
              </a:defRPr>
            </a:lvl5pPr>
          </a:lstStyle>
          <a:p>
            <a:pPr marL="0" lvl="0" indent="0" algn="l" defTabSz="166158" rtl="0" eaLnBrk="1" latinLnBrk="0" hangingPunct="1">
              <a:lnSpc>
                <a:spcPct val="100000"/>
              </a:lnSpc>
              <a:spcBef>
                <a:spcPts val="0"/>
              </a:spcBef>
              <a:spcAft>
                <a:spcPts val="554"/>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0" name="Text Placeholder 4"/>
          <p:cNvSpPr>
            <a:spLocks noGrp="1"/>
          </p:cNvSpPr>
          <p:nvPr>
            <p:ph type="body" sz="quarter" idx="37" hasCustomPrompt="1"/>
            <p:custDataLst>
              <p:tags r:id="rId12"/>
            </p:custDataLst>
          </p:nvPr>
        </p:nvSpPr>
        <p:spPr>
          <a:xfrm>
            <a:off x="392122" y="1839912"/>
            <a:ext cx="2651815" cy="792000"/>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sz="1292" b="0" cap="none" spc="0">
                <a:solidFill>
                  <a:schemeClr val="accent2"/>
                </a:solidFill>
                <a:latin typeface="Arial"/>
              </a:defRPr>
            </a:lvl1pPr>
          </a:lstStyle>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r>
              <a:rPr lang="en-US" dirty="0" smtClean="0"/>
              <a:t>Intro text</a:t>
            </a:r>
          </a:p>
        </p:txBody>
      </p:sp>
      <p:sp>
        <p:nvSpPr>
          <p:cNvPr id="3" name="Title 2"/>
          <p:cNvSpPr>
            <a:spLocks noGrp="1"/>
          </p:cNvSpPr>
          <p:nvPr>
            <p:ph type="title"/>
            <p:custDataLst>
              <p:tags r:id="rId13"/>
            </p:custDataLst>
          </p:nvPr>
        </p:nvSpPr>
        <p:spPr/>
        <p:txBody>
          <a:bodyPr/>
          <a:lstStyle/>
          <a:p>
            <a:r>
              <a:rPr lang="en-US" smtClean="0"/>
              <a:t>Click to edit Master title style</a:t>
            </a:r>
            <a:endParaRPr lang="en-AU"/>
          </a:p>
        </p:txBody>
      </p:sp>
      <p:sp>
        <p:nvSpPr>
          <p:cNvPr id="24" name="Text Placeholder 8"/>
          <p:cNvSpPr>
            <a:spLocks noGrp="1"/>
          </p:cNvSpPr>
          <p:nvPr>
            <p:ph type="body" sz="quarter" idx="35"/>
            <p:custDataLst>
              <p:tags r:id="rId14"/>
            </p:custDataLst>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1606409379"/>
      </p:ext>
    </p:extLst>
  </p:cSld>
  <p:clrMapOvr>
    <a:masterClrMapping/>
  </p:clrMapOvr>
  <p:transition spd="slow">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s [ Image R ]">
    <p:spTree>
      <p:nvGrpSpPr>
        <p:cNvPr id="1" name=""/>
        <p:cNvGrpSpPr/>
        <p:nvPr/>
      </p:nvGrpSpPr>
      <p:grpSpPr>
        <a:xfrm>
          <a:off x="0" y="0"/>
          <a:ext cx="0" cy="0"/>
          <a:chOff x="0" y="0"/>
          <a:chExt cx="0" cy="0"/>
        </a:xfrm>
      </p:grpSpPr>
      <p:sp>
        <p:nvSpPr>
          <p:cNvPr id="29" name="Text Placeholder 5"/>
          <p:cNvSpPr>
            <a:spLocks noGrp="1"/>
          </p:cNvSpPr>
          <p:nvPr>
            <p:ph type="body" sz="quarter" idx="33"/>
          </p:nvPr>
        </p:nvSpPr>
        <p:spPr>
          <a:xfrm>
            <a:off x="7470061" y="4842000"/>
            <a:ext cx="1286031"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2" name="Text Placeholder 5"/>
          <p:cNvSpPr>
            <a:spLocks noGrp="1"/>
          </p:cNvSpPr>
          <p:nvPr>
            <p:ph type="body" sz="quarter" idx="32"/>
          </p:nvPr>
        </p:nvSpPr>
        <p:spPr>
          <a:xfrm>
            <a:off x="6047632" y="4842000"/>
            <a:ext cx="1286031"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1" name="Text Placeholder 5"/>
          <p:cNvSpPr>
            <a:spLocks noGrp="1"/>
          </p:cNvSpPr>
          <p:nvPr>
            <p:ph type="body" sz="quarter" idx="31"/>
          </p:nvPr>
        </p:nvSpPr>
        <p:spPr>
          <a:xfrm>
            <a:off x="4619154" y="4842000"/>
            <a:ext cx="1286031"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0" name="Text Placeholder 5"/>
          <p:cNvSpPr>
            <a:spLocks noGrp="1"/>
          </p:cNvSpPr>
          <p:nvPr>
            <p:ph type="body" sz="quarter" idx="30"/>
          </p:nvPr>
        </p:nvSpPr>
        <p:spPr>
          <a:xfrm>
            <a:off x="3193702" y="4842000"/>
            <a:ext cx="1286031"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Text Placeholder 5"/>
          <p:cNvSpPr>
            <a:spLocks noGrp="1"/>
          </p:cNvSpPr>
          <p:nvPr>
            <p:ph type="body" sz="quarter" idx="29"/>
          </p:nvPr>
        </p:nvSpPr>
        <p:spPr>
          <a:xfrm>
            <a:off x="1749409" y="4842000"/>
            <a:ext cx="1286031"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3" name="Text Placeholder 2"/>
          <p:cNvSpPr>
            <a:spLocks noGrp="1"/>
          </p:cNvSpPr>
          <p:nvPr>
            <p:ph type="body" sz="quarter" idx="24" hasCustomPrompt="1"/>
          </p:nvPr>
        </p:nvSpPr>
        <p:spPr>
          <a:xfrm>
            <a:off x="1712095" y="3816121"/>
            <a:ext cx="1286031" cy="900000"/>
          </a:xfrm>
        </p:spPr>
        <p:txBody>
          <a:bodyPr/>
          <a:lstStyle>
            <a:lvl1pPr marL="0" indent="0" algn="l" defTabSz="166158" rtl="0" eaLnBrk="1" latinLnBrk="0" hangingPunct="1">
              <a:lnSpc>
                <a:spcPct val="100000"/>
              </a:lnSpc>
              <a:spcBef>
                <a:spcPct val="0"/>
              </a:spcBef>
              <a:spcAft>
                <a:spcPts val="0"/>
              </a:spcAft>
              <a:buNone/>
              <a:defRPr lang="en-AU" sz="6646" b="1" kern="1200" cap="none" spc="-277" baseline="0" dirty="0">
                <a:solidFill>
                  <a:srgbClr val="A7A9AC"/>
                </a:solidFill>
                <a:latin typeface="Arial"/>
                <a:ea typeface="+mj-ea"/>
                <a:cs typeface="+mj-cs"/>
              </a:defRPr>
            </a:lvl1pPr>
            <a:lvl2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2pPr>
            <a:lvl3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3pPr>
            <a:lvl4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4pPr>
            <a:lvl5pPr marL="0" indent="0" algn="ctr" defTabSz="166158" rtl="0" eaLnBrk="1" latinLnBrk="0" hangingPunct="1">
              <a:lnSpc>
                <a:spcPct val="100000"/>
              </a:lnSpc>
              <a:spcBef>
                <a:spcPct val="0"/>
              </a:spcBef>
              <a:spcAft>
                <a:spcPts val="0"/>
              </a:spcAft>
              <a:buNone/>
              <a:defRPr lang="en-AU" sz="6646" b="1" kern="1200" cap="none" spc="-277" baseline="0" dirty="0">
                <a:solidFill>
                  <a:srgbClr val="EE0088"/>
                </a:solidFill>
                <a:latin typeface="Arial"/>
                <a:ea typeface="+mj-ea"/>
                <a:cs typeface="+mj-cs"/>
              </a:defRPr>
            </a:lvl5pPr>
          </a:lstStyle>
          <a:p>
            <a:pPr lvl="0"/>
            <a:r>
              <a:rPr lang="en-US" dirty="0" smtClean="0"/>
              <a:t>##</a:t>
            </a:r>
            <a:endParaRPr lang="en-AU" dirty="0"/>
          </a:p>
        </p:txBody>
      </p:sp>
      <p:sp>
        <p:nvSpPr>
          <p:cNvPr id="23" name="Text Placeholder 2"/>
          <p:cNvSpPr>
            <a:spLocks noGrp="1"/>
          </p:cNvSpPr>
          <p:nvPr>
            <p:ph type="body" sz="quarter" idx="25" hasCustomPrompt="1"/>
          </p:nvPr>
        </p:nvSpPr>
        <p:spPr>
          <a:xfrm>
            <a:off x="3157939" y="3816121"/>
            <a:ext cx="1286031" cy="900000"/>
          </a:xfrm>
        </p:spPr>
        <p:txBody>
          <a:bodyPr/>
          <a:lstStyle>
            <a:lvl1pPr marL="0" indent="0" algn="l" defTabSz="166158" rtl="0" eaLnBrk="1" latinLnBrk="0" hangingPunct="1">
              <a:lnSpc>
                <a:spcPct val="100000"/>
              </a:lnSpc>
              <a:spcBef>
                <a:spcPct val="0"/>
              </a:spcBef>
              <a:spcAft>
                <a:spcPts val="0"/>
              </a:spcAft>
              <a:buNone/>
              <a:defRPr lang="en-AU" sz="6646" b="1" kern="1200" cap="none" spc="-277" baseline="0" dirty="0">
                <a:solidFill>
                  <a:srgbClr val="A7A9AC"/>
                </a:solidFill>
                <a:latin typeface="Arial"/>
                <a:ea typeface="+mj-ea"/>
                <a:cs typeface="+mj-cs"/>
              </a:defRPr>
            </a:lvl1pPr>
            <a:lvl2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2pPr>
            <a:lvl3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3pPr>
            <a:lvl4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4pPr>
            <a:lvl5pPr marL="0" indent="0" algn="ctr" defTabSz="166158" rtl="0" eaLnBrk="1" latinLnBrk="0" hangingPunct="1">
              <a:lnSpc>
                <a:spcPct val="100000"/>
              </a:lnSpc>
              <a:spcBef>
                <a:spcPct val="0"/>
              </a:spcBef>
              <a:spcAft>
                <a:spcPts val="0"/>
              </a:spcAft>
              <a:buNone/>
              <a:defRPr lang="en-AU" sz="6646" b="1" kern="1200" cap="none" spc="-277" baseline="0" dirty="0">
                <a:solidFill>
                  <a:srgbClr val="EE0088"/>
                </a:solidFill>
                <a:latin typeface="Arial"/>
                <a:ea typeface="+mj-ea"/>
                <a:cs typeface="+mj-cs"/>
              </a:defRPr>
            </a:lvl5pPr>
          </a:lstStyle>
          <a:p>
            <a:pPr lvl="0"/>
            <a:r>
              <a:rPr lang="en-US" dirty="0" smtClean="0"/>
              <a:t>##</a:t>
            </a:r>
            <a:endParaRPr lang="en-AU" dirty="0"/>
          </a:p>
        </p:txBody>
      </p:sp>
      <p:sp>
        <p:nvSpPr>
          <p:cNvPr id="24" name="Text Placeholder 2"/>
          <p:cNvSpPr>
            <a:spLocks noGrp="1"/>
          </p:cNvSpPr>
          <p:nvPr>
            <p:ph type="body" sz="quarter" idx="26" hasCustomPrompt="1"/>
          </p:nvPr>
        </p:nvSpPr>
        <p:spPr>
          <a:xfrm>
            <a:off x="4584458" y="3816121"/>
            <a:ext cx="1286031" cy="900000"/>
          </a:xfrm>
        </p:spPr>
        <p:txBody>
          <a:bodyPr/>
          <a:lstStyle>
            <a:lvl1pPr marL="0" indent="0" algn="l" defTabSz="166158" rtl="0" eaLnBrk="1" latinLnBrk="0" hangingPunct="1">
              <a:lnSpc>
                <a:spcPct val="100000"/>
              </a:lnSpc>
              <a:spcBef>
                <a:spcPct val="0"/>
              </a:spcBef>
              <a:spcAft>
                <a:spcPts val="0"/>
              </a:spcAft>
              <a:buNone/>
              <a:defRPr lang="en-AU" sz="6646" b="1" kern="1200" cap="none" spc="-277" baseline="0" dirty="0">
                <a:solidFill>
                  <a:srgbClr val="A7A9AC"/>
                </a:solidFill>
                <a:latin typeface="Arial"/>
                <a:ea typeface="+mj-ea"/>
                <a:cs typeface="+mj-cs"/>
              </a:defRPr>
            </a:lvl1pPr>
            <a:lvl2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2pPr>
            <a:lvl3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3pPr>
            <a:lvl4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4pPr>
            <a:lvl5pPr marL="0" indent="0" algn="ctr" defTabSz="166158" rtl="0" eaLnBrk="1" latinLnBrk="0" hangingPunct="1">
              <a:lnSpc>
                <a:spcPct val="100000"/>
              </a:lnSpc>
              <a:spcBef>
                <a:spcPct val="0"/>
              </a:spcBef>
              <a:spcAft>
                <a:spcPts val="0"/>
              </a:spcAft>
              <a:buNone/>
              <a:defRPr lang="en-AU" sz="6646" b="1" kern="1200" cap="none" spc="-277" baseline="0" dirty="0">
                <a:solidFill>
                  <a:srgbClr val="EE0088"/>
                </a:solidFill>
                <a:latin typeface="Arial"/>
                <a:ea typeface="+mj-ea"/>
                <a:cs typeface="+mj-cs"/>
              </a:defRPr>
            </a:lvl5pPr>
          </a:lstStyle>
          <a:p>
            <a:pPr lvl="0"/>
            <a:r>
              <a:rPr lang="en-US" dirty="0" smtClean="0"/>
              <a:t>##</a:t>
            </a:r>
            <a:endParaRPr lang="en-AU" dirty="0"/>
          </a:p>
        </p:txBody>
      </p:sp>
      <p:sp>
        <p:nvSpPr>
          <p:cNvPr id="25" name="Text Placeholder 2"/>
          <p:cNvSpPr>
            <a:spLocks noGrp="1"/>
          </p:cNvSpPr>
          <p:nvPr>
            <p:ph type="body" sz="quarter" idx="27" hasCustomPrompt="1"/>
          </p:nvPr>
        </p:nvSpPr>
        <p:spPr>
          <a:xfrm>
            <a:off x="6015785" y="3816121"/>
            <a:ext cx="1286031" cy="900000"/>
          </a:xfrm>
        </p:spPr>
        <p:txBody>
          <a:bodyPr/>
          <a:lstStyle>
            <a:lvl1pPr marL="0" indent="0" algn="l" defTabSz="166158" rtl="0" eaLnBrk="1" latinLnBrk="0" hangingPunct="1">
              <a:lnSpc>
                <a:spcPct val="100000"/>
              </a:lnSpc>
              <a:spcBef>
                <a:spcPct val="0"/>
              </a:spcBef>
              <a:spcAft>
                <a:spcPts val="0"/>
              </a:spcAft>
              <a:buNone/>
              <a:defRPr lang="en-AU" sz="6646" b="1" kern="1200" cap="none" spc="-277" baseline="0" dirty="0">
                <a:solidFill>
                  <a:srgbClr val="A7A9AC"/>
                </a:solidFill>
                <a:latin typeface="Arial"/>
                <a:ea typeface="+mj-ea"/>
                <a:cs typeface="+mj-cs"/>
              </a:defRPr>
            </a:lvl1pPr>
            <a:lvl2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2pPr>
            <a:lvl3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3pPr>
            <a:lvl4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4pPr>
            <a:lvl5pPr marL="0" indent="0" algn="ctr" defTabSz="166158" rtl="0" eaLnBrk="1" latinLnBrk="0" hangingPunct="1">
              <a:lnSpc>
                <a:spcPct val="100000"/>
              </a:lnSpc>
              <a:spcBef>
                <a:spcPct val="0"/>
              </a:spcBef>
              <a:spcAft>
                <a:spcPts val="0"/>
              </a:spcAft>
              <a:buNone/>
              <a:defRPr lang="en-AU" sz="6646" b="1" kern="1200" cap="none" spc="-277" baseline="0" dirty="0">
                <a:solidFill>
                  <a:srgbClr val="EE0088"/>
                </a:solidFill>
                <a:latin typeface="Arial"/>
                <a:ea typeface="+mj-ea"/>
                <a:cs typeface="+mj-cs"/>
              </a:defRPr>
            </a:lvl5pPr>
          </a:lstStyle>
          <a:p>
            <a:pPr lvl="0"/>
            <a:r>
              <a:rPr lang="en-US" dirty="0" smtClean="0"/>
              <a:t>##</a:t>
            </a:r>
            <a:endParaRPr lang="en-AU" dirty="0"/>
          </a:p>
        </p:txBody>
      </p:sp>
      <p:sp>
        <p:nvSpPr>
          <p:cNvPr id="26" name="Text Placeholder 2"/>
          <p:cNvSpPr>
            <a:spLocks noGrp="1"/>
          </p:cNvSpPr>
          <p:nvPr>
            <p:ph type="body" sz="quarter" idx="28" hasCustomPrompt="1"/>
          </p:nvPr>
        </p:nvSpPr>
        <p:spPr>
          <a:xfrm>
            <a:off x="7435108" y="3816121"/>
            <a:ext cx="1286031" cy="900000"/>
          </a:xfrm>
        </p:spPr>
        <p:txBody>
          <a:bodyPr/>
          <a:lstStyle>
            <a:lvl1pPr marL="0" indent="0" algn="l" defTabSz="166158" rtl="0" eaLnBrk="1" latinLnBrk="0" hangingPunct="1">
              <a:lnSpc>
                <a:spcPct val="100000"/>
              </a:lnSpc>
              <a:spcBef>
                <a:spcPct val="0"/>
              </a:spcBef>
              <a:spcAft>
                <a:spcPts val="0"/>
              </a:spcAft>
              <a:buNone/>
              <a:defRPr lang="en-AU" sz="6646" b="1" kern="1200" cap="none" spc="-277" baseline="0" dirty="0">
                <a:solidFill>
                  <a:srgbClr val="A7A9AC"/>
                </a:solidFill>
                <a:latin typeface="Arial"/>
                <a:ea typeface="+mj-ea"/>
                <a:cs typeface="+mj-cs"/>
              </a:defRPr>
            </a:lvl1pPr>
            <a:lvl2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2pPr>
            <a:lvl3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3pPr>
            <a:lvl4pPr marL="0" indent="0" algn="ctr" defTabSz="166158" rtl="0" eaLnBrk="1" latinLnBrk="0" hangingPunct="1">
              <a:lnSpc>
                <a:spcPct val="100000"/>
              </a:lnSpc>
              <a:spcBef>
                <a:spcPct val="0"/>
              </a:spcBef>
              <a:spcAft>
                <a:spcPts val="0"/>
              </a:spcAft>
              <a:buNone/>
              <a:defRPr lang="en-US" sz="6646" b="1" kern="1200" cap="none" spc="-277" baseline="0" dirty="0" smtClean="0">
                <a:solidFill>
                  <a:srgbClr val="EE0088"/>
                </a:solidFill>
                <a:latin typeface="Arial"/>
                <a:ea typeface="+mj-ea"/>
                <a:cs typeface="+mj-cs"/>
              </a:defRPr>
            </a:lvl4pPr>
            <a:lvl5pPr marL="0" indent="0" algn="ctr" defTabSz="166158" rtl="0" eaLnBrk="1" latinLnBrk="0" hangingPunct="1">
              <a:lnSpc>
                <a:spcPct val="100000"/>
              </a:lnSpc>
              <a:spcBef>
                <a:spcPct val="0"/>
              </a:spcBef>
              <a:spcAft>
                <a:spcPts val="0"/>
              </a:spcAft>
              <a:buNone/>
              <a:defRPr lang="en-AU" sz="6646" b="1" kern="1200" cap="none" spc="-277" baseline="0" dirty="0">
                <a:solidFill>
                  <a:srgbClr val="EE0088"/>
                </a:solidFill>
                <a:latin typeface="Arial"/>
                <a:ea typeface="+mj-ea"/>
                <a:cs typeface="+mj-cs"/>
              </a:defRPr>
            </a:lvl5pPr>
          </a:lstStyle>
          <a:p>
            <a:pPr lvl="0"/>
            <a:r>
              <a:rPr lang="en-US" dirty="0" smtClean="0"/>
              <a:t>##</a:t>
            </a:r>
            <a:endParaRPr lang="en-AU" dirty="0"/>
          </a:p>
        </p:txBody>
      </p:sp>
      <p:sp>
        <p:nvSpPr>
          <p:cNvPr id="16" name="Picture Placeholder 4"/>
          <p:cNvSpPr>
            <a:spLocks noGrp="1"/>
          </p:cNvSpPr>
          <p:nvPr>
            <p:ph type="pic" sz="quarter" idx="34"/>
          </p:nvPr>
        </p:nvSpPr>
        <p:spPr>
          <a:xfrm>
            <a:off x="1746739" y="1839913"/>
            <a:ext cx="7013331" cy="1936750"/>
          </a:xfrm>
          <a:pattFill prst="smGrid">
            <a:fgClr>
              <a:schemeClr val="bg1">
                <a:lumMod val="85000"/>
              </a:schemeClr>
            </a:fgClr>
            <a:bgClr>
              <a:schemeClr val="bg1"/>
            </a:bgClr>
          </a:pattFill>
        </p:spPr>
        <p:txBody>
          <a:bodyPr/>
          <a:lstStyle/>
          <a:p>
            <a:endParaRPr lang="en-AU"/>
          </a:p>
        </p:txBody>
      </p:sp>
      <p:sp>
        <p:nvSpPr>
          <p:cNvPr id="2" name="Slide Number Placeholder 1" descr="Lock Shape"/>
          <p:cNvSpPr>
            <a:spLocks noGrp="1"/>
          </p:cNvSpPr>
          <p:nvPr>
            <p:ph type="sldNum" sz="quarter" idx="36"/>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17" name="Rectangle 16"/>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4" name="Title 3"/>
          <p:cNvSpPr>
            <a:spLocks noGrp="1"/>
          </p:cNvSpPr>
          <p:nvPr>
            <p:ph type="title"/>
          </p:nvPr>
        </p:nvSpPr>
        <p:spPr/>
        <p:txBody>
          <a:bodyPr/>
          <a:lstStyle/>
          <a:p>
            <a:r>
              <a:rPr lang="en-US" smtClean="0"/>
              <a:t>Click to edit Master title style</a:t>
            </a:r>
            <a:endParaRPr lang="en-AU"/>
          </a:p>
        </p:txBody>
      </p:sp>
      <p:sp>
        <p:nvSpPr>
          <p:cNvPr id="18"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152699819"/>
      </p:ext>
    </p:extLst>
  </p:cSld>
  <p:clrMapOvr>
    <a:masterClrMapping/>
  </p:clrMapOvr>
  <p:transition spd="slow">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34" name="Text Placeholder 32"/>
          <p:cNvSpPr>
            <a:spLocks noGrp="1"/>
          </p:cNvSpPr>
          <p:nvPr>
            <p:ph type="body" sz="quarter" idx="19"/>
          </p:nvPr>
        </p:nvSpPr>
        <p:spPr>
          <a:xfrm>
            <a:off x="3247293" y="1839913"/>
            <a:ext cx="2652345" cy="4397374"/>
          </a:xfrm>
        </p:spPr>
        <p:txBody>
          <a:bodyPr/>
          <a:lstStyle>
            <a:lvl1pPr marL="0" indent="0" algn="l" defTabSz="166158" rtl="0" eaLnBrk="1" latinLnBrk="0" hangingPunct="1">
              <a:lnSpc>
                <a:spcPct val="100000"/>
              </a:lnSpc>
              <a:spcBef>
                <a:spcPts val="0"/>
              </a:spcBef>
              <a:spcAft>
                <a:spcPts val="554"/>
              </a:spcAft>
              <a:buFont typeface="Arial" pitchFamily="34" charset="0"/>
              <a:buNone/>
              <a:defRPr/>
            </a:lvl1pPr>
          </a:lstStyle>
          <a:p>
            <a:pPr marL="0" lvl="0" indent="0" algn="l" defTabSz="166158" rtl="0" eaLnBrk="1" latinLnBrk="0" hangingPunct="1">
              <a:lnSpc>
                <a:spcPct val="100000"/>
              </a:lnSpc>
              <a:spcBef>
                <a:spcPts val="0"/>
              </a:spcBef>
              <a:spcAft>
                <a:spcPts val="554"/>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Slide Number Placeholder 1" descr="Lock Shape"/>
          <p:cNvSpPr>
            <a:spLocks noGrp="1"/>
          </p:cNvSpPr>
          <p:nvPr>
            <p:ph type="sldNum" sz="quarter" idx="20"/>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10" name="Text Placeholder 32"/>
          <p:cNvSpPr>
            <a:spLocks noGrp="1"/>
          </p:cNvSpPr>
          <p:nvPr>
            <p:ph type="body" sz="quarter" idx="23"/>
          </p:nvPr>
        </p:nvSpPr>
        <p:spPr>
          <a:xfrm>
            <a:off x="6097847" y="1839914"/>
            <a:ext cx="2650880" cy="4406669"/>
          </a:xfrm>
        </p:spPr>
        <p:txBody>
          <a:bodyPr/>
          <a:lstStyle>
            <a:lvl1pPr marL="0" indent="0" algn="l" defTabSz="166158" rtl="0" eaLnBrk="1" latinLnBrk="0" hangingPunct="1">
              <a:lnSpc>
                <a:spcPct val="100000"/>
              </a:lnSpc>
              <a:spcBef>
                <a:spcPts val="0"/>
              </a:spcBef>
              <a:spcAft>
                <a:spcPts val="554"/>
              </a:spcAft>
              <a:buFont typeface="Arial" pitchFamily="34" charset="0"/>
              <a:buNone/>
              <a:defRPr>
                <a:solidFill>
                  <a:srgbClr val="50595B"/>
                </a:solidFill>
              </a:defRPr>
            </a:lvl1pPr>
            <a:lvl2pPr>
              <a:defRPr>
                <a:solidFill>
                  <a:srgbClr val="50595B"/>
                </a:solidFill>
              </a:defRPr>
            </a:lvl2pPr>
            <a:lvl3pPr>
              <a:defRPr>
                <a:solidFill>
                  <a:srgbClr val="50595B"/>
                </a:solidFill>
              </a:defRPr>
            </a:lvl3pPr>
            <a:lvl4pPr>
              <a:defRPr>
                <a:solidFill>
                  <a:srgbClr val="50595B"/>
                </a:solidFill>
              </a:defRPr>
            </a:lvl4pPr>
            <a:lvl5pPr>
              <a:defRPr>
                <a:solidFill>
                  <a:srgbClr val="50595B"/>
                </a:solidFill>
              </a:defRPr>
            </a:lvl5pPr>
          </a:lstStyle>
          <a:p>
            <a:pPr marL="0" lvl="0" indent="0" algn="l" defTabSz="166158" rtl="0" eaLnBrk="1" latinLnBrk="0" hangingPunct="1">
              <a:lnSpc>
                <a:spcPct val="100000"/>
              </a:lnSpc>
              <a:spcBef>
                <a:spcPts val="0"/>
              </a:spcBef>
              <a:spcAft>
                <a:spcPts val="554"/>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Text Placeholder 32"/>
          <p:cNvSpPr>
            <a:spLocks noGrp="1"/>
          </p:cNvSpPr>
          <p:nvPr>
            <p:ph type="body" sz="quarter" idx="24"/>
          </p:nvPr>
        </p:nvSpPr>
        <p:spPr>
          <a:xfrm>
            <a:off x="392123" y="1839600"/>
            <a:ext cx="2652345" cy="4397374"/>
          </a:xfrm>
        </p:spPr>
        <p:txBody>
          <a:bodyPr/>
          <a:lstStyle>
            <a:lvl1pPr marL="0" indent="0" algn="l" defTabSz="166158" rtl="0" eaLnBrk="1" latinLnBrk="0" hangingPunct="1">
              <a:lnSpc>
                <a:spcPct val="100000"/>
              </a:lnSpc>
              <a:spcBef>
                <a:spcPts val="0"/>
              </a:spcBef>
              <a:spcAft>
                <a:spcPts val="554"/>
              </a:spcAft>
              <a:buFont typeface="Arial" pitchFamily="34" charset="0"/>
              <a:buNone/>
              <a:defRPr/>
            </a:lvl1pPr>
          </a:lstStyle>
          <a:p>
            <a:pPr marL="0" lvl="0" indent="0" algn="l" defTabSz="166158" rtl="0" eaLnBrk="1" latinLnBrk="0" hangingPunct="1">
              <a:lnSpc>
                <a:spcPct val="100000"/>
              </a:lnSpc>
              <a:spcBef>
                <a:spcPts val="0"/>
              </a:spcBef>
              <a:spcAft>
                <a:spcPts val="554"/>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1" name="Rectangle 10"/>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p:txBody>
          <a:bodyPr/>
          <a:lstStyle/>
          <a:p>
            <a:r>
              <a:rPr lang="en-US" smtClean="0"/>
              <a:t>Click to edit Master title style</a:t>
            </a:r>
            <a:endParaRPr lang="en-AU"/>
          </a:p>
        </p:txBody>
      </p:sp>
      <p:sp>
        <p:nvSpPr>
          <p:cNvPr id="12"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945047048"/>
      </p:ext>
    </p:extLst>
  </p:cSld>
  <p:clrMapOvr>
    <a:masterClrMapping/>
  </p:clrMapOvr>
  <p:transition spd="slow">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Column Text + Image R Column">
    <p:spTree>
      <p:nvGrpSpPr>
        <p:cNvPr id="1" name=""/>
        <p:cNvGrpSpPr/>
        <p:nvPr/>
      </p:nvGrpSpPr>
      <p:grpSpPr>
        <a:xfrm>
          <a:off x="0" y="0"/>
          <a:ext cx="0" cy="0"/>
          <a:chOff x="0" y="0"/>
          <a:chExt cx="0" cy="0"/>
        </a:xfrm>
      </p:grpSpPr>
      <p:sp>
        <p:nvSpPr>
          <p:cNvPr id="9" name="Picture Placeholder 3"/>
          <p:cNvSpPr>
            <a:spLocks noGrp="1"/>
          </p:cNvSpPr>
          <p:nvPr>
            <p:ph type="pic" sz="quarter" idx="21"/>
          </p:nvPr>
        </p:nvSpPr>
        <p:spPr>
          <a:xfrm>
            <a:off x="6113032" y="1838325"/>
            <a:ext cx="2651815" cy="4406400"/>
          </a:xfrm>
          <a:pattFill prst="smGrid">
            <a:fgClr>
              <a:schemeClr val="bg1">
                <a:lumMod val="85000"/>
              </a:schemeClr>
            </a:fgClr>
            <a:bgClr>
              <a:schemeClr val="bg1"/>
            </a:bgClr>
          </a:pattFill>
        </p:spPr>
        <p:txBody>
          <a:bodyPr/>
          <a:lstStyle/>
          <a:p>
            <a:endParaRPr lang="en-AU"/>
          </a:p>
        </p:txBody>
      </p:sp>
      <p:sp>
        <p:nvSpPr>
          <p:cNvPr id="34" name="Text Placeholder 32"/>
          <p:cNvSpPr>
            <a:spLocks noGrp="1"/>
          </p:cNvSpPr>
          <p:nvPr>
            <p:ph type="body" sz="quarter" idx="19"/>
          </p:nvPr>
        </p:nvSpPr>
        <p:spPr>
          <a:xfrm>
            <a:off x="3247293" y="1839913"/>
            <a:ext cx="2652345" cy="4397374"/>
          </a:xfrm>
        </p:spPr>
        <p:txBody>
          <a:bodyPr/>
          <a:lstStyle>
            <a:lvl1pPr marL="0" indent="0" algn="l" defTabSz="166158" rtl="0" eaLnBrk="1" latinLnBrk="0" hangingPunct="1">
              <a:lnSpc>
                <a:spcPct val="100000"/>
              </a:lnSpc>
              <a:spcBef>
                <a:spcPts val="0"/>
              </a:spcBef>
              <a:spcAft>
                <a:spcPts val="554"/>
              </a:spcAft>
              <a:buFont typeface="Arial" pitchFamily="34" charset="0"/>
              <a:buNone/>
              <a:defRPr/>
            </a:lvl1pPr>
          </a:lstStyle>
          <a:p>
            <a:pPr marL="0" lvl="0" indent="0" algn="l" defTabSz="166158" rtl="0" eaLnBrk="1" latinLnBrk="0" hangingPunct="1">
              <a:lnSpc>
                <a:spcPct val="100000"/>
              </a:lnSpc>
              <a:spcBef>
                <a:spcPts val="0"/>
              </a:spcBef>
              <a:spcAft>
                <a:spcPts val="554"/>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Slide Number Placeholder 1" descr="Lock Shape"/>
          <p:cNvSpPr>
            <a:spLocks noGrp="1"/>
          </p:cNvSpPr>
          <p:nvPr>
            <p:ph type="sldNum" sz="quarter" idx="20"/>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10" name="Text Placeholder 32"/>
          <p:cNvSpPr>
            <a:spLocks noGrp="1"/>
          </p:cNvSpPr>
          <p:nvPr>
            <p:ph type="body" sz="quarter" idx="24"/>
          </p:nvPr>
        </p:nvSpPr>
        <p:spPr>
          <a:xfrm>
            <a:off x="392123" y="1839600"/>
            <a:ext cx="2652345" cy="4397374"/>
          </a:xfrm>
        </p:spPr>
        <p:txBody>
          <a:bodyPr/>
          <a:lstStyle>
            <a:lvl1pPr marL="0" indent="0" algn="l" defTabSz="166158" rtl="0" eaLnBrk="1" latinLnBrk="0" hangingPunct="1">
              <a:lnSpc>
                <a:spcPct val="100000"/>
              </a:lnSpc>
              <a:spcBef>
                <a:spcPts val="0"/>
              </a:spcBef>
              <a:spcAft>
                <a:spcPts val="554"/>
              </a:spcAft>
              <a:buFont typeface="Arial" pitchFamily="34" charset="0"/>
              <a:buNone/>
              <a:defRPr/>
            </a:lvl1pPr>
          </a:lstStyle>
          <a:p>
            <a:pPr marL="0" lvl="0" indent="0" algn="l" defTabSz="166158" rtl="0" eaLnBrk="1" latinLnBrk="0" hangingPunct="1">
              <a:lnSpc>
                <a:spcPct val="100000"/>
              </a:lnSpc>
              <a:spcBef>
                <a:spcPts val="0"/>
              </a:spcBef>
              <a:spcAft>
                <a:spcPts val="554"/>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1" name="Rectangle 10"/>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p:txBody>
          <a:bodyPr/>
          <a:lstStyle/>
          <a:p>
            <a:r>
              <a:rPr lang="en-US" smtClean="0"/>
              <a:t>Click to edit Master title style</a:t>
            </a:r>
            <a:endParaRPr lang="en-AU"/>
          </a:p>
        </p:txBody>
      </p:sp>
      <p:sp>
        <p:nvSpPr>
          <p:cNvPr id="12"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4272620847"/>
      </p:ext>
    </p:extLst>
  </p:cSld>
  <p:clrMapOvr>
    <a:masterClrMapping/>
  </p:clrMapOvr>
  <p:transition spd="slow">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L Column + 2 Column Text">
    <p:spTree>
      <p:nvGrpSpPr>
        <p:cNvPr id="1" name=""/>
        <p:cNvGrpSpPr/>
        <p:nvPr/>
      </p:nvGrpSpPr>
      <p:grpSpPr>
        <a:xfrm>
          <a:off x="0" y="0"/>
          <a:ext cx="0" cy="0"/>
          <a:chOff x="0" y="0"/>
          <a:chExt cx="0" cy="0"/>
        </a:xfrm>
      </p:grpSpPr>
      <p:sp>
        <p:nvSpPr>
          <p:cNvPr id="33" name="Text Placeholder 32"/>
          <p:cNvSpPr>
            <a:spLocks noGrp="1"/>
          </p:cNvSpPr>
          <p:nvPr>
            <p:ph type="body" sz="quarter" idx="18"/>
          </p:nvPr>
        </p:nvSpPr>
        <p:spPr>
          <a:xfrm>
            <a:off x="6097847" y="1839914"/>
            <a:ext cx="2650880" cy="4406669"/>
          </a:xfrm>
        </p:spPr>
        <p:txBody>
          <a:bodyPr/>
          <a:lstStyle>
            <a:lvl1pPr marL="0" indent="0" algn="l" defTabSz="166158" rtl="0" eaLnBrk="1" latinLnBrk="0" hangingPunct="1">
              <a:lnSpc>
                <a:spcPct val="100000"/>
              </a:lnSpc>
              <a:spcBef>
                <a:spcPts val="0"/>
              </a:spcBef>
              <a:spcAft>
                <a:spcPts val="554"/>
              </a:spcAft>
              <a:buFont typeface="Arial" pitchFamily="34" charset="0"/>
              <a:buNone/>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marL="0" lvl="0" indent="0" algn="l" defTabSz="166158" rtl="0" eaLnBrk="1" latinLnBrk="0" hangingPunct="1">
              <a:lnSpc>
                <a:spcPct val="100000"/>
              </a:lnSpc>
              <a:spcBef>
                <a:spcPts val="0"/>
              </a:spcBef>
              <a:spcAft>
                <a:spcPts val="554"/>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Slide Number Placeholder 1" descr="Lock Shape"/>
          <p:cNvSpPr>
            <a:spLocks noGrp="1"/>
          </p:cNvSpPr>
          <p:nvPr>
            <p:ph type="sldNum" sz="quarter" idx="21"/>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9" name="Picture Placeholder 3"/>
          <p:cNvSpPr>
            <a:spLocks noGrp="1"/>
          </p:cNvSpPr>
          <p:nvPr>
            <p:ph type="pic" sz="quarter" idx="20"/>
          </p:nvPr>
        </p:nvSpPr>
        <p:spPr>
          <a:xfrm>
            <a:off x="385477" y="1838325"/>
            <a:ext cx="2651815" cy="4406400"/>
          </a:xfrm>
          <a:pattFill prst="smGrid">
            <a:fgClr>
              <a:schemeClr val="bg1">
                <a:lumMod val="85000"/>
              </a:schemeClr>
            </a:fgClr>
            <a:bgClr>
              <a:schemeClr val="bg1"/>
            </a:bgClr>
          </a:pattFill>
        </p:spPr>
        <p:txBody>
          <a:bodyPr/>
          <a:lstStyle/>
          <a:p>
            <a:endParaRPr lang="en-AU"/>
          </a:p>
        </p:txBody>
      </p:sp>
      <p:sp>
        <p:nvSpPr>
          <p:cNvPr id="10" name="Text Placeholder 32"/>
          <p:cNvSpPr>
            <a:spLocks noGrp="1"/>
          </p:cNvSpPr>
          <p:nvPr>
            <p:ph type="body" sz="quarter" idx="24"/>
          </p:nvPr>
        </p:nvSpPr>
        <p:spPr>
          <a:xfrm>
            <a:off x="3246646" y="1839600"/>
            <a:ext cx="2652345" cy="4397374"/>
          </a:xfrm>
        </p:spPr>
        <p:txBody>
          <a:bodyPr/>
          <a:lstStyle>
            <a:lvl1pPr marL="0" indent="0" algn="l" defTabSz="166158" rtl="0" eaLnBrk="1" latinLnBrk="0" hangingPunct="1">
              <a:lnSpc>
                <a:spcPct val="100000"/>
              </a:lnSpc>
              <a:spcBef>
                <a:spcPts val="0"/>
              </a:spcBef>
              <a:spcAft>
                <a:spcPts val="554"/>
              </a:spcAft>
              <a:buFont typeface="Arial" pitchFamily="34" charset="0"/>
              <a:buNone/>
              <a:defRPr/>
            </a:lvl1pPr>
          </a:lstStyle>
          <a:p>
            <a:pPr marL="0" lvl="0" indent="0" algn="l" defTabSz="166158" rtl="0" eaLnBrk="1" latinLnBrk="0" hangingPunct="1">
              <a:lnSpc>
                <a:spcPct val="100000"/>
              </a:lnSpc>
              <a:spcBef>
                <a:spcPts val="0"/>
              </a:spcBef>
              <a:spcAft>
                <a:spcPts val="554"/>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1" name="Rectangle 10"/>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p:txBody>
          <a:bodyPr/>
          <a:lstStyle/>
          <a:p>
            <a:r>
              <a:rPr lang="en-US" smtClean="0"/>
              <a:t>Click to edit Master title style</a:t>
            </a:r>
            <a:endParaRPr lang="en-AU"/>
          </a:p>
        </p:txBody>
      </p:sp>
      <p:sp>
        <p:nvSpPr>
          <p:cNvPr id="12"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1092802752"/>
      </p:ext>
    </p:extLst>
  </p:cSld>
  <p:clrMapOvr>
    <a:masterClrMapping/>
  </p:clrMapOvr>
  <p:transition spd="slow">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L Column + Intro + 2 Column Text 1">
    <p:spTree>
      <p:nvGrpSpPr>
        <p:cNvPr id="1" name=""/>
        <p:cNvGrpSpPr/>
        <p:nvPr/>
      </p:nvGrpSpPr>
      <p:grpSpPr>
        <a:xfrm>
          <a:off x="0" y="0"/>
          <a:ext cx="0" cy="0"/>
          <a:chOff x="0" y="0"/>
          <a:chExt cx="0" cy="0"/>
        </a:xfrm>
      </p:grpSpPr>
      <p:sp>
        <p:nvSpPr>
          <p:cNvPr id="33" name="Text Placeholder 32"/>
          <p:cNvSpPr>
            <a:spLocks noGrp="1"/>
          </p:cNvSpPr>
          <p:nvPr>
            <p:ph type="body" sz="quarter" idx="18"/>
            <p:custDataLst>
              <p:tags r:id="rId1"/>
            </p:custDataLst>
          </p:nvPr>
        </p:nvSpPr>
        <p:spPr>
          <a:xfrm>
            <a:off x="6097847" y="1839914"/>
            <a:ext cx="2650880" cy="4406669"/>
          </a:xfrm>
        </p:spPr>
        <p:txBody>
          <a:bodyPr/>
          <a:lstStyle>
            <a:lvl1pPr marL="0" indent="0" algn="l" defTabSz="166158" rtl="0" eaLnBrk="1" latinLnBrk="0" hangingPunct="1">
              <a:lnSpc>
                <a:spcPct val="100000"/>
              </a:lnSpc>
              <a:spcBef>
                <a:spcPts val="0"/>
              </a:spcBef>
              <a:spcAft>
                <a:spcPts val="554"/>
              </a:spcAft>
              <a:buFont typeface="Arial" pitchFamily="34" charset="0"/>
              <a:buNone/>
              <a:defRPr>
                <a:solidFill>
                  <a:srgbClr val="50595B"/>
                </a:solidFill>
              </a:defRPr>
            </a:lvl1pPr>
            <a:lvl2pPr>
              <a:defRPr>
                <a:solidFill>
                  <a:srgbClr val="50595B"/>
                </a:solidFill>
              </a:defRPr>
            </a:lvl2pPr>
            <a:lvl3pPr>
              <a:defRPr>
                <a:solidFill>
                  <a:srgbClr val="50595B"/>
                </a:solidFill>
              </a:defRPr>
            </a:lvl3pPr>
            <a:lvl4pPr>
              <a:defRPr>
                <a:solidFill>
                  <a:srgbClr val="50595B"/>
                </a:solidFill>
              </a:defRPr>
            </a:lvl4pPr>
            <a:lvl5pPr>
              <a:defRPr>
                <a:solidFill>
                  <a:srgbClr val="50595B"/>
                </a:solidFill>
              </a:defRPr>
            </a:lvl5pPr>
          </a:lstStyle>
          <a:p>
            <a:pPr marL="0" lvl="0" indent="0" algn="l" defTabSz="166158" rtl="0" eaLnBrk="1" latinLnBrk="0" hangingPunct="1">
              <a:lnSpc>
                <a:spcPct val="100000"/>
              </a:lnSpc>
              <a:spcBef>
                <a:spcPts val="0"/>
              </a:spcBef>
              <a:spcAft>
                <a:spcPts val="554"/>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Slide Number Placeholder 1" descr="Lock Shape"/>
          <p:cNvSpPr>
            <a:spLocks noGrp="1"/>
          </p:cNvSpPr>
          <p:nvPr>
            <p:ph type="sldNum" sz="quarter" idx="21"/>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9" name="Picture Placeholder 3"/>
          <p:cNvSpPr>
            <a:spLocks noGrp="1"/>
          </p:cNvSpPr>
          <p:nvPr>
            <p:ph type="pic" sz="quarter" idx="20"/>
            <p:custDataLst>
              <p:tags r:id="rId2"/>
            </p:custDataLst>
          </p:nvPr>
        </p:nvSpPr>
        <p:spPr>
          <a:xfrm>
            <a:off x="385477" y="1838325"/>
            <a:ext cx="2651815" cy="4406400"/>
          </a:xfrm>
          <a:pattFill prst="smGrid">
            <a:fgClr>
              <a:schemeClr val="bg1">
                <a:lumMod val="85000"/>
              </a:schemeClr>
            </a:fgClr>
            <a:bgClr>
              <a:schemeClr val="bg1"/>
            </a:bgClr>
          </a:pattFill>
        </p:spPr>
        <p:txBody>
          <a:bodyPr/>
          <a:lstStyle/>
          <a:p>
            <a:endParaRPr lang="en-AU"/>
          </a:p>
        </p:txBody>
      </p:sp>
      <p:sp>
        <p:nvSpPr>
          <p:cNvPr id="10" name="Text Placeholder 4"/>
          <p:cNvSpPr>
            <a:spLocks noGrp="1"/>
          </p:cNvSpPr>
          <p:nvPr>
            <p:ph type="body" sz="quarter" idx="25" hasCustomPrompt="1"/>
            <p:custDataLst>
              <p:tags r:id="rId3"/>
            </p:custDataLst>
          </p:nvPr>
        </p:nvSpPr>
        <p:spPr>
          <a:xfrm>
            <a:off x="3246646" y="1839910"/>
            <a:ext cx="2651815" cy="1777934"/>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sz="1292" b="0" cap="none" spc="0">
                <a:solidFill>
                  <a:schemeClr val="accent2"/>
                </a:solidFill>
                <a:latin typeface="Arial"/>
              </a:defRPr>
            </a:lvl1pPr>
          </a:lstStyle>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r>
              <a:rPr lang="en-US" dirty="0" smtClean="0"/>
              <a:t>Intro text</a:t>
            </a:r>
          </a:p>
          <a:p>
            <a:pPr marL="0" lvl="0" indent="0" algn="l" defTabSz="166158" rtl="0" eaLnBrk="1" latinLnBrk="0" hangingPunct="1">
              <a:lnSpc>
                <a:spcPts val="1292"/>
              </a:lnSpc>
              <a:spcBef>
                <a:spcPts val="0"/>
              </a:spcBef>
              <a:spcAft>
                <a:spcPts val="554"/>
              </a:spcAft>
              <a:buFont typeface="Arial" pitchFamily="34" charset="0"/>
              <a:buNone/>
            </a:pPr>
            <a:endParaRPr lang="en-US" dirty="0" smtClean="0"/>
          </a:p>
        </p:txBody>
      </p:sp>
      <p:sp>
        <p:nvSpPr>
          <p:cNvPr id="11" name="Text Placeholder 32"/>
          <p:cNvSpPr>
            <a:spLocks noGrp="1"/>
          </p:cNvSpPr>
          <p:nvPr>
            <p:ph type="body" sz="quarter" idx="26"/>
            <p:custDataLst>
              <p:tags r:id="rId4"/>
            </p:custDataLst>
          </p:nvPr>
        </p:nvSpPr>
        <p:spPr>
          <a:xfrm>
            <a:off x="3246647" y="3776400"/>
            <a:ext cx="2650880" cy="2451600"/>
          </a:xfrm>
        </p:spPr>
        <p:txBody>
          <a:bodyPr/>
          <a:lstStyle>
            <a:lvl1pPr marL="0" indent="0" algn="l" defTabSz="166158" rtl="0" eaLnBrk="1" latinLnBrk="0" hangingPunct="1">
              <a:lnSpc>
                <a:spcPct val="100000"/>
              </a:lnSpc>
              <a:spcBef>
                <a:spcPts val="0"/>
              </a:spcBef>
              <a:spcAft>
                <a:spcPts val="554"/>
              </a:spcAft>
              <a:buFont typeface="Arial" pitchFamily="34" charset="0"/>
              <a:buNone/>
              <a:defRPr>
                <a:solidFill>
                  <a:srgbClr val="50595B"/>
                </a:solidFill>
              </a:defRPr>
            </a:lvl1pPr>
            <a:lvl2pPr>
              <a:defRPr>
                <a:solidFill>
                  <a:srgbClr val="50595B"/>
                </a:solidFill>
              </a:defRPr>
            </a:lvl2pPr>
            <a:lvl3pPr>
              <a:defRPr>
                <a:solidFill>
                  <a:srgbClr val="50595B"/>
                </a:solidFill>
              </a:defRPr>
            </a:lvl3pPr>
            <a:lvl4pPr>
              <a:defRPr>
                <a:solidFill>
                  <a:srgbClr val="50595B"/>
                </a:solidFill>
              </a:defRPr>
            </a:lvl4pPr>
            <a:lvl5pPr>
              <a:defRPr>
                <a:solidFill>
                  <a:srgbClr val="50595B"/>
                </a:solidFill>
              </a:defRPr>
            </a:lvl5pPr>
          </a:lstStyle>
          <a:p>
            <a:pPr marL="0" lvl="0" indent="0" algn="l" defTabSz="166158" rtl="0" eaLnBrk="1" latinLnBrk="0" hangingPunct="1">
              <a:lnSpc>
                <a:spcPct val="100000"/>
              </a:lnSpc>
              <a:spcBef>
                <a:spcPts val="0"/>
              </a:spcBef>
              <a:spcAft>
                <a:spcPts val="554"/>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Rectangle 11"/>
          <p:cNvSpPr/>
          <p:nvPr userDrawn="1">
            <p:custDataLst>
              <p:tags r:id="rId5"/>
            </p:custDataLst>
          </p:nvPr>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p:txBody>
          <a:bodyPr/>
          <a:lstStyle/>
          <a:p>
            <a:r>
              <a:rPr lang="en-US" smtClean="0"/>
              <a:t>Click to edit Master title style</a:t>
            </a:r>
            <a:endParaRPr lang="en-AU"/>
          </a:p>
        </p:txBody>
      </p:sp>
      <p:sp>
        <p:nvSpPr>
          <p:cNvPr id="13"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836948217"/>
      </p:ext>
    </p:extLst>
  </p:cSld>
  <p:clrMapOvr>
    <a:masterClrMapping/>
  </p:clrMapOvr>
  <p:transition spd="slow">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L Column + Intro + 2 Column Text 2">
    <p:spTree>
      <p:nvGrpSpPr>
        <p:cNvPr id="1" name=""/>
        <p:cNvGrpSpPr/>
        <p:nvPr/>
      </p:nvGrpSpPr>
      <p:grpSpPr>
        <a:xfrm>
          <a:off x="0" y="0"/>
          <a:ext cx="0" cy="0"/>
          <a:chOff x="0" y="0"/>
          <a:chExt cx="0" cy="0"/>
        </a:xfrm>
      </p:grpSpPr>
      <p:sp>
        <p:nvSpPr>
          <p:cNvPr id="33" name="Text Placeholder 32"/>
          <p:cNvSpPr>
            <a:spLocks noGrp="1"/>
          </p:cNvSpPr>
          <p:nvPr>
            <p:ph type="body" sz="quarter" idx="18"/>
          </p:nvPr>
        </p:nvSpPr>
        <p:spPr>
          <a:xfrm>
            <a:off x="6097847" y="1839914"/>
            <a:ext cx="2650880" cy="4406669"/>
          </a:xfrm>
        </p:spPr>
        <p:txBody>
          <a:bodyPr/>
          <a:lstStyle>
            <a:lvl1pPr marL="0" indent="0" algn="l" defTabSz="166158" rtl="0" eaLnBrk="1" latinLnBrk="0" hangingPunct="1">
              <a:lnSpc>
                <a:spcPct val="100000"/>
              </a:lnSpc>
              <a:spcBef>
                <a:spcPts val="0"/>
              </a:spcBef>
              <a:spcAft>
                <a:spcPts val="554"/>
              </a:spcAft>
              <a:buFont typeface="Arial" pitchFamily="34" charset="0"/>
              <a:buNone/>
              <a:defRPr>
                <a:solidFill>
                  <a:srgbClr val="50595B"/>
                </a:solidFill>
              </a:defRPr>
            </a:lvl1pPr>
            <a:lvl2pPr>
              <a:defRPr>
                <a:solidFill>
                  <a:srgbClr val="50595B"/>
                </a:solidFill>
              </a:defRPr>
            </a:lvl2pPr>
            <a:lvl3pPr>
              <a:defRPr>
                <a:solidFill>
                  <a:srgbClr val="50595B"/>
                </a:solidFill>
              </a:defRPr>
            </a:lvl3pPr>
            <a:lvl4pPr>
              <a:defRPr>
                <a:solidFill>
                  <a:srgbClr val="50595B"/>
                </a:solidFill>
              </a:defRPr>
            </a:lvl4pPr>
            <a:lvl5pPr>
              <a:defRPr>
                <a:solidFill>
                  <a:srgbClr val="50595B"/>
                </a:solidFill>
              </a:defRPr>
            </a:lvl5pPr>
          </a:lstStyle>
          <a:p>
            <a:pPr marL="0" lvl="0" indent="0" algn="l" defTabSz="166158" rtl="0" eaLnBrk="1" latinLnBrk="0" hangingPunct="1">
              <a:lnSpc>
                <a:spcPct val="100000"/>
              </a:lnSpc>
              <a:spcBef>
                <a:spcPts val="0"/>
              </a:spcBef>
              <a:spcAft>
                <a:spcPts val="554"/>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Slide Number Placeholder 1" descr="Lock Shape"/>
          <p:cNvSpPr>
            <a:spLocks noGrp="1"/>
          </p:cNvSpPr>
          <p:nvPr>
            <p:ph type="sldNum" sz="quarter" idx="21"/>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9" name="Picture Placeholder 3"/>
          <p:cNvSpPr>
            <a:spLocks noGrp="1"/>
          </p:cNvSpPr>
          <p:nvPr>
            <p:ph type="pic" sz="quarter" idx="20"/>
          </p:nvPr>
        </p:nvSpPr>
        <p:spPr>
          <a:xfrm>
            <a:off x="385477" y="1838325"/>
            <a:ext cx="2651815" cy="4406400"/>
          </a:xfrm>
          <a:pattFill prst="smGrid">
            <a:fgClr>
              <a:schemeClr val="bg1">
                <a:lumMod val="85000"/>
              </a:schemeClr>
            </a:fgClr>
            <a:bgClr>
              <a:schemeClr val="bg1"/>
            </a:bgClr>
          </a:pattFill>
        </p:spPr>
        <p:txBody>
          <a:bodyPr/>
          <a:lstStyle/>
          <a:p>
            <a:endParaRPr lang="en-AU"/>
          </a:p>
        </p:txBody>
      </p:sp>
      <p:sp>
        <p:nvSpPr>
          <p:cNvPr id="10" name="Text Placeholder 4"/>
          <p:cNvSpPr>
            <a:spLocks noGrp="1"/>
          </p:cNvSpPr>
          <p:nvPr>
            <p:ph type="body" sz="quarter" idx="25" hasCustomPrompt="1"/>
          </p:nvPr>
        </p:nvSpPr>
        <p:spPr>
          <a:xfrm>
            <a:off x="3246646" y="1839910"/>
            <a:ext cx="2651815" cy="1440000"/>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sz="1292" b="0" cap="none" spc="0">
                <a:solidFill>
                  <a:schemeClr val="accent2"/>
                </a:solidFill>
                <a:latin typeface="Arial"/>
              </a:defRPr>
            </a:lvl1pPr>
          </a:lstStyle>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r>
              <a:rPr lang="en-US" dirty="0" smtClean="0"/>
              <a:t>Intro text</a:t>
            </a:r>
          </a:p>
        </p:txBody>
      </p:sp>
      <p:sp>
        <p:nvSpPr>
          <p:cNvPr id="11" name="Text Placeholder 32"/>
          <p:cNvSpPr>
            <a:spLocks noGrp="1"/>
          </p:cNvSpPr>
          <p:nvPr>
            <p:ph type="body" sz="quarter" idx="26"/>
          </p:nvPr>
        </p:nvSpPr>
        <p:spPr>
          <a:xfrm>
            <a:off x="3246647" y="3430800"/>
            <a:ext cx="2650880" cy="2800800"/>
          </a:xfrm>
        </p:spPr>
        <p:txBody>
          <a:bodyPr/>
          <a:lstStyle>
            <a:lvl1pPr marL="0" indent="0" algn="l" defTabSz="166158" rtl="0" eaLnBrk="1" latinLnBrk="0" hangingPunct="1">
              <a:lnSpc>
                <a:spcPct val="100000"/>
              </a:lnSpc>
              <a:spcBef>
                <a:spcPts val="0"/>
              </a:spcBef>
              <a:spcAft>
                <a:spcPts val="554"/>
              </a:spcAft>
              <a:buFont typeface="Arial" pitchFamily="34" charset="0"/>
              <a:buNone/>
              <a:defRPr>
                <a:solidFill>
                  <a:srgbClr val="50595B"/>
                </a:solidFill>
              </a:defRPr>
            </a:lvl1pPr>
            <a:lvl2pPr>
              <a:defRPr>
                <a:solidFill>
                  <a:srgbClr val="50595B"/>
                </a:solidFill>
              </a:defRPr>
            </a:lvl2pPr>
            <a:lvl3pPr>
              <a:defRPr>
                <a:solidFill>
                  <a:srgbClr val="50595B"/>
                </a:solidFill>
              </a:defRPr>
            </a:lvl3pPr>
            <a:lvl4pPr>
              <a:defRPr>
                <a:solidFill>
                  <a:srgbClr val="50595B"/>
                </a:solidFill>
              </a:defRPr>
            </a:lvl4pPr>
            <a:lvl5pPr>
              <a:defRPr>
                <a:solidFill>
                  <a:srgbClr val="50595B"/>
                </a:solidFill>
              </a:defRPr>
            </a:lvl5pPr>
          </a:lstStyle>
          <a:p>
            <a:pPr marL="0" lvl="0" indent="0" algn="l" defTabSz="166158" rtl="0" eaLnBrk="1" latinLnBrk="0" hangingPunct="1">
              <a:lnSpc>
                <a:spcPct val="100000"/>
              </a:lnSpc>
              <a:spcBef>
                <a:spcPts val="0"/>
              </a:spcBef>
              <a:spcAft>
                <a:spcPts val="554"/>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Rectangle 11"/>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p:txBody>
          <a:bodyPr/>
          <a:lstStyle/>
          <a:p>
            <a:r>
              <a:rPr lang="en-US" smtClean="0"/>
              <a:t>Click to edit Master title style</a:t>
            </a:r>
            <a:endParaRPr lang="en-AU"/>
          </a:p>
        </p:txBody>
      </p:sp>
      <p:sp>
        <p:nvSpPr>
          <p:cNvPr id="13"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4256986091"/>
      </p:ext>
    </p:extLst>
  </p:cSld>
  <p:clrMapOvr>
    <a:masterClrMapping/>
  </p:clrMapOvr>
  <p:transition spd="slow">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tro Column + 2 Column Text">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0"/>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11" name="Text Placeholder 6"/>
          <p:cNvSpPr txBox="1">
            <a:spLocks/>
          </p:cNvSpPr>
          <p:nvPr userDrawn="1"/>
        </p:nvSpPr>
        <p:spPr>
          <a:xfrm>
            <a:off x="857355" y="504001"/>
            <a:ext cx="3711715" cy="178411"/>
          </a:xfrm>
          <a:prstGeom prst="rect">
            <a:avLst/>
          </a:prstGeom>
        </p:spPr>
        <p:txBody>
          <a:bodyPr wrap="none" lIns="0" tIns="0" rIns="0" bIns="0"/>
          <a:lstStyle>
            <a:lvl1pPr marL="0" indent="0" algn="l" defTabSz="180000" rtl="0" eaLnBrk="1" latinLnBrk="0" hangingPunct="1">
              <a:lnSpc>
                <a:spcPct val="100000"/>
              </a:lnSpc>
              <a:spcBef>
                <a:spcPts val="0"/>
              </a:spcBef>
              <a:spcAft>
                <a:spcPts val="0"/>
              </a:spcAft>
              <a:buFont typeface="Arial" pitchFamily="34" charset="0"/>
              <a:buNone/>
              <a:defRPr lang="en-US" sz="900" b="0" kern="1200" cap="none" spc="0" baseline="0">
                <a:solidFill>
                  <a:srgbClr val="808285"/>
                </a:solidFill>
                <a:latin typeface="Arial"/>
                <a:ea typeface="+mn-ea"/>
                <a:cs typeface="Arial" pitchFamily="34" charset="0"/>
              </a:defRPr>
            </a:lvl1pPr>
            <a:lvl2pPr marL="180000" indent="-180000" algn="l" defTabSz="180000" rtl="0" eaLnBrk="1" latinLnBrk="0" hangingPunct="1">
              <a:lnSpc>
                <a:spcPct val="100000"/>
              </a:lnSpc>
              <a:spcBef>
                <a:spcPts val="0"/>
              </a:spcBef>
              <a:spcAft>
                <a:spcPts val="300"/>
              </a:spcAft>
              <a:buClr>
                <a:srgbClr val="000000"/>
              </a:buClr>
              <a:buSzPct val="100000"/>
              <a:buFont typeface="Arial"/>
              <a:buChar char="•"/>
              <a:defRPr lang="en-US" sz="900" b="0" kern="1200" cap="none" spc="0" baseline="0" dirty="0" smtClean="0">
                <a:solidFill>
                  <a:srgbClr val="50595B"/>
                </a:solidFill>
                <a:latin typeface="Arial"/>
                <a:ea typeface="+mn-ea"/>
                <a:cs typeface="Arial" pitchFamily="34" charset="0"/>
              </a:defRPr>
            </a:lvl2pPr>
            <a:lvl3pPr marL="360000" indent="-180000" algn="l" defTabSz="180000" rtl="0" eaLnBrk="1" latinLnBrk="0" hangingPunct="1">
              <a:lnSpc>
                <a:spcPct val="100000"/>
              </a:lnSpc>
              <a:spcBef>
                <a:spcPts val="0"/>
              </a:spcBef>
              <a:spcAft>
                <a:spcPts val="300"/>
              </a:spcAft>
              <a:buClr>
                <a:srgbClr val="000000"/>
              </a:buClr>
              <a:buSzPct val="100000"/>
              <a:buFont typeface="Arial"/>
              <a:buChar char="•"/>
              <a:defRPr lang="en-US" sz="900" b="0" kern="1200" cap="none" spc="0" baseline="0" dirty="0" smtClean="0">
                <a:solidFill>
                  <a:srgbClr val="50595B"/>
                </a:solidFill>
                <a:latin typeface="Arial"/>
                <a:ea typeface="+mn-ea"/>
                <a:cs typeface="Arial" pitchFamily="34" charset="0"/>
              </a:defRPr>
            </a:lvl3pPr>
            <a:lvl4pPr marL="540000" indent="-180000" algn="l" defTabSz="180000" rtl="0" eaLnBrk="1" latinLnBrk="0" hangingPunct="1">
              <a:spcBef>
                <a:spcPts val="0"/>
              </a:spcBef>
              <a:spcAft>
                <a:spcPts val="300"/>
              </a:spcAft>
              <a:buFont typeface="Arial" pitchFamily="34" charset="0"/>
              <a:buChar char="•"/>
              <a:defRPr lang="en-US" sz="900" kern="1200" baseline="0" dirty="0" smtClean="0">
                <a:solidFill>
                  <a:srgbClr val="50595B"/>
                </a:solidFill>
                <a:latin typeface="Arial" pitchFamily="34" charset="0"/>
                <a:ea typeface="+mn-ea"/>
                <a:cs typeface="Arial" pitchFamily="34" charset="0"/>
              </a:defRPr>
            </a:lvl4pPr>
            <a:lvl5pPr marL="717550" indent="-177800" algn="l" defTabSz="180000" rtl="0" eaLnBrk="1" latinLnBrk="0" hangingPunct="1">
              <a:spcBef>
                <a:spcPts val="0"/>
              </a:spcBef>
              <a:spcAft>
                <a:spcPts val="300"/>
              </a:spcAft>
              <a:buFont typeface="Arial" pitchFamily="34" charset="0"/>
              <a:buChar char="•"/>
              <a:defRPr lang="en-AU" sz="900" kern="1200" baseline="0" dirty="0">
                <a:solidFill>
                  <a:srgbClr val="50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831" dirty="0"/>
          </a:p>
        </p:txBody>
      </p:sp>
      <p:sp>
        <p:nvSpPr>
          <p:cNvPr id="13" name="Text Placeholder 4"/>
          <p:cNvSpPr>
            <a:spLocks noGrp="1"/>
          </p:cNvSpPr>
          <p:nvPr>
            <p:ph type="body" sz="quarter" idx="25" hasCustomPrompt="1"/>
          </p:nvPr>
        </p:nvSpPr>
        <p:spPr>
          <a:xfrm>
            <a:off x="392122" y="1839911"/>
            <a:ext cx="2651815" cy="4406902"/>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sz="1292" b="0" cap="none" spc="0">
                <a:solidFill>
                  <a:schemeClr val="accent2"/>
                </a:solidFill>
                <a:latin typeface="Arial"/>
              </a:defRPr>
            </a:lvl1pPr>
          </a:lstStyle>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r>
              <a:rPr lang="en-US" dirty="0" smtClean="0"/>
              <a:t>Intro text</a:t>
            </a:r>
          </a:p>
        </p:txBody>
      </p:sp>
      <p:sp>
        <p:nvSpPr>
          <p:cNvPr id="14" name="Text Placeholder 9"/>
          <p:cNvSpPr>
            <a:spLocks noGrp="1"/>
          </p:cNvSpPr>
          <p:nvPr>
            <p:ph type="body" sz="quarter" idx="26"/>
          </p:nvPr>
        </p:nvSpPr>
        <p:spPr>
          <a:xfrm>
            <a:off x="3246646" y="1839600"/>
            <a:ext cx="5506338" cy="4406400"/>
          </a:xfrm>
        </p:spPr>
        <p:txBody>
          <a:bodyPr numCol="2" spcCol="360000"/>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Rectangle 8"/>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p:txBody>
          <a:bodyPr/>
          <a:lstStyle/>
          <a:p>
            <a:r>
              <a:rPr lang="en-US" smtClean="0"/>
              <a:t>Click to edit Master title style</a:t>
            </a:r>
            <a:endParaRPr lang="en-AU"/>
          </a:p>
        </p:txBody>
      </p:sp>
      <p:sp>
        <p:nvSpPr>
          <p:cNvPr id="10"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2528535775"/>
      </p:ext>
    </p:extLst>
  </p:cSld>
  <p:clrMapOvr>
    <a:masterClrMapping/>
  </p:clrMapOvr>
  <p:transition spd="slow">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tro Column + 1 Column Text + Quote">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0"/>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11" name="Text Placeholder 6"/>
          <p:cNvSpPr txBox="1">
            <a:spLocks/>
          </p:cNvSpPr>
          <p:nvPr userDrawn="1"/>
        </p:nvSpPr>
        <p:spPr>
          <a:xfrm>
            <a:off x="857355" y="504001"/>
            <a:ext cx="3711715" cy="178411"/>
          </a:xfrm>
          <a:prstGeom prst="rect">
            <a:avLst/>
          </a:prstGeom>
        </p:spPr>
        <p:txBody>
          <a:bodyPr wrap="none" lIns="0" tIns="0" rIns="0" bIns="0"/>
          <a:lstStyle>
            <a:lvl1pPr marL="0" indent="0" algn="l" defTabSz="180000" rtl="0" eaLnBrk="1" latinLnBrk="0" hangingPunct="1">
              <a:lnSpc>
                <a:spcPct val="100000"/>
              </a:lnSpc>
              <a:spcBef>
                <a:spcPts val="0"/>
              </a:spcBef>
              <a:spcAft>
                <a:spcPts val="0"/>
              </a:spcAft>
              <a:buFont typeface="Arial" pitchFamily="34" charset="0"/>
              <a:buNone/>
              <a:defRPr lang="en-US" sz="900" b="0" kern="1200" cap="none" spc="0" baseline="0">
                <a:solidFill>
                  <a:srgbClr val="808285"/>
                </a:solidFill>
                <a:latin typeface="Arial"/>
                <a:ea typeface="+mn-ea"/>
                <a:cs typeface="Arial" pitchFamily="34" charset="0"/>
              </a:defRPr>
            </a:lvl1pPr>
            <a:lvl2pPr marL="180000" indent="-180000" algn="l" defTabSz="180000" rtl="0" eaLnBrk="1" latinLnBrk="0" hangingPunct="1">
              <a:lnSpc>
                <a:spcPct val="100000"/>
              </a:lnSpc>
              <a:spcBef>
                <a:spcPts val="0"/>
              </a:spcBef>
              <a:spcAft>
                <a:spcPts val="300"/>
              </a:spcAft>
              <a:buClr>
                <a:srgbClr val="000000"/>
              </a:buClr>
              <a:buSzPct val="100000"/>
              <a:buFont typeface="Arial"/>
              <a:buChar char="•"/>
              <a:defRPr lang="en-US" sz="900" b="0" kern="1200" cap="none" spc="0" baseline="0" dirty="0" smtClean="0">
                <a:solidFill>
                  <a:srgbClr val="50595B"/>
                </a:solidFill>
                <a:latin typeface="Arial"/>
                <a:ea typeface="+mn-ea"/>
                <a:cs typeface="Arial" pitchFamily="34" charset="0"/>
              </a:defRPr>
            </a:lvl2pPr>
            <a:lvl3pPr marL="360000" indent="-180000" algn="l" defTabSz="180000" rtl="0" eaLnBrk="1" latinLnBrk="0" hangingPunct="1">
              <a:lnSpc>
                <a:spcPct val="100000"/>
              </a:lnSpc>
              <a:spcBef>
                <a:spcPts val="0"/>
              </a:spcBef>
              <a:spcAft>
                <a:spcPts val="300"/>
              </a:spcAft>
              <a:buClr>
                <a:srgbClr val="000000"/>
              </a:buClr>
              <a:buSzPct val="100000"/>
              <a:buFont typeface="Arial"/>
              <a:buChar char="•"/>
              <a:defRPr lang="en-US" sz="900" b="0" kern="1200" cap="none" spc="0" baseline="0" dirty="0" smtClean="0">
                <a:solidFill>
                  <a:srgbClr val="50595B"/>
                </a:solidFill>
                <a:latin typeface="Arial"/>
                <a:ea typeface="+mn-ea"/>
                <a:cs typeface="Arial" pitchFamily="34" charset="0"/>
              </a:defRPr>
            </a:lvl3pPr>
            <a:lvl4pPr marL="540000" indent="-180000" algn="l" defTabSz="180000" rtl="0" eaLnBrk="1" latinLnBrk="0" hangingPunct="1">
              <a:spcBef>
                <a:spcPts val="0"/>
              </a:spcBef>
              <a:spcAft>
                <a:spcPts val="300"/>
              </a:spcAft>
              <a:buFont typeface="Arial" pitchFamily="34" charset="0"/>
              <a:buChar char="•"/>
              <a:defRPr lang="en-US" sz="900" kern="1200" baseline="0" dirty="0" smtClean="0">
                <a:solidFill>
                  <a:srgbClr val="50595B"/>
                </a:solidFill>
                <a:latin typeface="Arial" pitchFamily="34" charset="0"/>
                <a:ea typeface="+mn-ea"/>
                <a:cs typeface="Arial" pitchFamily="34" charset="0"/>
              </a:defRPr>
            </a:lvl4pPr>
            <a:lvl5pPr marL="717550" indent="-177800" algn="l" defTabSz="180000" rtl="0" eaLnBrk="1" latinLnBrk="0" hangingPunct="1">
              <a:spcBef>
                <a:spcPts val="0"/>
              </a:spcBef>
              <a:spcAft>
                <a:spcPts val="300"/>
              </a:spcAft>
              <a:buFont typeface="Arial" pitchFamily="34" charset="0"/>
              <a:buChar char="•"/>
              <a:defRPr lang="en-AU" sz="900" kern="1200" baseline="0" dirty="0">
                <a:solidFill>
                  <a:srgbClr val="50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831" dirty="0"/>
          </a:p>
        </p:txBody>
      </p:sp>
      <p:sp>
        <p:nvSpPr>
          <p:cNvPr id="13" name="Text Placeholder 4"/>
          <p:cNvSpPr>
            <a:spLocks noGrp="1"/>
          </p:cNvSpPr>
          <p:nvPr>
            <p:ph type="body" sz="quarter" idx="25" hasCustomPrompt="1"/>
          </p:nvPr>
        </p:nvSpPr>
        <p:spPr>
          <a:xfrm>
            <a:off x="392122" y="1839911"/>
            <a:ext cx="2651815" cy="4406902"/>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sz="1292" b="0" cap="none" spc="0">
                <a:solidFill>
                  <a:schemeClr val="accent2"/>
                </a:solidFill>
                <a:latin typeface="Arial"/>
              </a:defRPr>
            </a:lvl1pPr>
          </a:lstStyle>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r>
              <a:rPr lang="en-US" dirty="0" smtClean="0"/>
              <a:t>Intro text</a:t>
            </a:r>
          </a:p>
        </p:txBody>
      </p:sp>
      <p:sp>
        <p:nvSpPr>
          <p:cNvPr id="14" name="Text Placeholder 9"/>
          <p:cNvSpPr>
            <a:spLocks noGrp="1"/>
          </p:cNvSpPr>
          <p:nvPr>
            <p:ph type="body" sz="quarter" idx="26"/>
          </p:nvPr>
        </p:nvSpPr>
        <p:spPr>
          <a:xfrm>
            <a:off x="3246646" y="1839600"/>
            <a:ext cx="2651815" cy="4406400"/>
          </a:xfrm>
        </p:spPr>
        <p:txBody>
          <a:bodyPr numCol="2" spcCol="360000"/>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Rectangle 8"/>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p:txBody>
          <a:bodyPr/>
          <a:lstStyle/>
          <a:p>
            <a:r>
              <a:rPr lang="en-US" smtClean="0"/>
              <a:t>Click to edit Master title style</a:t>
            </a:r>
            <a:endParaRPr lang="en-AU"/>
          </a:p>
        </p:txBody>
      </p:sp>
      <p:sp>
        <p:nvSpPr>
          <p:cNvPr id="10"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2434038426"/>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5"/>
            <a:ext cx="2133600" cy="365125"/>
          </a:xfrm>
          <a:prstGeom prst="rect">
            <a:avLst/>
          </a:prstGeom>
        </p:spPr>
        <p:txBody>
          <a:bodyPr/>
          <a:lstStyle/>
          <a:p>
            <a:fld id="{530820CF-B880-4189-942D-D702A7CBA730}" type="datetimeFigureOut">
              <a:rPr lang="zh-CN" altLang="en-US" smtClean="0"/>
              <a:t>2023/2/23</a:t>
            </a:fld>
            <a:endParaRPr lang="zh-CN" altLang="en-US"/>
          </a:p>
        </p:txBody>
      </p:sp>
      <p:sp>
        <p:nvSpPr>
          <p:cNvPr id="5" name="页脚占位符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1409308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alf Intro + 3 Column Text">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17"/>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5" name="Text Placeholder 4"/>
          <p:cNvSpPr>
            <a:spLocks noGrp="1"/>
          </p:cNvSpPr>
          <p:nvPr>
            <p:ph type="body" sz="quarter" idx="24" hasCustomPrompt="1"/>
          </p:nvPr>
        </p:nvSpPr>
        <p:spPr>
          <a:xfrm>
            <a:off x="392122" y="1839912"/>
            <a:ext cx="4054154" cy="792000"/>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sz="1292" b="0" cap="none" spc="0" baseline="0">
                <a:solidFill>
                  <a:schemeClr val="accent2"/>
                </a:solidFill>
                <a:latin typeface="Arial"/>
              </a:defRPr>
            </a:lvl1pPr>
          </a:lstStyle>
          <a:p>
            <a:pPr marL="0" lvl="0" indent="0" algn="l" defTabSz="166158" rtl="0" eaLnBrk="1" latinLnBrk="0" hangingPunct="1">
              <a:lnSpc>
                <a:spcPts val="1292"/>
              </a:lnSpc>
              <a:spcBef>
                <a:spcPts val="0"/>
              </a:spcBef>
              <a:spcAft>
                <a:spcPts val="554"/>
              </a:spcAft>
              <a:buFont typeface="Arial" pitchFamily="34" charset="0"/>
              <a:buNone/>
            </a:pPr>
            <a:r>
              <a:rPr lang="en-US" dirty="0" smtClean="0"/>
              <a:t>Intro text</a:t>
            </a:r>
          </a:p>
        </p:txBody>
      </p:sp>
      <p:sp>
        <p:nvSpPr>
          <p:cNvPr id="10" name="Text Placeholder 9"/>
          <p:cNvSpPr>
            <a:spLocks noGrp="1"/>
          </p:cNvSpPr>
          <p:nvPr>
            <p:ph type="body" sz="quarter" idx="25"/>
          </p:nvPr>
        </p:nvSpPr>
        <p:spPr>
          <a:xfrm>
            <a:off x="391258" y="2828925"/>
            <a:ext cx="8374154" cy="3419236"/>
          </a:xfrm>
        </p:spPr>
        <p:txBody>
          <a:bodyPr spcCol="36000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Rectangle 7"/>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p:txBody>
          <a:bodyPr/>
          <a:lstStyle/>
          <a:p>
            <a:r>
              <a:rPr lang="en-US" smtClean="0"/>
              <a:t>Click to edit Master title style</a:t>
            </a:r>
            <a:endParaRPr lang="en-AU"/>
          </a:p>
        </p:txBody>
      </p:sp>
      <p:sp>
        <p:nvSpPr>
          <p:cNvPr id="9"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3382448906"/>
      </p:ext>
    </p:extLst>
  </p:cSld>
  <p:clrMapOvr>
    <a:masterClrMapping/>
  </p:clrMapOvr>
  <p:transition spd="slow">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ntro + 2 Column Text + Image R Column">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19"/>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8" name="Picture Placeholder 3"/>
          <p:cNvSpPr>
            <a:spLocks noGrp="1"/>
          </p:cNvSpPr>
          <p:nvPr>
            <p:ph type="pic" sz="quarter" idx="21"/>
          </p:nvPr>
        </p:nvSpPr>
        <p:spPr>
          <a:xfrm>
            <a:off x="6097846" y="1838325"/>
            <a:ext cx="2651815" cy="4406400"/>
          </a:xfrm>
          <a:pattFill prst="smGrid">
            <a:fgClr>
              <a:schemeClr val="bg1">
                <a:lumMod val="85000"/>
              </a:schemeClr>
            </a:fgClr>
            <a:bgClr>
              <a:schemeClr val="bg1"/>
            </a:bgClr>
          </a:pattFill>
        </p:spPr>
        <p:txBody>
          <a:bodyPr/>
          <a:lstStyle/>
          <a:p>
            <a:endParaRPr lang="en-AU"/>
          </a:p>
        </p:txBody>
      </p:sp>
      <p:sp>
        <p:nvSpPr>
          <p:cNvPr id="10" name="Text Placeholder 4"/>
          <p:cNvSpPr>
            <a:spLocks noGrp="1"/>
          </p:cNvSpPr>
          <p:nvPr>
            <p:ph type="body" sz="quarter" idx="24" hasCustomPrompt="1"/>
          </p:nvPr>
        </p:nvSpPr>
        <p:spPr>
          <a:xfrm>
            <a:off x="392122" y="1839912"/>
            <a:ext cx="5506338" cy="792000"/>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sz="1292" b="0" cap="none" spc="0">
                <a:solidFill>
                  <a:schemeClr val="accent2"/>
                </a:solidFill>
                <a:latin typeface="Arial"/>
              </a:defRPr>
            </a:lvl1pPr>
          </a:lstStyle>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r>
              <a:rPr lang="en-US" dirty="0" smtClean="0"/>
              <a:t>Intro text</a:t>
            </a:r>
          </a:p>
        </p:txBody>
      </p:sp>
      <p:sp>
        <p:nvSpPr>
          <p:cNvPr id="11" name="Text Placeholder 9"/>
          <p:cNvSpPr>
            <a:spLocks noGrp="1"/>
          </p:cNvSpPr>
          <p:nvPr>
            <p:ph type="body" sz="quarter" idx="25"/>
          </p:nvPr>
        </p:nvSpPr>
        <p:spPr>
          <a:xfrm>
            <a:off x="391258" y="2828925"/>
            <a:ext cx="5506338" cy="3419236"/>
          </a:xfrm>
        </p:spPr>
        <p:txBody>
          <a:bodyPr spcCol="36000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Rectangle 8"/>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p:txBody>
          <a:bodyPr/>
          <a:lstStyle/>
          <a:p>
            <a:r>
              <a:rPr lang="en-US" smtClean="0"/>
              <a:t>Click to edit Master title style</a:t>
            </a:r>
            <a:endParaRPr lang="en-AU"/>
          </a:p>
        </p:txBody>
      </p:sp>
      <p:sp>
        <p:nvSpPr>
          <p:cNvPr id="12"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3436444889"/>
      </p:ext>
    </p:extLst>
  </p:cSld>
  <p:clrMapOvr>
    <a:masterClrMapping/>
  </p:clrMapOvr>
  <p:transition spd="slow">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Column Text + Image R Column 1">
    <p:spTree>
      <p:nvGrpSpPr>
        <p:cNvPr id="1" name=""/>
        <p:cNvGrpSpPr/>
        <p:nvPr/>
      </p:nvGrpSpPr>
      <p:grpSpPr>
        <a:xfrm>
          <a:off x="0" y="0"/>
          <a:ext cx="0" cy="0"/>
          <a:chOff x="0" y="0"/>
          <a:chExt cx="0" cy="0"/>
        </a:xfrm>
      </p:grpSpPr>
      <p:sp>
        <p:nvSpPr>
          <p:cNvPr id="9" name="Text Placeholder 32"/>
          <p:cNvSpPr>
            <a:spLocks noGrp="1"/>
          </p:cNvSpPr>
          <p:nvPr>
            <p:ph type="body" sz="quarter" idx="18"/>
          </p:nvPr>
        </p:nvSpPr>
        <p:spPr>
          <a:xfrm>
            <a:off x="385425" y="1839914"/>
            <a:ext cx="5506338" cy="4406400"/>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Slide Number Placeholder 1" descr="Lock Shape"/>
          <p:cNvSpPr>
            <a:spLocks noGrp="1"/>
          </p:cNvSpPr>
          <p:nvPr>
            <p:ph type="sldNum" sz="quarter" idx="19"/>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8" name="Picture Placeholder 3"/>
          <p:cNvSpPr>
            <a:spLocks noGrp="1"/>
          </p:cNvSpPr>
          <p:nvPr>
            <p:ph type="pic" sz="quarter" idx="21"/>
          </p:nvPr>
        </p:nvSpPr>
        <p:spPr>
          <a:xfrm>
            <a:off x="6097846" y="1838325"/>
            <a:ext cx="2651815" cy="4406400"/>
          </a:xfrm>
          <a:pattFill prst="smGrid">
            <a:fgClr>
              <a:schemeClr val="bg1">
                <a:lumMod val="85000"/>
              </a:schemeClr>
            </a:fgClr>
            <a:bgClr>
              <a:schemeClr val="bg1"/>
            </a:bgClr>
          </a:pattFill>
        </p:spPr>
        <p:txBody>
          <a:bodyPr/>
          <a:lstStyle/>
          <a:p>
            <a:endParaRPr lang="en-AU"/>
          </a:p>
        </p:txBody>
      </p:sp>
      <p:sp>
        <p:nvSpPr>
          <p:cNvPr id="10" name="Rectangle 9"/>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p:txBody>
          <a:bodyPr/>
          <a:lstStyle/>
          <a:p>
            <a:r>
              <a:rPr lang="en-US" smtClean="0"/>
              <a:t>Click to edit Master title style</a:t>
            </a:r>
            <a:endParaRPr lang="en-AU"/>
          </a:p>
        </p:txBody>
      </p:sp>
      <p:sp>
        <p:nvSpPr>
          <p:cNvPr id="11"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3576628222"/>
      </p:ext>
    </p:extLst>
  </p:cSld>
  <p:clrMapOvr>
    <a:masterClrMapping/>
  </p:clrMapOvr>
  <p:transition spd="slow">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tro + 1 Column Text + 2 Column Image R">
    <p:spTree>
      <p:nvGrpSpPr>
        <p:cNvPr id="1" name=""/>
        <p:cNvGrpSpPr/>
        <p:nvPr/>
      </p:nvGrpSpPr>
      <p:grpSpPr>
        <a:xfrm>
          <a:off x="0" y="0"/>
          <a:ext cx="0" cy="0"/>
          <a:chOff x="0" y="0"/>
          <a:chExt cx="0" cy="0"/>
        </a:xfrm>
      </p:grpSpPr>
      <p:sp>
        <p:nvSpPr>
          <p:cNvPr id="8" name="Picture Placeholder 7"/>
          <p:cNvSpPr>
            <a:spLocks noGrp="1"/>
          </p:cNvSpPr>
          <p:nvPr>
            <p:ph type="pic" sz="quarter" idx="24"/>
          </p:nvPr>
        </p:nvSpPr>
        <p:spPr>
          <a:xfrm>
            <a:off x="3246647" y="1838323"/>
            <a:ext cx="5512777" cy="4399200"/>
          </a:xfrm>
          <a:pattFill prst="smGrid">
            <a:fgClr>
              <a:schemeClr val="bg1">
                <a:lumMod val="85000"/>
              </a:schemeClr>
            </a:fgClr>
            <a:bgClr>
              <a:schemeClr val="bg1"/>
            </a:bgClr>
          </a:pattFill>
        </p:spPr>
        <p:txBody>
          <a:bodyPr/>
          <a:lstStyle/>
          <a:p>
            <a:endParaRPr lang="en-AU"/>
          </a:p>
        </p:txBody>
      </p:sp>
      <p:sp>
        <p:nvSpPr>
          <p:cNvPr id="4" name="Text Placeholder 9"/>
          <p:cNvSpPr>
            <a:spLocks noGrp="1"/>
          </p:cNvSpPr>
          <p:nvPr>
            <p:ph type="body" sz="quarter" idx="15"/>
          </p:nvPr>
        </p:nvSpPr>
        <p:spPr>
          <a:xfrm>
            <a:off x="383930" y="2836862"/>
            <a:ext cx="2651815" cy="3420000"/>
          </a:xfrm>
        </p:spPr>
        <p:txBody>
          <a:bodyPr/>
          <a:lstStyle>
            <a:lvl1pPr marL="0" indent="0" algn="l" defTabSz="166158" rtl="0" eaLnBrk="1" latinLnBrk="0" hangingPunct="1">
              <a:lnSpc>
                <a:spcPct val="100000"/>
              </a:lnSpc>
              <a:spcBef>
                <a:spcPts val="0"/>
              </a:spcBef>
              <a:spcAft>
                <a:spcPts val="554"/>
              </a:spcAft>
              <a:buFont typeface="Arial" pitchFamily="34" charset="0"/>
              <a:buNone/>
              <a:defRPr lang="en-US" sz="831" kern="1200" baseline="0" dirty="0" smtClean="0">
                <a:solidFill>
                  <a:srgbClr val="58595B"/>
                </a:solidFill>
                <a:latin typeface="Arial" pitchFamily="34" charset="0"/>
                <a:ea typeface="+mn-ea"/>
                <a:cs typeface="Arial" pitchFamily="34" charset="0"/>
              </a:defRPr>
            </a:lvl1pPr>
            <a:lvl2pPr marL="167058" indent="-167058">
              <a:defRPr lang="en-US" sz="831" kern="1200" baseline="0" dirty="0" smtClean="0">
                <a:solidFill>
                  <a:srgbClr val="58595B"/>
                </a:solidFill>
                <a:latin typeface="Arial" pitchFamily="34" charset="0"/>
                <a:ea typeface="+mn-ea"/>
                <a:cs typeface="Arial" pitchFamily="34" charset="0"/>
              </a:defRPr>
            </a:lvl2pPr>
            <a:lvl3pPr marL="332316" indent="-166158">
              <a:defRPr lang="en-US" sz="831" kern="1200" baseline="0" dirty="0" smtClean="0">
                <a:solidFill>
                  <a:srgbClr val="58595B"/>
                </a:solidFill>
                <a:latin typeface="Arial" pitchFamily="34" charset="0"/>
                <a:ea typeface="+mn-ea"/>
                <a:cs typeface="Arial" pitchFamily="34" charset="0"/>
              </a:defRPr>
            </a:lvl3pPr>
            <a:lvl4pPr marL="498474" indent="-166158">
              <a:defRPr lang="en-US" sz="831" kern="1200" baseline="0" dirty="0" smtClean="0">
                <a:solidFill>
                  <a:srgbClr val="58595B"/>
                </a:solidFill>
                <a:latin typeface="Arial" pitchFamily="34" charset="0"/>
                <a:ea typeface="+mn-ea"/>
                <a:cs typeface="Arial" pitchFamily="34" charset="0"/>
              </a:defRPr>
            </a:lvl4pPr>
            <a:lvl5pPr marL="664632" indent="-166158">
              <a:defRPr lang="en-AU" sz="831" kern="1200" baseline="0" dirty="0">
                <a:solidFill>
                  <a:srgbClr val="58595B"/>
                </a:solidFill>
                <a:latin typeface="Arial" pitchFamily="34" charset="0"/>
                <a:ea typeface="+mn-ea"/>
                <a:cs typeface="Arial" pitchFamily="34" charset="0"/>
              </a:defRPr>
            </a:lvl5pPr>
          </a:lstStyle>
          <a:p>
            <a:pPr marL="0" lvl="0" indent="0" algn="l" defTabSz="166158" rtl="0" eaLnBrk="1" latinLnBrk="0" hangingPunct="1">
              <a:lnSpc>
                <a:spcPct val="100000"/>
              </a:lnSpc>
              <a:spcBef>
                <a:spcPts val="0"/>
              </a:spcBef>
              <a:spcAft>
                <a:spcPts val="554"/>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Slide Number Placeholder 1" descr="Lock Shape"/>
          <p:cNvSpPr>
            <a:spLocks noGrp="1"/>
          </p:cNvSpPr>
          <p:nvPr>
            <p:ph type="sldNum" sz="quarter" idx="23"/>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9" name="Text Placeholder 4"/>
          <p:cNvSpPr>
            <a:spLocks noGrp="1"/>
          </p:cNvSpPr>
          <p:nvPr>
            <p:ph type="body" sz="quarter" idx="25" hasCustomPrompt="1"/>
          </p:nvPr>
        </p:nvSpPr>
        <p:spPr>
          <a:xfrm>
            <a:off x="392122" y="1839912"/>
            <a:ext cx="2651815" cy="792000"/>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sz="1292" b="0" cap="none" spc="0">
                <a:solidFill>
                  <a:schemeClr val="accent2"/>
                </a:solidFill>
                <a:latin typeface="Arial"/>
              </a:defRPr>
            </a:lvl1pPr>
          </a:lstStyle>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r>
              <a:rPr lang="en-US" dirty="0" smtClean="0"/>
              <a:t>Intro text</a:t>
            </a:r>
          </a:p>
        </p:txBody>
      </p:sp>
      <p:sp>
        <p:nvSpPr>
          <p:cNvPr id="10" name="Rectangle 9"/>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p:txBody>
          <a:bodyPr/>
          <a:lstStyle/>
          <a:p>
            <a:r>
              <a:rPr lang="en-US" smtClean="0"/>
              <a:t>Click to edit Master title style</a:t>
            </a:r>
            <a:endParaRPr lang="en-AU"/>
          </a:p>
        </p:txBody>
      </p:sp>
      <p:sp>
        <p:nvSpPr>
          <p:cNvPr id="11"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1577346387"/>
      </p:ext>
    </p:extLst>
  </p:cSld>
  <p:clrMapOvr>
    <a:masterClrMapping/>
  </p:clrMapOvr>
  <p:transition spd="slow">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 Column Text + 2 Column Image R">
    <p:spTree>
      <p:nvGrpSpPr>
        <p:cNvPr id="1" name=""/>
        <p:cNvGrpSpPr/>
        <p:nvPr/>
      </p:nvGrpSpPr>
      <p:grpSpPr>
        <a:xfrm>
          <a:off x="0" y="0"/>
          <a:ext cx="0" cy="0"/>
          <a:chOff x="0" y="0"/>
          <a:chExt cx="0" cy="0"/>
        </a:xfrm>
      </p:grpSpPr>
      <p:sp>
        <p:nvSpPr>
          <p:cNvPr id="8" name="Picture Placeholder 7"/>
          <p:cNvSpPr>
            <a:spLocks noGrp="1"/>
          </p:cNvSpPr>
          <p:nvPr>
            <p:ph type="pic" sz="quarter" idx="24"/>
          </p:nvPr>
        </p:nvSpPr>
        <p:spPr>
          <a:xfrm>
            <a:off x="3246647" y="1838323"/>
            <a:ext cx="5512777" cy="4399200"/>
          </a:xfrm>
          <a:pattFill prst="smGrid">
            <a:fgClr>
              <a:schemeClr val="bg1">
                <a:lumMod val="85000"/>
              </a:schemeClr>
            </a:fgClr>
            <a:bgClr>
              <a:schemeClr val="bg1"/>
            </a:bgClr>
          </a:pattFill>
        </p:spPr>
        <p:txBody>
          <a:bodyPr/>
          <a:lstStyle/>
          <a:p>
            <a:endParaRPr lang="en-AU"/>
          </a:p>
        </p:txBody>
      </p:sp>
      <p:sp>
        <p:nvSpPr>
          <p:cNvPr id="4" name="Text Placeholder 9"/>
          <p:cNvSpPr>
            <a:spLocks noGrp="1"/>
          </p:cNvSpPr>
          <p:nvPr>
            <p:ph type="body" sz="quarter" idx="15"/>
          </p:nvPr>
        </p:nvSpPr>
        <p:spPr>
          <a:xfrm>
            <a:off x="383930" y="1839914"/>
            <a:ext cx="2659674" cy="4397375"/>
          </a:xfrm>
        </p:spPr>
        <p:txBody>
          <a:bodyPr/>
          <a:lstStyle>
            <a:lvl1pPr marL="0" indent="0" algn="l" defTabSz="166158" rtl="0" eaLnBrk="1" latinLnBrk="0" hangingPunct="1">
              <a:lnSpc>
                <a:spcPct val="100000"/>
              </a:lnSpc>
              <a:spcBef>
                <a:spcPts val="0"/>
              </a:spcBef>
              <a:spcAft>
                <a:spcPts val="554"/>
              </a:spcAft>
              <a:buFont typeface="Arial" pitchFamily="34" charset="0"/>
              <a:buNone/>
              <a:defRPr lang="en-US" sz="831" kern="1200" baseline="0" dirty="0" smtClean="0">
                <a:solidFill>
                  <a:srgbClr val="58595B"/>
                </a:solidFill>
                <a:latin typeface="Arial" pitchFamily="34" charset="0"/>
                <a:ea typeface="+mn-ea"/>
                <a:cs typeface="Arial" pitchFamily="34" charset="0"/>
              </a:defRPr>
            </a:lvl1pPr>
            <a:lvl2pPr marL="167058" indent="-167058">
              <a:defRPr lang="en-US" sz="831" kern="1200" baseline="0" dirty="0" smtClean="0">
                <a:solidFill>
                  <a:srgbClr val="58595B"/>
                </a:solidFill>
                <a:latin typeface="Arial" pitchFamily="34" charset="0"/>
                <a:ea typeface="+mn-ea"/>
                <a:cs typeface="Arial" pitchFamily="34" charset="0"/>
              </a:defRPr>
            </a:lvl2pPr>
            <a:lvl3pPr marL="332316" indent="-166158">
              <a:defRPr lang="en-US" sz="831" kern="1200" baseline="0" dirty="0" smtClean="0">
                <a:solidFill>
                  <a:srgbClr val="58595B"/>
                </a:solidFill>
                <a:latin typeface="Arial" pitchFamily="34" charset="0"/>
                <a:ea typeface="+mn-ea"/>
                <a:cs typeface="Arial" pitchFamily="34" charset="0"/>
              </a:defRPr>
            </a:lvl3pPr>
            <a:lvl4pPr marL="498474" indent="-166158">
              <a:defRPr lang="en-US" sz="831" kern="1200" baseline="0" dirty="0" smtClean="0">
                <a:solidFill>
                  <a:srgbClr val="58595B"/>
                </a:solidFill>
                <a:latin typeface="Arial" pitchFamily="34" charset="0"/>
                <a:ea typeface="+mn-ea"/>
                <a:cs typeface="Arial" pitchFamily="34" charset="0"/>
              </a:defRPr>
            </a:lvl4pPr>
            <a:lvl5pPr marL="664632" indent="-166158">
              <a:defRPr lang="en-AU" sz="831" kern="1200" baseline="0" dirty="0">
                <a:solidFill>
                  <a:srgbClr val="58595B"/>
                </a:solidFill>
                <a:latin typeface="Arial" pitchFamily="34" charset="0"/>
                <a:ea typeface="+mn-ea"/>
                <a:cs typeface="Arial" pitchFamily="34" charset="0"/>
              </a:defRPr>
            </a:lvl5pPr>
          </a:lstStyle>
          <a:p>
            <a:pPr marL="0" lvl="0" indent="0" algn="l" defTabSz="166158" rtl="0" eaLnBrk="1" latinLnBrk="0" hangingPunct="1">
              <a:lnSpc>
                <a:spcPct val="100000"/>
              </a:lnSpc>
              <a:spcBef>
                <a:spcPts val="0"/>
              </a:spcBef>
              <a:spcAft>
                <a:spcPts val="554"/>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Slide Number Placeholder 1" descr="Lock Shape"/>
          <p:cNvSpPr>
            <a:spLocks noGrp="1"/>
          </p:cNvSpPr>
          <p:nvPr>
            <p:ph type="sldNum" sz="quarter" idx="23"/>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9" name="Rectangle 8"/>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p:txBody>
          <a:bodyPr/>
          <a:lstStyle/>
          <a:p>
            <a:r>
              <a:rPr lang="en-US" smtClean="0"/>
              <a:t>Click to edit Master title style</a:t>
            </a:r>
            <a:endParaRPr lang="en-AU"/>
          </a:p>
        </p:txBody>
      </p:sp>
      <p:sp>
        <p:nvSpPr>
          <p:cNvPr id="10"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2656412075"/>
      </p:ext>
    </p:extLst>
  </p:cSld>
  <p:clrMapOvr>
    <a:masterClrMapping/>
  </p:clrMapOvr>
  <p:transition spd="slow">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mage L Column + Intro + 2 Column Text">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392123" y="1838325"/>
            <a:ext cx="2651815" cy="4406400"/>
          </a:xfrm>
          <a:pattFill prst="smGrid">
            <a:fgClr>
              <a:schemeClr val="bg1">
                <a:lumMod val="85000"/>
              </a:schemeClr>
            </a:fgClr>
            <a:bgClr>
              <a:schemeClr val="bg1"/>
            </a:bgClr>
          </a:pattFill>
        </p:spPr>
        <p:txBody>
          <a:bodyPr/>
          <a:lstStyle/>
          <a:p>
            <a:endParaRPr lang="en-AU"/>
          </a:p>
        </p:txBody>
      </p:sp>
      <p:sp>
        <p:nvSpPr>
          <p:cNvPr id="2" name="Slide Number Placeholder 1" descr="Lock Shape"/>
          <p:cNvSpPr>
            <a:spLocks noGrp="1"/>
          </p:cNvSpPr>
          <p:nvPr>
            <p:ph type="sldNum" sz="quarter" idx="19"/>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8" name="Text Placeholder 4"/>
          <p:cNvSpPr>
            <a:spLocks noGrp="1"/>
          </p:cNvSpPr>
          <p:nvPr>
            <p:ph type="body" sz="quarter" idx="24" hasCustomPrompt="1"/>
          </p:nvPr>
        </p:nvSpPr>
        <p:spPr>
          <a:xfrm>
            <a:off x="3246646" y="1839600"/>
            <a:ext cx="5506338" cy="792000"/>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sz="1292" b="0" cap="none" spc="0">
                <a:solidFill>
                  <a:schemeClr val="accent2"/>
                </a:solidFill>
                <a:latin typeface="Arial"/>
              </a:defRPr>
            </a:lvl1pPr>
          </a:lstStyle>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r>
              <a:rPr lang="en-US" dirty="0" smtClean="0"/>
              <a:t>Intro text</a:t>
            </a:r>
          </a:p>
        </p:txBody>
      </p:sp>
      <p:sp>
        <p:nvSpPr>
          <p:cNvPr id="9" name="Text Placeholder 9"/>
          <p:cNvSpPr>
            <a:spLocks noGrp="1"/>
          </p:cNvSpPr>
          <p:nvPr>
            <p:ph type="body" sz="quarter" idx="25"/>
          </p:nvPr>
        </p:nvSpPr>
        <p:spPr>
          <a:xfrm>
            <a:off x="3246646" y="2830514"/>
            <a:ext cx="5506338" cy="3419236"/>
          </a:xfrm>
        </p:spPr>
        <p:txBody>
          <a:bodyPr spcCol="36000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Rectangle 9"/>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p:txBody>
          <a:bodyPr/>
          <a:lstStyle/>
          <a:p>
            <a:r>
              <a:rPr lang="en-US" smtClean="0"/>
              <a:t>Click to edit Master title style</a:t>
            </a:r>
            <a:endParaRPr lang="en-AU"/>
          </a:p>
        </p:txBody>
      </p:sp>
      <p:sp>
        <p:nvSpPr>
          <p:cNvPr id="11"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616327489"/>
      </p:ext>
    </p:extLst>
  </p:cSld>
  <p:clrMapOvr>
    <a:masterClrMapping/>
  </p:clrMapOvr>
  <p:transition spd="slow">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mage L Column + 2 Column Text 1">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385477" y="1838325"/>
            <a:ext cx="2651815" cy="4406400"/>
          </a:xfrm>
          <a:pattFill prst="smGrid">
            <a:fgClr>
              <a:schemeClr val="bg1">
                <a:lumMod val="85000"/>
              </a:schemeClr>
            </a:fgClr>
            <a:bgClr>
              <a:schemeClr val="bg1"/>
            </a:bgClr>
          </a:pattFill>
        </p:spPr>
        <p:txBody>
          <a:bodyPr/>
          <a:lstStyle/>
          <a:p>
            <a:endParaRPr lang="en-AU"/>
          </a:p>
        </p:txBody>
      </p:sp>
      <p:sp>
        <p:nvSpPr>
          <p:cNvPr id="11" name="Text Placeholder 32"/>
          <p:cNvSpPr>
            <a:spLocks noGrp="1"/>
          </p:cNvSpPr>
          <p:nvPr>
            <p:ph type="body" sz="quarter" idx="18"/>
          </p:nvPr>
        </p:nvSpPr>
        <p:spPr>
          <a:xfrm>
            <a:off x="3247292" y="1839914"/>
            <a:ext cx="5506338" cy="4406400"/>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Slide Number Placeholder 1" descr="Lock Shape"/>
          <p:cNvSpPr>
            <a:spLocks noGrp="1"/>
          </p:cNvSpPr>
          <p:nvPr>
            <p:ph type="sldNum" sz="quarter" idx="19"/>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8" name="Rectangle 7"/>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p:txBody>
          <a:bodyPr/>
          <a:lstStyle/>
          <a:p>
            <a:r>
              <a:rPr lang="en-US" smtClean="0"/>
              <a:t>Click to edit Master title style</a:t>
            </a:r>
            <a:endParaRPr lang="en-AU"/>
          </a:p>
        </p:txBody>
      </p:sp>
      <p:sp>
        <p:nvSpPr>
          <p:cNvPr id="9"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37585694"/>
      </p:ext>
    </p:extLst>
  </p:cSld>
  <p:clrMapOvr>
    <a:masterClrMapping/>
  </p:clrMapOvr>
  <p:transition spd="slow">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ntro + 3 Columns Text [ No Title ]">
    <p:spTree>
      <p:nvGrpSpPr>
        <p:cNvPr id="1" name=""/>
        <p:cNvGrpSpPr/>
        <p:nvPr/>
      </p:nvGrpSpPr>
      <p:grpSpPr>
        <a:xfrm>
          <a:off x="0" y="0"/>
          <a:ext cx="0" cy="0"/>
          <a:chOff x="0" y="0"/>
          <a:chExt cx="0" cy="0"/>
        </a:xfrm>
      </p:grpSpPr>
      <p:sp>
        <p:nvSpPr>
          <p:cNvPr id="24" name="Text Placeholder 18"/>
          <p:cNvSpPr>
            <a:spLocks noGrp="1"/>
          </p:cNvSpPr>
          <p:nvPr>
            <p:ph type="body" sz="quarter" idx="21"/>
          </p:nvPr>
        </p:nvSpPr>
        <p:spPr>
          <a:xfrm>
            <a:off x="3246646" y="813599"/>
            <a:ext cx="5506338" cy="5421600"/>
          </a:xfrm>
        </p:spPr>
        <p:txBody>
          <a:bodyPr numCol="2" spcCol="360000"/>
          <a:lstStyle>
            <a:lvl1pPr marL="0" indent="0" algn="l" defTabSz="166158" rtl="0" eaLnBrk="1" latinLnBrk="0" hangingPunct="1">
              <a:lnSpc>
                <a:spcPct val="100000"/>
              </a:lnSpc>
              <a:spcBef>
                <a:spcPts val="0"/>
              </a:spcBef>
              <a:spcAft>
                <a:spcPts val="554"/>
              </a:spcAft>
              <a:buFont typeface="Arial" pitchFamily="34" charset="0"/>
              <a:buNone/>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marL="0" lvl="0" indent="0" algn="l" defTabSz="166158" rtl="0" eaLnBrk="1" latinLnBrk="0" hangingPunct="1">
              <a:lnSpc>
                <a:spcPct val="100000"/>
              </a:lnSpc>
              <a:spcBef>
                <a:spcPts val="0"/>
              </a:spcBef>
              <a:spcAft>
                <a:spcPts val="554"/>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Slide Number Placeholder 1" descr="Lock Shape"/>
          <p:cNvSpPr>
            <a:spLocks noGrp="1"/>
          </p:cNvSpPr>
          <p:nvPr>
            <p:ph type="sldNum" sz="quarter" idx="22"/>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8" name="Text Placeholder 9"/>
          <p:cNvSpPr>
            <a:spLocks noGrp="1"/>
          </p:cNvSpPr>
          <p:nvPr>
            <p:ph type="body" sz="quarter" idx="15"/>
          </p:nvPr>
        </p:nvSpPr>
        <p:spPr>
          <a:xfrm>
            <a:off x="392123" y="1839600"/>
            <a:ext cx="2651815" cy="4419602"/>
          </a:xfrm>
        </p:spPr>
        <p:txBody>
          <a:bodyPr/>
          <a:lstStyle>
            <a:lvl1pPr marL="0" indent="0" algn="l" defTabSz="166158" rtl="0" eaLnBrk="1" latinLnBrk="0" hangingPunct="1">
              <a:lnSpc>
                <a:spcPct val="100000"/>
              </a:lnSpc>
              <a:spcBef>
                <a:spcPts val="0"/>
              </a:spcBef>
              <a:spcAft>
                <a:spcPts val="554"/>
              </a:spcAft>
              <a:buFont typeface="Arial" pitchFamily="34" charset="0"/>
              <a:buNone/>
              <a:defRPr lang="en-US" sz="831" kern="1200" baseline="0" dirty="0" smtClean="0">
                <a:solidFill>
                  <a:srgbClr val="58595B"/>
                </a:solidFill>
                <a:latin typeface="Arial" pitchFamily="34" charset="0"/>
                <a:ea typeface="+mn-ea"/>
                <a:cs typeface="Arial" pitchFamily="34" charset="0"/>
              </a:defRPr>
            </a:lvl1pPr>
            <a:lvl2pPr marL="167058" indent="-167058">
              <a:defRPr lang="en-US" sz="831" kern="1200" baseline="0" dirty="0" smtClean="0">
                <a:solidFill>
                  <a:srgbClr val="58595B"/>
                </a:solidFill>
                <a:latin typeface="Arial" pitchFamily="34" charset="0"/>
                <a:ea typeface="+mn-ea"/>
                <a:cs typeface="Arial" pitchFamily="34" charset="0"/>
              </a:defRPr>
            </a:lvl2pPr>
            <a:lvl3pPr marL="332316" indent="-166158">
              <a:defRPr lang="en-US" sz="831" kern="1200" baseline="0" dirty="0" smtClean="0">
                <a:solidFill>
                  <a:srgbClr val="58595B"/>
                </a:solidFill>
                <a:latin typeface="Arial" pitchFamily="34" charset="0"/>
                <a:ea typeface="+mn-ea"/>
                <a:cs typeface="Arial" pitchFamily="34" charset="0"/>
              </a:defRPr>
            </a:lvl3pPr>
            <a:lvl4pPr marL="498474" indent="-166158">
              <a:defRPr lang="en-US" sz="831" kern="1200" baseline="0" dirty="0" smtClean="0">
                <a:solidFill>
                  <a:srgbClr val="58595B"/>
                </a:solidFill>
                <a:latin typeface="Arial" pitchFamily="34" charset="0"/>
                <a:ea typeface="+mn-ea"/>
                <a:cs typeface="Arial" pitchFamily="34" charset="0"/>
              </a:defRPr>
            </a:lvl4pPr>
            <a:lvl5pPr marL="664632" indent="-166158">
              <a:defRPr lang="en-AU" sz="831" kern="1200" baseline="0" dirty="0">
                <a:solidFill>
                  <a:srgbClr val="58595B"/>
                </a:solidFill>
                <a:latin typeface="Arial" pitchFamily="34" charset="0"/>
                <a:ea typeface="+mn-ea"/>
                <a:cs typeface="Arial" pitchFamily="34" charset="0"/>
              </a:defRPr>
            </a:lvl5pPr>
          </a:lstStyle>
          <a:p>
            <a:pPr marL="0" lvl="0" indent="0" algn="l" defTabSz="166158" rtl="0" eaLnBrk="1" latinLnBrk="0" hangingPunct="1">
              <a:lnSpc>
                <a:spcPct val="100000"/>
              </a:lnSpc>
              <a:spcBef>
                <a:spcPts val="0"/>
              </a:spcBef>
              <a:spcAft>
                <a:spcPts val="554"/>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Text Placeholder 4"/>
          <p:cNvSpPr>
            <a:spLocks noGrp="1"/>
          </p:cNvSpPr>
          <p:nvPr>
            <p:ph type="body" sz="quarter" idx="25" hasCustomPrompt="1"/>
          </p:nvPr>
        </p:nvSpPr>
        <p:spPr>
          <a:xfrm>
            <a:off x="392122" y="813600"/>
            <a:ext cx="2651815" cy="792000"/>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sz="1292" b="0" cap="none" spc="0">
                <a:solidFill>
                  <a:schemeClr val="accent2"/>
                </a:solidFill>
                <a:latin typeface="Arial"/>
              </a:defRPr>
            </a:lvl1pPr>
          </a:lstStyle>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r>
              <a:rPr lang="en-US" dirty="0" smtClean="0"/>
              <a:t>Intro text</a:t>
            </a:r>
          </a:p>
        </p:txBody>
      </p:sp>
      <p:sp>
        <p:nvSpPr>
          <p:cNvPr id="10" name="Rectangle 9"/>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11"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49400242"/>
      </p:ext>
    </p:extLst>
  </p:cSld>
  <p:clrMapOvr>
    <a:masterClrMapping/>
  </p:clrMapOvr>
  <p:transition spd="slow">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Vertical Heading L Column + 2 Columns Text">
    <p:spTree>
      <p:nvGrpSpPr>
        <p:cNvPr id="1" name=""/>
        <p:cNvGrpSpPr/>
        <p:nvPr/>
      </p:nvGrpSpPr>
      <p:grpSpPr>
        <a:xfrm>
          <a:off x="0" y="0"/>
          <a:ext cx="0" cy="0"/>
          <a:chOff x="0" y="0"/>
          <a:chExt cx="0" cy="0"/>
        </a:xfrm>
      </p:grpSpPr>
      <p:sp>
        <p:nvSpPr>
          <p:cNvPr id="24" name="Text Placeholder 18"/>
          <p:cNvSpPr>
            <a:spLocks noGrp="1"/>
          </p:cNvSpPr>
          <p:nvPr>
            <p:ph type="body" sz="quarter" idx="21"/>
          </p:nvPr>
        </p:nvSpPr>
        <p:spPr>
          <a:xfrm>
            <a:off x="3246646" y="813599"/>
            <a:ext cx="5506338" cy="5421600"/>
          </a:xfrm>
        </p:spPr>
        <p:txBody>
          <a:bodyPr numCol="2" spcCol="360000"/>
          <a:lstStyle>
            <a:lvl1pPr marL="0" indent="0" algn="l" defTabSz="166158" rtl="0" eaLnBrk="1" latinLnBrk="0" hangingPunct="1">
              <a:lnSpc>
                <a:spcPct val="100000"/>
              </a:lnSpc>
              <a:spcBef>
                <a:spcPts val="0"/>
              </a:spcBef>
              <a:spcAft>
                <a:spcPts val="554"/>
              </a:spcAft>
              <a:buFont typeface="Arial" pitchFamily="34" charset="0"/>
              <a:buNone/>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marL="0" lvl="0" indent="0" algn="l" defTabSz="166158" rtl="0" eaLnBrk="1" latinLnBrk="0" hangingPunct="1">
              <a:lnSpc>
                <a:spcPct val="100000"/>
              </a:lnSpc>
              <a:spcBef>
                <a:spcPts val="0"/>
              </a:spcBef>
              <a:spcAft>
                <a:spcPts val="554"/>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Slide Number Placeholder 1" descr="Lock Shape"/>
          <p:cNvSpPr>
            <a:spLocks noGrp="1"/>
          </p:cNvSpPr>
          <p:nvPr>
            <p:ph type="sldNum" sz="quarter" idx="22"/>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8" name="Rectangle 7"/>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a:xfrm>
            <a:off x="392123" y="813600"/>
            <a:ext cx="2651815" cy="5421600"/>
          </a:xfrm>
        </p:spPr>
        <p:txBody>
          <a:bodyPr wrap="square" anchor="t" anchorCtr="0"/>
          <a:lstStyle/>
          <a:p>
            <a:r>
              <a:rPr lang="en-US" dirty="0" smtClean="0"/>
              <a:t>Click to edit Master title style</a:t>
            </a:r>
            <a:endParaRPr lang="en-AU" dirty="0"/>
          </a:p>
        </p:txBody>
      </p:sp>
      <p:sp>
        <p:nvSpPr>
          <p:cNvPr id="10"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2512178494"/>
      </p:ext>
    </p:extLst>
  </p:cSld>
  <p:clrMapOvr>
    <a:masterClrMapping/>
  </p:clrMapOvr>
  <p:transition spd="slow">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ntro + 2 Column Text + Image Bottom L">
    <p:spTree>
      <p:nvGrpSpPr>
        <p:cNvPr id="1" name=""/>
        <p:cNvGrpSpPr/>
        <p:nvPr/>
      </p:nvGrpSpPr>
      <p:grpSpPr>
        <a:xfrm>
          <a:off x="0" y="0"/>
          <a:ext cx="0" cy="0"/>
          <a:chOff x="0" y="0"/>
          <a:chExt cx="0" cy="0"/>
        </a:xfrm>
      </p:grpSpPr>
      <p:sp>
        <p:nvSpPr>
          <p:cNvPr id="3" name="Picture Placeholder 2"/>
          <p:cNvSpPr>
            <a:spLocks noGrp="1"/>
          </p:cNvSpPr>
          <p:nvPr>
            <p:ph type="pic" sz="quarter" idx="18"/>
          </p:nvPr>
        </p:nvSpPr>
        <p:spPr>
          <a:xfrm>
            <a:off x="392124" y="3542167"/>
            <a:ext cx="5507515" cy="2697389"/>
          </a:xfrm>
          <a:pattFill prst="smGrid">
            <a:fgClr>
              <a:schemeClr val="bg1">
                <a:lumMod val="85000"/>
              </a:schemeClr>
            </a:fgClr>
            <a:bgClr>
              <a:prstClr val="white"/>
            </a:bgClr>
          </a:pattFill>
        </p:spPr>
        <p:txBody>
          <a:bodyPr/>
          <a:lstStyle/>
          <a:p>
            <a:endParaRPr lang="en-AU"/>
          </a:p>
        </p:txBody>
      </p:sp>
      <p:sp>
        <p:nvSpPr>
          <p:cNvPr id="15" name="Text Placeholder 4"/>
          <p:cNvSpPr>
            <a:spLocks noGrp="1"/>
          </p:cNvSpPr>
          <p:nvPr>
            <p:ph type="body" sz="quarter" idx="20"/>
          </p:nvPr>
        </p:nvSpPr>
        <p:spPr>
          <a:xfrm>
            <a:off x="3246560" y="1839600"/>
            <a:ext cx="2650880" cy="1492250"/>
          </a:xfrm>
        </p:spPr>
        <p:txBody>
          <a:bodyPr/>
          <a:lstStyle>
            <a:lvl1pPr marL="0" indent="0" algn="l" defTabSz="166158" rtl="0" eaLnBrk="1" latinLnBrk="0" hangingPunct="1">
              <a:lnSpc>
                <a:spcPct val="100000"/>
              </a:lnSpc>
              <a:spcBef>
                <a:spcPts val="0"/>
              </a:spcBef>
              <a:spcAft>
                <a:spcPts val="554"/>
              </a:spcAft>
              <a:buFont typeface="Arial" pitchFamily="34" charset="0"/>
              <a:buNone/>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marL="0" lvl="0" indent="0" algn="l" defTabSz="166158" rtl="0" eaLnBrk="1" latinLnBrk="0" hangingPunct="1">
              <a:lnSpc>
                <a:spcPct val="100000"/>
              </a:lnSpc>
              <a:spcBef>
                <a:spcPts val="0"/>
              </a:spcBef>
              <a:spcAft>
                <a:spcPts val="554"/>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6" name="Text Placeholder 4"/>
          <p:cNvSpPr>
            <a:spLocks noGrp="1"/>
          </p:cNvSpPr>
          <p:nvPr>
            <p:ph type="body" sz="quarter" idx="21"/>
          </p:nvPr>
        </p:nvSpPr>
        <p:spPr>
          <a:xfrm>
            <a:off x="6097847" y="1839911"/>
            <a:ext cx="2650880" cy="4406400"/>
          </a:xfrm>
        </p:spPr>
        <p:txBody>
          <a:bodyPr/>
          <a:lstStyle>
            <a:lvl1pPr marL="0" indent="0" algn="l" defTabSz="166158" rtl="0" eaLnBrk="1" latinLnBrk="0" hangingPunct="1">
              <a:lnSpc>
                <a:spcPct val="100000"/>
              </a:lnSpc>
              <a:spcBef>
                <a:spcPts val="0"/>
              </a:spcBef>
              <a:spcAft>
                <a:spcPts val="554"/>
              </a:spcAft>
              <a:buFont typeface="Arial" pitchFamily="34" charset="0"/>
              <a:buNone/>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marL="0" lvl="0" indent="0" algn="l" defTabSz="166158" rtl="0" eaLnBrk="1" latinLnBrk="0" hangingPunct="1">
              <a:lnSpc>
                <a:spcPct val="100000"/>
              </a:lnSpc>
              <a:spcBef>
                <a:spcPts val="0"/>
              </a:spcBef>
              <a:spcAft>
                <a:spcPts val="554"/>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Slide Number Placeholder 1" descr="Lock Shape"/>
          <p:cNvSpPr>
            <a:spLocks noGrp="1"/>
          </p:cNvSpPr>
          <p:nvPr>
            <p:ph type="sldNum" sz="quarter" idx="22"/>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11" name="Text Placeholder 4"/>
          <p:cNvSpPr>
            <a:spLocks noGrp="1"/>
          </p:cNvSpPr>
          <p:nvPr>
            <p:ph type="body" sz="quarter" idx="25" hasCustomPrompt="1"/>
          </p:nvPr>
        </p:nvSpPr>
        <p:spPr>
          <a:xfrm>
            <a:off x="392122" y="1839911"/>
            <a:ext cx="2651815" cy="1494000"/>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sz="1292" b="0" cap="none" spc="0">
                <a:solidFill>
                  <a:schemeClr val="accent2"/>
                </a:solidFill>
                <a:latin typeface="Arial"/>
              </a:defRPr>
            </a:lvl1pPr>
          </a:lstStyle>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r>
              <a:rPr lang="en-US" dirty="0" smtClean="0"/>
              <a:t>Intro text</a:t>
            </a:r>
          </a:p>
        </p:txBody>
      </p:sp>
      <p:sp>
        <p:nvSpPr>
          <p:cNvPr id="10" name="Rectangle 9"/>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4" name="Title 3"/>
          <p:cNvSpPr>
            <a:spLocks noGrp="1"/>
          </p:cNvSpPr>
          <p:nvPr>
            <p:ph type="title"/>
          </p:nvPr>
        </p:nvSpPr>
        <p:spPr/>
        <p:txBody>
          <a:bodyPr/>
          <a:lstStyle/>
          <a:p>
            <a:r>
              <a:rPr lang="en-US" smtClean="0"/>
              <a:t>Click to edit Master title style</a:t>
            </a:r>
            <a:endParaRPr lang="en-AU"/>
          </a:p>
        </p:txBody>
      </p:sp>
      <p:sp>
        <p:nvSpPr>
          <p:cNvPr id="12"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1586198071"/>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封面页">
    <p:bg>
      <p:bgPr>
        <a:solidFill>
          <a:schemeClr val="bg1"/>
        </a:solidFill>
        <a:effectLst/>
      </p:bgPr>
    </p:bg>
    <p:spTree>
      <p:nvGrpSpPr>
        <p:cNvPr id="1" name=""/>
        <p:cNvGrpSpPr/>
        <p:nvPr/>
      </p:nvGrpSpPr>
      <p:grpSpPr>
        <a:xfrm>
          <a:off x="0" y="0"/>
          <a:ext cx="0" cy="0"/>
          <a:chOff x="0" y="0"/>
          <a:chExt cx="0" cy="0"/>
        </a:xfrm>
      </p:grpSpPr>
      <p:sp>
        <p:nvSpPr>
          <p:cNvPr id="5" name="Rectangle 4" descr="Lock Shape"/>
          <p:cNvSpPr>
            <a:spLocks noChangeAspect="1"/>
          </p:cNvSpPr>
          <p:nvPr userDrawn="1"/>
        </p:nvSpPr>
        <p:spPr>
          <a:xfrm>
            <a:off x="7490181" y="1"/>
            <a:ext cx="1296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rgbClr val="FFFFFF"/>
              </a:solidFill>
            </a:endParaRPr>
          </a:p>
        </p:txBody>
      </p:sp>
      <p:pic>
        <p:nvPicPr>
          <p:cNvPr id="6" name="Picture 2" descr="Lock Shape" title="KWM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34306" y="745200"/>
            <a:ext cx="1010780" cy="4783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ck Shape" hidden="1" title="KWM SJB Logo"/>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32381" y="752708"/>
            <a:ext cx="1011600" cy="4779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endParaRPr lang="en-AU" dirty="0">
              <a:solidFill>
                <a:srgbClr val="404040"/>
              </a:solidFill>
            </a:endParaRPr>
          </a:p>
        </p:txBody>
      </p:sp>
      <p:sp>
        <p:nvSpPr>
          <p:cNvPr id="3" name="Slide Number Placeholder 2"/>
          <p:cNvSpPr>
            <a:spLocks noGrp="1"/>
          </p:cNvSpPr>
          <p:nvPr>
            <p:ph type="sldNum" sz="quarter" idx="11"/>
          </p:nvPr>
        </p:nvSpPr>
        <p:spPr/>
        <p:txBody>
          <a:bodyPr/>
          <a:lstStyle/>
          <a:p>
            <a:fld id="{9E9BC324-87D9-4F3A-AF80-305003183E1D}" type="slidenum">
              <a:rPr lang="en-AU" smtClean="0"/>
              <a:pPr/>
              <a:t>‹#›</a:t>
            </a:fld>
            <a:endParaRPr lang="en-AU" dirty="0"/>
          </a:p>
        </p:txBody>
      </p:sp>
    </p:spTree>
    <p:extLst>
      <p:ext uri="{BB962C8B-B14F-4D97-AF65-F5344CB8AC3E}">
        <p14:creationId xmlns:p14="http://schemas.microsoft.com/office/powerpoint/2010/main" val="840604117"/>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ntro + 2 Column Text + Image Top L [ No Title ]">
    <p:spTree>
      <p:nvGrpSpPr>
        <p:cNvPr id="1" name=""/>
        <p:cNvGrpSpPr/>
        <p:nvPr/>
      </p:nvGrpSpPr>
      <p:grpSpPr>
        <a:xfrm>
          <a:off x="0" y="0"/>
          <a:ext cx="0" cy="0"/>
          <a:chOff x="0" y="0"/>
          <a:chExt cx="0" cy="0"/>
        </a:xfrm>
      </p:grpSpPr>
      <p:sp>
        <p:nvSpPr>
          <p:cNvPr id="6" name="Picture Placeholder 5"/>
          <p:cNvSpPr>
            <a:spLocks noGrp="1"/>
          </p:cNvSpPr>
          <p:nvPr>
            <p:ph type="pic" sz="quarter" idx="18"/>
          </p:nvPr>
        </p:nvSpPr>
        <p:spPr>
          <a:xfrm>
            <a:off x="391258" y="814388"/>
            <a:ext cx="5506338" cy="2520000"/>
          </a:xfrm>
          <a:pattFill prst="smGrid">
            <a:fgClr>
              <a:schemeClr val="bg1">
                <a:lumMod val="85000"/>
              </a:schemeClr>
            </a:fgClr>
            <a:bgClr>
              <a:prstClr val="white"/>
            </a:bgClr>
          </a:pattFill>
        </p:spPr>
        <p:txBody>
          <a:bodyPr/>
          <a:lstStyle/>
          <a:p>
            <a:endParaRPr lang="en-AU" dirty="0"/>
          </a:p>
        </p:txBody>
      </p:sp>
      <p:sp>
        <p:nvSpPr>
          <p:cNvPr id="23" name="Text Placeholder 18"/>
          <p:cNvSpPr>
            <a:spLocks noGrp="1"/>
          </p:cNvSpPr>
          <p:nvPr>
            <p:ph type="body" sz="quarter" idx="20"/>
          </p:nvPr>
        </p:nvSpPr>
        <p:spPr>
          <a:xfrm>
            <a:off x="3246560" y="3542400"/>
            <a:ext cx="2650880" cy="2696400"/>
          </a:xfrm>
        </p:spPr>
        <p:txBody>
          <a:bodyPr/>
          <a:lstStyle>
            <a:lvl1pPr marL="0" indent="0" algn="l" defTabSz="166158" rtl="0" eaLnBrk="1" latinLnBrk="0" hangingPunct="1">
              <a:lnSpc>
                <a:spcPct val="100000"/>
              </a:lnSpc>
              <a:spcBef>
                <a:spcPts val="0"/>
              </a:spcBef>
              <a:spcAft>
                <a:spcPts val="554"/>
              </a:spcAft>
              <a:buFont typeface="Arial" pitchFamily="34" charset="0"/>
              <a:buNone/>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marL="0" lvl="0" indent="0" algn="l" defTabSz="166158" rtl="0" eaLnBrk="1" latinLnBrk="0" hangingPunct="1">
              <a:lnSpc>
                <a:spcPct val="100000"/>
              </a:lnSpc>
              <a:spcBef>
                <a:spcPts val="0"/>
              </a:spcBef>
              <a:spcAft>
                <a:spcPts val="554"/>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4" name="Text Placeholder 18"/>
          <p:cNvSpPr>
            <a:spLocks noGrp="1"/>
          </p:cNvSpPr>
          <p:nvPr>
            <p:ph type="body" sz="quarter" idx="21"/>
          </p:nvPr>
        </p:nvSpPr>
        <p:spPr>
          <a:xfrm>
            <a:off x="6097847" y="814389"/>
            <a:ext cx="2650880" cy="5422899"/>
          </a:xfrm>
        </p:spPr>
        <p:txBody>
          <a:bodyPr/>
          <a:lstStyle>
            <a:lvl1pPr marL="0" indent="0" algn="l" defTabSz="166158" rtl="0" eaLnBrk="1" latinLnBrk="0" hangingPunct="1">
              <a:lnSpc>
                <a:spcPct val="100000"/>
              </a:lnSpc>
              <a:spcBef>
                <a:spcPts val="0"/>
              </a:spcBef>
              <a:spcAft>
                <a:spcPts val="554"/>
              </a:spcAft>
              <a:buFont typeface="Arial" pitchFamily="34" charset="0"/>
              <a:buNone/>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marL="0" lvl="0" indent="0" algn="l" defTabSz="166158" rtl="0" eaLnBrk="1" latinLnBrk="0" hangingPunct="1">
              <a:lnSpc>
                <a:spcPct val="100000"/>
              </a:lnSpc>
              <a:spcBef>
                <a:spcPts val="0"/>
              </a:spcBef>
              <a:spcAft>
                <a:spcPts val="554"/>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Slide Number Placeholder 1" descr="Lock Shape"/>
          <p:cNvSpPr>
            <a:spLocks noGrp="1"/>
          </p:cNvSpPr>
          <p:nvPr>
            <p:ph type="sldNum" sz="quarter" idx="22"/>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9" name="Text Placeholder 4"/>
          <p:cNvSpPr>
            <a:spLocks noGrp="1"/>
          </p:cNvSpPr>
          <p:nvPr>
            <p:ph type="body" sz="quarter" idx="25" hasCustomPrompt="1"/>
          </p:nvPr>
        </p:nvSpPr>
        <p:spPr>
          <a:xfrm>
            <a:off x="392122" y="3542400"/>
            <a:ext cx="2651815" cy="2696400"/>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sz="1292" b="0" cap="none" spc="0">
                <a:solidFill>
                  <a:schemeClr val="accent2"/>
                </a:solidFill>
                <a:latin typeface="Arial"/>
              </a:defRPr>
            </a:lvl1pPr>
          </a:lstStyle>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r>
              <a:rPr lang="en-US" dirty="0" smtClean="0"/>
              <a:t>Intro text</a:t>
            </a:r>
          </a:p>
        </p:txBody>
      </p:sp>
      <p:sp>
        <p:nvSpPr>
          <p:cNvPr id="10" name="Rectangle 9"/>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11"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1218267524"/>
      </p:ext>
    </p:extLst>
  </p:cSld>
  <p:clrMapOvr>
    <a:masterClrMapping/>
  </p:clrMapOvr>
  <p:transition spd="slow">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tro Column + 2 Half Column Text + Image Top R">
    <p:spTree>
      <p:nvGrpSpPr>
        <p:cNvPr id="1" name=""/>
        <p:cNvGrpSpPr/>
        <p:nvPr/>
      </p:nvGrpSpPr>
      <p:grpSpPr>
        <a:xfrm>
          <a:off x="0" y="0"/>
          <a:ext cx="0" cy="0"/>
          <a:chOff x="0" y="0"/>
          <a:chExt cx="0" cy="0"/>
        </a:xfrm>
      </p:grpSpPr>
      <p:sp>
        <p:nvSpPr>
          <p:cNvPr id="8" name="Picture Placeholder 7"/>
          <p:cNvSpPr>
            <a:spLocks noGrp="1"/>
          </p:cNvSpPr>
          <p:nvPr>
            <p:ph type="pic" sz="quarter" idx="24"/>
          </p:nvPr>
        </p:nvSpPr>
        <p:spPr>
          <a:xfrm>
            <a:off x="3246647" y="1838325"/>
            <a:ext cx="5512777" cy="2466975"/>
          </a:xfrm>
          <a:pattFill prst="smGrid">
            <a:fgClr>
              <a:schemeClr val="bg1">
                <a:lumMod val="85000"/>
              </a:schemeClr>
            </a:fgClr>
            <a:bgClr>
              <a:schemeClr val="bg1"/>
            </a:bgClr>
          </a:pattFill>
        </p:spPr>
        <p:txBody>
          <a:bodyPr/>
          <a:lstStyle/>
          <a:p>
            <a:endParaRPr lang="en-AU"/>
          </a:p>
        </p:txBody>
      </p:sp>
      <p:sp>
        <p:nvSpPr>
          <p:cNvPr id="2" name="Slide Number Placeholder 1" descr="Lock Shape"/>
          <p:cNvSpPr>
            <a:spLocks noGrp="1"/>
          </p:cNvSpPr>
          <p:nvPr>
            <p:ph type="sldNum" sz="quarter" idx="23"/>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11" name="Text Placeholder 4"/>
          <p:cNvSpPr>
            <a:spLocks noGrp="1"/>
          </p:cNvSpPr>
          <p:nvPr>
            <p:ph type="body" sz="quarter" idx="25" hasCustomPrompt="1"/>
          </p:nvPr>
        </p:nvSpPr>
        <p:spPr>
          <a:xfrm>
            <a:off x="392122" y="1839911"/>
            <a:ext cx="2651815" cy="4406902"/>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sz="1292" b="0" cap="none" spc="0">
                <a:solidFill>
                  <a:schemeClr val="accent2"/>
                </a:solidFill>
                <a:latin typeface="Arial"/>
              </a:defRPr>
            </a:lvl1pPr>
          </a:lstStyle>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r>
              <a:rPr lang="en-US" dirty="0" smtClean="0"/>
              <a:t>Intro text</a:t>
            </a:r>
          </a:p>
        </p:txBody>
      </p:sp>
      <p:sp>
        <p:nvSpPr>
          <p:cNvPr id="13" name="Text Placeholder 9"/>
          <p:cNvSpPr>
            <a:spLocks noGrp="1"/>
          </p:cNvSpPr>
          <p:nvPr>
            <p:ph type="body" sz="quarter" idx="26"/>
          </p:nvPr>
        </p:nvSpPr>
        <p:spPr>
          <a:xfrm>
            <a:off x="3246646" y="4524375"/>
            <a:ext cx="5506338" cy="1714425"/>
          </a:xfrm>
        </p:spPr>
        <p:txBody>
          <a:bodyPr numCol="2" spcCol="360000"/>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Rectangle 11"/>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p:txBody>
          <a:bodyPr/>
          <a:lstStyle/>
          <a:p>
            <a:r>
              <a:rPr lang="en-US" smtClean="0"/>
              <a:t>Click to edit Master title style</a:t>
            </a:r>
            <a:endParaRPr lang="en-AU"/>
          </a:p>
        </p:txBody>
      </p:sp>
      <p:sp>
        <p:nvSpPr>
          <p:cNvPr id="10"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2553379066"/>
      </p:ext>
    </p:extLst>
  </p:cSld>
  <p:clrMapOvr>
    <a:masterClrMapping/>
  </p:clrMapOvr>
  <p:transition spd="slow">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 + 2 Half Column Text + Image Top R [ No Title ]  ">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3246646" y="814388"/>
            <a:ext cx="5506338" cy="2519212"/>
          </a:xfrm>
          <a:pattFill prst="smGrid">
            <a:fgClr>
              <a:schemeClr val="bg1">
                <a:lumMod val="85000"/>
              </a:schemeClr>
            </a:fgClr>
            <a:bgClr>
              <a:prstClr val="white"/>
            </a:bgClr>
          </a:pattFill>
        </p:spPr>
        <p:txBody>
          <a:bodyPr/>
          <a:lstStyle/>
          <a:p>
            <a:endParaRPr lang="en-AU"/>
          </a:p>
        </p:txBody>
      </p:sp>
      <p:sp>
        <p:nvSpPr>
          <p:cNvPr id="2" name="Slide Number Placeholder 1" descr="Lock Shape"/>
          <p:cNvSpPr>
            <a:spLocks noGrp="1"/>
          </p:cNvSpPr>
          <p:nvPr>
            <p:ph type="sldNum" sz="quarter" idx="21"/>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9" name="Text Placeholder 9"/>
          <p:cNvSpPr>
            <a:spLocks noGrp="1"/>
          </p:cNvSpPr>
          <p:nvPr>
            <p:ph type="body" sz="quarter" idx="25"/>
          </p:nvPr>
        </p:nvSpPr>
        <p:spPr>
          <a:xfrm>
            <a:off x="3246646" y="3542400"/>
            <a:ext cx="5506338" cy="2696400"/>
          </a:xfrm>
        </p:spPr>
        <p:txBody>
          <a:bodyPr numCol="2" spcCol="360000"/>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Rectangle 9"/>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8"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1826288478"/>
      </p:ext>
    </p:extLst>
  </p:cSld>
  <p:clrMapOvr>
    <a:masterClrMapping/>
  </p:clrMapOvr>
  <p:transition spd="slow">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ntro + 3 Half Column Text + Table Top R">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3"/>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13" name="Text Placeholder 9"/>
          <p:cNvSpPr>
            <a:spLocks noGrp="1"/>
          </p:cNvSpPr>
          <p:nvPr>
            <p:ph type="body" sz="quarter" idx="26"/>
          </p:nvPr>
        </p:nvSpPr>
        <p:spPr>
          <a:xfrm>
            <a:off x="3246646" y="4524375"/>
            <a:ext cx="5506338" cy="1714425"/>
          </a:xfrm>
        </p:spPr>
        <p:txBody>
          <a:bodyPr numCol="2" spcCol="360000"/>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quarter" idx="27"/>
          </p:nvPr>
        </p:nvSpPr>
        <p:spPr>
          <a:xfrm>
            <a:off x="3257551" y="1839914"/>
            <a:ext cx="5511311" cy="2509837"/>
          </a:xfrm>
        </p:spPr>
        <p:txBody>
          <a:bodyPr/>
          <a:lstStyle/>
          <a:p>
            <a:pPr lvl="0"/>
            <a:endParaRPr lang="en-AU" dirty="0"/>
          </a:p>
        </p:txBody>
      </p:sp>
      <p:sp>
        <p:nvSpPr>
          <p:cNvPr id="16" name="Text Placeholder 9"/>
          <p:cNvSpPr>
            <a:spLocks noGrp="1"/>
          </p:cNvSpPr>
          <p:nvPr>
            <p:ph type="body" sz="quarter" idx="15"/>
          </p:nvPr>
        </p:nvSpPr>
        <p:spPr>
          <a:xfrm>
            <a:off x="383930" y="3363402"/>
            <a:ext cx="2651815" cy="2893460"/>
          </a:xfrm>
        </p:spPr>
        <p:txBody>
          <a:bodyPr/>
          <a:lstStyle>
            <a:lvl1pPr marL="0" indent="0" algn="l" defTabSz="166158" rtl="0" eaLnBrk="1" latinLnBrk="0" hangingPunct="1">
              <a:lnSpc>
                <a:spcPct val="100000"/>
              </a:lnSpc>
              <a:spcBef>
                <a:spcPts val="0"/>
              </a:spcBef>
              <a:spcAft>
                <a:spcPts val="554"/>
              </a:spcAft>
              <a:buFont typeface="Arial" pitchFamily="34" charset="0"/>
              <a:buNone/>
              <a:defRPr lang="en-US" sz="831" kern="1200" baseline="0" dirty="0" smtClean="0">
                <a:solidFill>
                  <a:srgbClr val="58595B"/>
                </a:solidFill>
                <a:latin typeface="Arial" pitchFamily="34" charset="0"/>
                <a:ea typeface="+mn-ea"/>
                <a:cs typeface="Arial" pitchFamily="34" charset="0"/>
              </a:defRPr>
            </a:lvl1pPr>
            <a:lvl2pPr marL="167058" indent="-167058">
              <a:defRPr lang="en-US" sz="831" kern="1200" baseline="0" dirty="0" smtClean="0">
                <a:solidFill>
                  <a:srgbClr val="58595B"/>
                </a:solidFill>
                <a:latin typeface="Arial" pitchFamily="34" charset="0"/>
                <a:ea typeface="+mn-ea"/>
                <a:cs typeface="Arial" pitchFamily="34" charset="0"/>
              </a:defRPr>
            </a:lvl2pPr>
            <a:lvl3pPr marL="332316" indent="-166158">
              <a:defRPr lang="en-US" sz="831" kern="1200" baseline="0" dirty="0" smtClean="0">
                <a:solidFill>
                  <a:srgbClr val="58595B"/>
                </a:solidFill>
                <a:latin typeface="Arial" pitchFamily="34" charset="0"/>
                <a:ea typeface="+mn-ea"/>
                <a:cs typeface="Arial" pitchFamily="34" charset="0"/>
              </a:defRPr>
            </a:lvl3pPr>
            <a:lvl4pPr marL="498474" indent="-166158">
              <a:defRPr lang="en-US" sz="831" kern="1200" baseline="0" dirty="0" smtClean="0">
                <a:solidFill>
                  <a:srgbClr val="58595B"/>
                </a:solidFill>
                <a:latin typeface="Arial" pitchFamily="34" charset="0"/>
                <a:ea typeface="+mn-ea"/>
                <a:cs typeface="Arial" pitchFamily="34" charset="0"/>
              </a:defRPr>
            </a:lvl4pPr>
            <a:lvl5pPr marL="664632" indent="-166158">
              <a:defRPr lang="en-AU" sz="831" kern="1200" baseline="0" dirty="0">
                <a:solidFill>
                  <a:srgbClr val="58595B"/>
                </a:solidFill>
                <a:latin typeface="Arial" pitchFamily="34" charset="0"/>
                <a:ea typeface="+mn-ea"/>
                <a:cs typeface="Arial" pitchFamily="34" charset="0"/>
              </a:defRPr>
            </a:lvl5pPr>
          </a:lstStyle>
          <a:p>
            <a:pPr marL="0" lvl="0" indent="0" algn="l" defTabSz="166158" rtl="0" eaLnBrk="1" latinLnBrk="0" hangingPunct="1">
              <a:lnSpc>
                <a:spcPct val="100000"/>
              </a:lnSpc>
              <a:spcBef>
                <a:spcPts val="0"/>
              </a:spcBef>
              <a:spcAft>
                <a:spcPts val="554"/>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Text Placeholder 4"/>
          <p:cNvSpPr>
            <a:spLocks noGrp="1"/>
          </p:cNvSpPr>
          <p:nvPr>
            <p:ph type="body" sz="quarter" idx="25" hasCustomPrompt="1"/>
          </p:nvPr>
        </p:nvSpPr>
        <p:spPr>
          <a:xfrm>
            <a:off x="392122" y="1839910"/>
            <a:ext cx="2651815" cy="1368000"/>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lang="en-US" sz="1292" b="0" kern="1200" cap="none" spc="0" baseline="0" dirty="0" smtClean="0">
                <a:solidFill>
                  <a:schemeClr val="accent2"/>
                </a:solidFill>
                <a:latin typeface="Arial"/>
                <a:ea typeface="+mn-ea"/>
                <a:cs typeface="Arial" pitchFamily="34" charset="0"/>
              </a:defRPr>
            </a:lvl1pPr>
          </a:lstStyle>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r>
              <a:rPr lang="en-US" dirty="0" smtClean="0"/>
              <a:t>Intro text</a:t>
            </a:r>
          </a:p>
        </p:txBody>
      </p:sp>
      <p:sp>
        <p:nvSpPr>
          <p:cNvPr id="15" name="Rectangle 14"/>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p:txBody>
          <a:bodyPr/>
          <a:lstStyle/>
          <a:p>
            <a:r>
              <a:rPr lang="en-US" smtClean="0"/>
              <a:t>Click to edit Master title style</a:t>
            </a:r>
            <a:endParaRPr lang="en-AU"/>
          </a:p>
        </p:txBody>
      </p:sp>
      <p:sp>
        <p:nvSpPr>
          <p:cNvPr id="14"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3868030522"/>
      </p:ext>
    </p:extLst>
  </p:cSld>
  <p:clrMapOvr>
    <a:masterClrMapping/>
  </p:clrMapOvr>
  <p:transition spd="slow">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ntro + 1 Half Column Text + 2 Column Object">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3"/>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4" name="Content Placeholder 3"/>
          <p:cNvSpPr>
            <a:spLocks noGrp="1"/>
          </p:cNvSpPr>
          <p:nvPr>
            <p:ph sz="quarter" idx="27"/>
          </p:nvPr>
        </p:nvSpPr>
        <p:spPr>
          <a:xfrm>
            <a:off x="3257551" y="1839912"/>
            <a:ext cx="5511311" cy="4406400"/>
          </a:xfrm>
        </p:spPr>
        <p:txBody>
          <a:bodyPr/>
          <a:lstStyle/>
          <a:p>
            <a:pPr lvl="0"/>
            <a:endParaRPr lang="en-AU" dirty="0"/>
          </a:p>
        </p:txBody>
      </p:sp>
      <p:sp>
        <p:nvSpPr>
          <p:cNvPr id="16" name="Text Placeholder 9"/>
          <p:cNvSpPr>
            <a:spLocks noGrp="1"/>
          </p:cNvSpPr>
          <p:nvPr>
            <p:ph type="body" sz="quarter" idx="15"/>
          </p:nvPr>
        </p:nvSpPr>
        <p:spPr>
          <a:xfrm>
            <a:off x="383930" y="3363402"/>
            <a:ext cx="2651815" cy="2893460"/>
          </a:xfrm>
        </p:spPr>
        <p:txBody>
          <a:bodyPr/>
          <a:lstStyle>
            <a:lvl1pPr marL="0" indent="0" algn="l" defTabSz="166158" rtl="0" eaLnBrk="1" latinLnBrk="0" hangingPunct="1">
              <a:lnSpc>
                <a:spcPct val="100000"/>
              </a:lnSpc>
              <a:spcBef>
                <a:spcPts val="0"/>
              </a:spcBef>
              <a:spcAft>
                <a:spcPts val="554"/>
              </a:spcAft>
              <a:buFont typeface="Arial" pitchFamily="34" charset="0"/>
              <a:buNone/>
              <a:defRPr lang="en-US" sz="831" kern="1200" baseline="0" dirty="0" smtClean="0">
                <a:solidFill>
                  <a:srgbClr val="58595B"/>
                </a:solidFill>
                <a:latin typeface="Arial" pitchFamily="34" charset="0"/>
                <a:ea typeface="+mn-ea"/>
                <a:cs typeface="Arial" pitchFamily="34" charset="0"/>
              </a:defRPr>
            </a:lvl1pPr>
            <a:lvl2pPr marL="167058" indent="-167058">
              <a:defRPr lang="en-US" sz="831" kern="1200" baseline="0" dirty="0" smtClean="0">
                <a:solidFill>
                  <a:srgbClr val="58595B"/>
                </a:solidFill>
                <a:latin typeface="Arial" pitchFamily="34" charset="0"/>
                <a:ea typeface="+mn-ea"/>
                <a:cs typeface="Arial" pitchFamily="34" charset="0"/>
              </a:defRPr>
            </a:lvl2pPr>
            <a:lvl3pPr marL="332316" indent="-166158">
              <a:defRPr lang="en-US" sz="831" kern="1200" baseline="0" dirty="0" smtClean="0">
                <a:solidFill>
                  <a:srgbClr val="58595B"/>
                </a:solidFill>
                <a:latin typeface="Arial" pitchFamily="34" charset="0"/>
                <a:ea typeface="+mn-ea"/>
                <a:cs typeface="Arial" pitchFamily="34" charset="0"/>
              </a:defRPr>
            </a:lvl3pPr>
            <a:lvl4pPr marL="498474" indent="-166158">
              <a:defRPr lang="en-US" sz="831" kern="1200" baseline="0" dirty="0" smtClean="0">
                <a:solidFill>
                  <a:srgbClr val="58595B"/>
                </a:solidFill>
                <a:latin typeface="Arial" pitchFamily="34" charset="0"/>
                <a:ea typeface="+mn-ea"/>
                <a:cs typeface="Arial" pitchFamily="34" charset="0"/>
              </a:defRPr>
            </a:lvl4pPr>
            <a:lvl5pPr marL="664632" indent="-166158">
              <a:defRPr lang="en-AU" sz="831" kern="1200" baseline="0" dirty="0">
                <a:solidFill>
                  <a:srgbClr val="58595B"/>
                </a:solidFill>
                <a:latin typeface="Arial" pitchFamily="34" charset="0"/>
                <a:ea typeface="+mn-ea"/>
                <a:cs typeface="Arial" pitchFamily="34" charset="0"/>
              </a:defRPr>
            </a:lvl5pPr>
          </a:lstStyle>
          <a:p>
            <a:pPr marL="0" lvl="0" indent="0" algn="l" defTabSz="166158" rtl="0" eaLnBrk="1" latinLnBrk="0" hangingPunct="1">
              <a:lnSpc>
                <a:spcPct val="100000"/>
              </a:lnSpc>
              <a:spcBef>
                <a:spcPts val="0"/>
              </a:spcBef>
              <a:spcAft>
                <a:spcPts val="554"/>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7" name="Text Placeholder 4"/>
          <p:cNvSpPr>
            <a:spLocks noGrp="1"/>
          </p:cNvSpPr>
          <p:nvPr>
            <p:ph type="body" sz="quarter" idx="25" hasCustomPrompt="1"/>
          </p:nvPr>
        </p:nvSpPr>
        <p:spPr>
          <a:xfrm>
            <a:off x="392122" y="1839910"/>
            <a:ext cx="2651815" cy="1368000"/>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lang="en-US" sz="1292" b="0" kern="1200" cap="none" spc="0" baseline="0" dirty="0" smtClean="0">
                <a:solidFill>
                  <a:schemeClr val="accent2"/>
                </a:solidFill>
                <a:latin typeface="Arial"/>
                <a:ea typeface="+mn-ea"/>
                <a:cs typeface="Arial" pitchFamily="34" charset="0"/>
              </a:defRPr>
            </a:lvl1pPr>
          </a:lstStyle>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r>
              <a:rPr lang="en-US" dirty="0" smtClean="0"/>
              <a:t>Intro text</a:t>
            </a:r>
          </a:p>
        </p:txBody>
      </p:sp>
      <p:sp>
        <p:nvSpPr>
          <p:cNvPr id="11" name="Rectangle 10"/>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p:txBody>
          <a:bodyPr/>
          <a:lstStyle/>
          <a:p>
            <a:r>
              <a:rPr lang="en-US" smtClean="0"/>
              <a:t>Click to edit Master title style</a:t>
            </a:r>
            <a:endParaRPr lang="en-AU"/>
          </a:p>
        </p:txBody>
      </p:sp>
      <p:sp>
        <p:nvSpPr>
          <p:cNvPr id="10"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3494282819"/>
      </p:ext>
    </p:extLst>
  </p:cSld>
  <p:clrMapOvr>
    <a:masterClrMapping/>
  </p:clrMapOvr>
  <p:transition spd="slow">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ntro + 1 Half Column Text + 2 Column No Placeholder">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3"/>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16" name="Text Placeholder 9"/>
          <p:cNvSpPr>
            <a:spLocks noGrp="1"/>
          </p:cNvSpPr>
          <p:nvPr>
            <p:ph type="body" sz="quarter" idx="15"/>
          </p:nvPr>
        </p:nvSpPr>
        <p:spPr>
          <a:xfrm>
            <a:off x="383930" y="3363402"/>
            <a:ext cx="2651815" cy="2893460"/>
          </a:xfrm>
        </p:spPr>
        <p:txBody>
          <a:bodyPr/>
          <a:lstStyle>
            <a:lvl1pPr marL="0" indent="0" algn="l" defTabSz="166158" rtl="0" eaLnBrk="1" latinLnBrk="0" hangingPunct="1">
              <a:lnSpc>
                <a:spcPct val="100000"/>
              </a:lnSpc>
              <a:spcBef>
                <a:spcPts val="0"/>
              </a:spcBef>
              <a:spcAft>
                <a:spcPts val="554"/>
              </a:spcAft>
              <a:buFont typeface="Arial" pitchFamily="34" charset="0"/>
              <a:buNone/>
              <a:defRPr lang="en-US" sz="831" kern="1200" baseline="0" dirty="0" smtClean="0">
                <a:solidFill>
                  <a:srgbClr val="58595B"/>
                </a:solidFill>
                <a:latin typeface="Arial" pitchFamily="34" charset="0"/>
                <a:ea typeface="+mn-ea"/>
                <a:cs typeface="Arial" pitchFamily="34" charset="0"/>
              </a:defRPr>
            </a:lvl1pPr>
            <a:lvl2pPr marL="167058" indent="-167058">
              <a:defRPr lang="en-US" sz="831" kern="1200" baseline="0" dirty="0" smtClean="0">
                <a:solidFill>
                  <a:srgbClr val="58595B"/>
                </a:solidFill>
                <a:latin typeface="Arial" pitchFamily="34" charset="0"/>
                <a:ea typeface="+mn-ea"/>
                <a:cs typeface="Arial" pitchFamily="34" charset="0"/>
              </a:defRPr>
            </a:lvl2pPr>
            <a:lvl3pPr marL="332316" indent="-166158">
              <a:defRPr lang="en-US" sz="831" kern="1200" baseline="0" dirty="0" smtClean="0">
                <a:solidFill>
                  <a:srgbClr val="58595B"/>
                </a:solidFill>
                <a:latin typeface="Arial" pitchFamily="34" charset="0"/>
                <a:ea typeface="+mn-ea"/>
                <a:cs typeface="Arial" pitchFamily="34" charset="0"/>
              </a:defRPr>
            </a:lvl3pPr>
            <a:lvl4pPr marL="498474" indent="-166158">
              <a:defRPr lang="en-US" sz="831" kern="1200" baseline="0" dirty="0" smtClean="0">
                <a:solidFill>
                  <a:srgbClr val="58595B"/>
                </a:solidFill>
                <a:latin typeface="Arial" pitchFamily="34" charset="0"/>
                <a:ea typeface="+mn-ea"/>
                <a:cs typeface="Arial" pitchFamily="34" charset="0"/>
              </a:defRPr>
            </a:lvl4pPr>
            <a:lvl5pPr marL="664632" indent="-166158">
              <a:defRPr lang="en-AU" sz="831" kern="1200" baseline="0" dirty="0">
                <a:solidFill>
                  <a:srgbClr val="58595B"/>
                </a:solidFill>
                <a:latin typeface="Arial" pitchFamily="34" charset="0"/>
                <a:ea typeface="+mn-ea"/>
                <a:cs typeface="Arial" pitchFamily="34" charset="0"/>
              </a:defRPr>
            </a:lvl5pPr>
          </a:lstStyle>
          <a:p>
            <a:pPr marL="0" lvl="0" indent="0" algn="l" defTabSz="166158" rtl="0" eaLnBrk="1" latinLnBrk="0" hangingPunct="1">
              <a:lnSpc>
                <a:spcPct val="100000"/>
              </a:lnSpc>
              <a:spcBef>
                <a:spcPts val="0"/>
              </a:spcBef>
              <a:spcAft>
                <a:spcPts val="554"/>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7" name="Text Placeholder 4"/>
          <p:cNvSpPr>
            <a:spLocks noGrp="1"/>
          </p:cNvSpPr>
          <p:nvPr>
            <p:ph type="body" sz="quarter" idx="25" hasCustomPrompt="1"/>
          </p:nvPr>
        </p:nvSpPr>
        <p:spPr>
          <a:xfrm>
            <a:off x="392122" y="1839910"/>
            <a:ext cx="2651815" cy="1368000"/>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lang="en-US" sz="1292" b="0" kern="1200" cap="none" spc="0" baseline="0" dirty="0" smtClean="0">
                <a:solidFill>
                  <a:schemeClr val="accent2"/>
                </a:solidFill>
                <a:latin typeface="Arial"/>
                <a:ea typeface="+mn-ea"/>
                <a:cs typeface="Arial" pitchFamily="34" charset="0"/>
              </a:defRPr>
            </a:lvl1pPr>
          </a:lstStyle>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r>
              <a:rPr lang="en-US" dirty="0" smtClean="0"/>
              <a:t>Intro text</a:t>
            </a:r>
          </a:p>
        </p:txBody>
      </p:sp>
      <p:sp>
        <p:nvSpPr>
          <p:cNvPr id="8" name="Rectangle 7"/>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p:txBody>
          <a:bodyPr/>
          <a:lstStyle/>
          <a:p>
            <a:r>
              <a:rPr lang="en-US" smtClean="0"/>
              <a:t>Click to edit Master title style</a:t>
            </a:r>
            <a:endParaRPr lang="en-AU"/>
          </a:p>
        </p:txBody>
      </p:sp>
      <p:sp>
        <p:nvSpPr>
          <p:cNvPr id="10"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3838100589"/>
      </p:ext>
    </p:extLst>
  </p:cSld>
  <p:clrMapOvr>
    <a:masterClrMapping/>
  </p:clrMapOvr>
  <p:transition spd="slow">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ntro + 3 Column Text [ Half Page ] ">
    <p:spTree>
      <p:nvGrpSpPr>
        <p:cNvPr id="1" name=""/>
        <p:cNvGrpSpPr/>
        <p:nvPr/>
      </p:nvGrpSpPr>
      <p:grpSpPr>
        <a:xfrm>
          <a:off x="0" y="0"/>
          <a:ext cx="0" cy="0"/>
          <a:chOff x="0" y="0"/>
          <a:chExt cx="0" cy="0"/>
        </a:xfrm>
      </p:grpSpPr>
      <p:sp>
        <p:nvSpPr>
          <p:cNvPr id="8" name="Text Placeholder 2"/>
          <p:cNvSpPr>
            <a:spLocks noGrp="1"/>
          </p:cNvSpPr>
          <p:nvPr>
            <p:ph type="body" sz="quarter" idx="21"/>
          </p:nvPr>
        </p:nvSpPr>
        <p:spPr>
          <a:xfrm>
            <a:off x="391259" y="4837113"/>
            <a:ext cx="2650880" cy="1409700"/>
          </a:xfrm>
        </p:spPr>
        <p:txBody>
          <a:bodyPr/>
          <a:lstStyle>
            <a:lvl1pPr marL="0" indent="0" algn="l" defTabSz="166158" rtl="0" eaLnBrk="1" latinLnBrk="0" hangingPunct="1">
              <a:lnSpc>
                <a:spcPct val="100000"/>
              </a:lnSpc>
              <a:spcBef>
                <a:spcPts val="0"/>
              </a:spcBef>
              <a:spcAft>
                <a:spcPts val="554"/>
              </a:spcAft>
              <a:buFont typeface="Arial" pitchFamily="34" charset="0"/>
              <a:buNone/>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marL="0" lvl="0" indent="0" algn="l" defTabSz="166158" rtl="0" eaLnBrk="1" latinLnBrk="0" hangingPunct="1">
              <a:lnSpc>
                <a:spcPct val="100000"/>
              </a:lnSpc>
              <a:spcBef>
                <a:spcPts val="0"/>
              </a:spcBef>
              <a:spcAft>
                <a:spcPts val="554"/>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Slide Number Placeholder 1" descr="Lock Shape"/>
          <p:cNvSpPr>
            <a:spLocks noGrp="1"/>
          </p:cNvSpPr>
          <p:nvPr>
            <p:ph type="sldNum" sz="quarter" idx="22"/>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11" name="Text Placeholder 9"/>
          <p:cNvSpPr>
            <a:spLocks noGrp="1"/>
          </p:cNvSpPr>
          <p:nvPr>
            <p:ph type="body" sz="quarter" idx="25"/>
          </p:nvPr>
        </p:nvSpPr>
        <p:spPr>
          <a:xfrm>
            <a:off x="3246646" y="3733799"/>
            <a:ext cx="5506338" cy="2513014"/>
          </a:xfrm>
        </p:spPr>
        <p:txBody>
          <a:bodyPr numCol="2" spcCol="36000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Text Placeholder 4"/>
          <p:cNvSpPr>
            <a:spLocks noGrp="1"/>
          </p:cNvSpPr>
          <p:nvPr>
            <p:ph type="body" sz="quarter" idx="26" hasCustomPrompt="1"/>
          </p:nvPr>
        </p:nvSpPr>
        <p:spPr>
          <a:xfrm>
            <a:off x="392122" y="3725999"/>
            <a:ext cx="2651815" cy="900000"/>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sz="1292" b="0" cap="none" spc="0">
                <a:solidFill>
                  <a:schemeClr val="accent2"/>
                </a:solidFill>
                <a:latin typeface="Arial"/>
              </a:defRPr>
            </a:lvl1pPr>
          </a:lstStyle>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r>
              <a:rPr lang="en-US" dirty="0" smtClean="0"/>
              <a:t>Intro text</a:t>
            </a:r>
          </a:p>
        </p:txBody>
      </p:sp>
      <p:sp>
        <p:nvSpPr>
          <p:cNvPr id="13" name="Rectangle 12"/>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a:xfrm>
            <a:off x="392123" y="2836800"/>
            <a:ext cx="8374154" cy="698400"/>
          </a:xfrm>
        </p:spPr>
        <p:txBody>
          <a:bodyPr/>
          <a:lstStyle/>
          <a:p>
            <a:r>
              <a:rPr lang="en-US" smtClean="0"/>
              <a:t>Click to edit Master title style</a:t>
            </a:r>
            <a:endParaRPr lang="en-AU"/>
          </a:p>
        </p:txBody>
      </p:sp>
      <p:sp>
        <p:nvSpPr>
          <p:cNvPr id="14"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2693297908"/>
      </p:ext>
    </p:extLst>
  </p:cSld>
  <p:clrMapOvr>
    <a:masterClrMapping/>
  </p:clrMapOvr>
  <p:transition spd="slow">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ntro + 3 Column Text [ Half Page ] + Image Top R">
    <p:spTree>
      <p:nvGrpSpPr>
        <p:cNvPr id="1" name=""/>
        <p:cNvGrpSpPr/>
        <p:nvPr/>
      </p:nvGrpSpPr>
      <p:grpSpPr>
        <a:xfrm>
          <a:off x="0" y="0"/>
          <a:ext cx="0" cy="0"/>
          <a:chOff x="0" y="0"/>
          <a:chExt cx="0" cy="0"/>
        </a:xfrm>
      </p:grpSpPr>
      <p:sp>
        <p:nvSpPr>
          <p:cNvPr id="8" name="Text Placeholder 2"/>
          <p:cNvSpPr>
            <a:spLocks noGrp="1"/>
          </p:cNvSpPr>
          <p:nvPr>
            <p:ph type="body" sz="quarter" idx="21"/>
          </p:nvPr>
        </p:nvSpPr>
        <p:spPr>
          <a:xfrm>
            <a:off x="391259" y="4837113"/>
            <a:ext cx="2650880" cy="1409700"/>
          </a:xfrm>
        </p:spPr>
        <p:txBody>
          <a:bodyPr/>
          <a:lstStyle>
            <a:lvl1pPr marL="0" indent="0" algn="l" defTabSz="166158" rtl="0" eaLnBrk="1" latinLnBrk="0" hangingPunct="1">
              <a:lnSpc>
                <a:spcPct val="100000"/>
              </a:lnSpc>
              <a:spcBef>
                <a:spcPts val="0"/>
              </a:spcBef>
              <a:spcAft>
                <a:spcPts val="554"/>
              </a:spcAft>
              <a:buFont typeface="Arial" pitchFamily="34" charset="0"/>
              <a:buNone/>
              <a:defRPr lang="en-US" sz="831" b="0" kern="1200" cap="none" spc="0" baseline="0" dirty="0" smtClean="0">
                <a:solidFill>
                  <a:srgbClr val="58595B"/>
                </a:solidFill>
                <a:latin typeface="Arial"/>
                <a:ea typeface="+mn-ea"/>
                <a:cs typeface="Arial" pitchFamily="34" charset="0"/>
              </a:defRPr>
            </a:lvl1pPr>
            <a:lvl2pPr>
              <a:defRPr lang="en-US" sz="831" b="0" kern="1200" cap="none" spc="0" baseline="0" dirty="0" smtClean="0">
                <a:solidFill>
                  <a:srgbClr val="58595B"/>
                </a:solidFill>
                <a:latin typeface="Arial"/>
                <a:ea typeface="+mn-ea"/>
                <a:cs typeface="Arial" pitchFamily="34" charset="0"/>
              </a:defRPr>
            </a:lvl2pPr>
            <a:lvl3pPr>
              <a:defRPr lang="en-US" sz="831" b="0" kern="1200" cap="none" spc="0" baseline="0" dirty="0" smtClean="0">
                <a:solidFill>
                  <a:srgbClr val="58595B"/>
                </a:solidFill>
                <a:latin typeface="Arial"/>
                <a:ea typeface="+mn-ea"/>
                <a:cs typeface="Arial" pitchFamily="34" charset="0"/>
              </a:defRPr>
            </a:lvl3pPr>
            <a:lvl4pPr>
              <a:defRPr lang="en-US" sz="831" b="0" kern="1200" cap="none" spc="0" baseline="0" dirty="0" smtClean="0">
                <a:solidFill>
                  <a:srgbClr val="58595B"/>
                </a:solidFill>
                <a:latin typeface="Arial"/>
                <a:ea typeface="+mn-ea"/>
                <a:cs typeface="Arial" pitchFamily="34" charset="0"/>
              </a:defRPr>
            </a:lvl4pPr>
            <a:lvl5pPr>
              <a:defRPr lang="en-AU" sz="831" b="0" kern="1200" cap="none" spc="0" baseline="0" dirty="0">
                <a:solidFill>
                  <a:srgbClr val="58595B"/>
                </a:solidFill>
                <a:latin typeface="Arial"/>
                <a:ea typeface="+mn-ea"/>
                <a:cs typeface="Arial" pitchFamily="34" charset="0"/>
              </a:defRPr>
            </a:lvl5pPr>
          </a:lstStyle>
          <a:p>
            <a:pPr marL="0" lvl="0" indent="0" algn="l" defTabSz="166158" rtl="0" eaLnBrk="1" latinLnBrk="0" hangingPunct="1">
              <a:lnSpc>
                <a:spcPct val="100000"/>
              </a:lnSpc>
              <a:spcBef>
                <a:spcPts val="0"/>
              </a:spcBef>
              <a:spcAft>
                <a:spcPts val="554"/>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Slide Number Placeholder 1" descr="Lock Shape"/>
          <p:cNvSpPr>
            <a:spLocks noGrp="1"/>
          </p:cNvSpPr>
          <p:nvPr>
            <p:ph type="sldNum" sz="quarter" idx="22"/>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11" name="Text Placeholder 9"/>
          <p:cNvSpPr>
            <a:spLocks noGrp="1"/>
          </p:cNvSpPr>
          <p:nvPr>
            <p:ph type="body" sz="quarter" idx="25"/>
          </p:nvPr>
        </p:nvSpPr>
        <p:spPr>
          <a:xfrm>
            <a:off x="3246646" y="3733799"/>
            <a:ext cx="5506338" cy="2513014"/>
          </a:xfrm>
        </p:spPr>
        <p:txBody>
          <a:bodyPr numCol="2" spcCol="360000"/>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Text Placeholder 4"/>
          <p:cNvSpPr>
            <a:spLocks noGrp="1"/>
          </p:cNvSpPr>
          <p:nvPr>
            <p:ph type="body" sz="quarter" idx="26" hasCustomPrompt="1"/>
          </p:nvPr>
        </p:nvSpPr>
        <p:spPr>
          <a:xfrm>
            <a:off x="392122" y="3725999"/>
            <a:ext cx="2651815" cy="900000"/>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sz="1292" b="0" cap="none" spc="0">
                <a:solidFill>
                  <a:schemeClr val="accent2"/>
                </a:solidFill>
                <a:latin typeface="Arial"/>
              </a:defRPr>
            </a:lvl1pPr>
          </a:lstStyle>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r>
              <a:rPr lang="en-US" dirty="0" smtClean="0"/>
              <a:t>Intro text</a:t>
            </a:r>
          </a:p>
        </p:txBody>
      </p:sp>
      <p:sp>
        <p:nvSpPr>
          <p:cNvPr id="13" name="Picture Placeholder 4"/>
          <p:cNvSpPr>
            <a:spLocks noGrp="1"/>
          </p:cNvSpPr>
          <p:nvPr>
            <p:ph type="pic" sz="quarter" idx="27"/>
          </p:nvPr>
        </p:nvSpPr>
        <p:spPr>
          <a:xfrm>
            <a:off x="6097846" y="813599"/>
            <a:ext cx="2651815" cy="2707200"/>
          </a:xfrm>
          <a:pattFill prst="smGrid">
            <a:fgClr>
              <a:schemeClr val="bg1">
                <a:lumMod val="85000"/>
              </a:schemeClr>
            </a:fgClr>
            <a:bgClr>
              <a:prstClr val="white"/>
            </a:bgClr>
          </a:pattFill>
        </p:spPr>
        <p:txBody>
          <a:bodyPr/>
          <a:lstStyle/>
          <a:p>
            <a:endParaRPr lang="en-AU" dirty="0"/>
          </a:p>
        </p:txBody>
      </p:sp>
      <p:sp>
        <p:nvSpPr>
          <p:cNvPr id="14" name="Rectangle 13"/>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a:xfrm>
            <a:off x="392123" y="813600"/>
            <a:ext cx="5506338" cy="2707200"/>
          </a:xfrm>
        </p:spPr>
        <p:txBody>
          <a:bodyPr wrap="square" anchor="b" anchorCtr="0"/>
          <a:lstStyle/>
          <a:p>
            <a:r>
              <a:rPr lang="en-US" smtClean="0"/>
              <a:t>Click to edit Master title style</a:t>
            </a:r>
            <a:endParaRPr lang="en-AU"/>
          </a:p>
        </p:txBody>
      </p:sp>
      <p:sp>
        <p:nvSpPr>
          <p:cNvPr id="15"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757541008"/>
      </p:ext>
    </p:extLst>
  </p:cSld>
  <p:clrMapOvr>
    <a:masterClrMapping/>
  </p:clrMapOvr>
  <p:transition spd="slow">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tro Column + 2 Column Text [ Half Page ] + Image Top R">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2"/>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11" name="Text Placeholder 9"/>
          <p:cNvSpPr>
            <a:spLocks noGrp="1"/>
          </p:cNvSpPr>
          <p:nvPr>
            <p:ph type="body" sz="quarter" idx="25"/>
          </p:nvPr>
        </p:nvSpPr>
        <p:spPr>
          <a:xfrm>
            <a:off x="3246646" y="3733799"/>
            <a:ext cx="5506338" cy="2513014"/>
          </a:xfrm>
        </p:spPr>
        <p:txBody>
          <a:bodyPr numCol="2" spcCol="360000"/>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Text Placeholder 4"/>
          <p:cNvSpPr>
            <a:spLocks noGrp="1"/>
          </p:cNvSpPr>
          <p:nvPr>
            <p:ph type="body" sz="quarter" idx="26" hasCustomPrompt="1"/>
          </p:nvPr>
        </p:nvSpPr>
        <p:spPr>
          <a:xfrm>
            <a:off x="392122" y="3725999"/>
            <a:ext cx="2651815" cy="2512800"/>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sz="1292" b="0" cap="none" spc="0">
                <a:solidFill>
                  <a:schemeClr val="accent2"/>
                </a:solidFill>
                <a:latin typeface="Arial"/>
              </a:defRPr>
            </a:lvl1pPr>
          </a:lstStyle>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r>
              <a:rPr lang="en-US" dirty="0" smtClean="0"/>
              <a:t>Intro text</a:t>
            </a:r>
          </a:p>
        </p:txBody>
      </p:sp>
      <p:sp>
        <p:nvSpPr>
          <p:cNvPr id="13" name="Picture Placeholder 4"/>
          <p:cNvSpPr>
            <a:spLocks noGrp="1"/>
          </p:cNvSpPr>
          <p:nvPr>
            <p:ph type="pic" sz="quarter" idx="27"/>
          </p:nvPr>
        </p:nvSpPr>
        <p:spPr>
          <a:xfrm>
            <a:off x="6097846" y="813599"/>
            <a:ext cx="2651815" cy="2707200"/>
          </a:xfrm>
          <a:pattFill prst="smGrid">
            <a:fgClr>
              <a:schemeClr val="bg1">
                <a:lumMod val="85000"/>
              </a:schemeClr>
            </a:fgClr>
            <a:bgClr>
              <a:prstClr val="white"/>
            </a:bgClr>
          </a:pattFill>
        </p:spPr>
        <p:txBody>
          <a:bodyPr/>
          <a:lstStyle/>
          <a:p>
            <a:endParaRPr lang="en-AU" dirty="0"/>
          </a:p>
        </p:txBody>
      </p:sp>
      <p:sp>
        <p:nvSpPr>
          <p:cNvPr id="14" name="Rectangle 13"/>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a:xfrm>
            <a:off x="392123" y="813600"/>
            <a:ext cx="5506338" cy="2707200"/>
          </a:xfrm>
        </p:spPr>
        <p:txBody>
          <a:bodyPr wrap="square" anchor="b" anchorCtr="0"/>
          <a:lstStyle/>
          <a:p>
            <a:r>
              <a:rPr lang="en-US" smtClean="0"/>
              <a:t>Click to edit Master title style</a:t>
            </a:r>
            <a:endParaRPr lang="en-AU"/>
          </a:p>
        </p:txBody>
      </p:sp>
      <p:sp>
        <p:nvSpPr>
          <p:cNvPr id="15"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3431440506"/>
      </p:ext>
    </p:extLst>
  </p:cSld>
  <p:clrMapOvr>
    <a:masterClrMapping/>
  </p:clrMapOvr>
  <p:transition spd="slow">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mage L Column + Intro + 2 Column Text [ Half Page ]">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2"/>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10" name="Text Placeholder 9"/>
          <p:cNvSpPr>
            <a:spLocks noGrp="1"/>
          </p:cNvSpPr>
          <p:nvPr>
            <p:ph type="body" sz="quarter" idx="25"/>
          </p:nvPr>
        </p:nvSpPr>
        <p:spPr>
          <a:xfrm>
            <a:off x="6097846" y="3733799"/>
            <a:ext cx="2651815" cy="2513014"/>
          </a:xfrm>
        </p:spPr>
        <p:txBody>
          <a:bodyPr numCol="1" spcCol="360000"/>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Text Placeholder 2"/>
          <p:cNvSpPr>
            <a:spLocks noGrp="1"/>
          </p:cNvSpPr>
          <p:nvPr>
            <p:ph type="body" sz="quarter" idx="27"/>
          </p:nvPr>
        </p:nvSpPr>
        <p:spPr>
          <a:xfrm>
            <a:off x="3246647" y="4837113"/>
            <a:ext cx="2650880" cy="1409700"/>
          </a:xfrm>
        </p:spPr>
        <p:txBody>
          <a:bodyPr/>
          <a:lstStyle>
            <a:lvl1pPr marL="0" indent="0" algn="l" defTabSz="166158" rtl="0" eaLnBrk="1" latinLnBrk="0" hangingPunct="1">
              <a:lnSpc>
                <a:spcPct val="100000"/>
              </a:lnSpc>
              <a:spcBef>
                <a:spcPts val="0"/>
              </a:spcBef>
              <a:spcAft>
                <a:spcPts val="554"/>
              </a:spcAft>
              <a:buFont typeface="Arial" pitchFamily="34" charset="0"/>
              <a:buNone/>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marL="0" lvl="0" indent="0" algn="l" defTabSz="166158" rtl="0" eaLnBrk="1" latinLnBrk="0" hangingPunct="1">
              <a:lnSpc>
                <a:spcPct val="100000"/>
              </a:lnSpc>
              <a:spcBef>
                <a:spcPts val="0"/>
              </a:spcBef>
              <a:spcAft>
                <a:spcPts val="554"/>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6" name="Text Placeholder 4"/>
          <p:cNvSpPr>
            <a:spLocks noGrp="1"/>
          </p:cNvSpPr>
          <p:nvPr>
            <p:ph type="body" sz="quarter" idx="28" hasCustomPrompt="1"/>
          </p:nvPr>
        </p:nvSpPr>
        <p:spPr>
          <a:xfrm>
            <a:off x="3246646" y="3725999"/>
            <a:ext cx="2651815" cy="900000"/>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sz="1292" b="0" cap="none" spc="0">
                <a:solidFill>
                  <a:schemeClr val="accent2"/>
                </a:solidFill>
                <a:latin typeface="Arial"/>
              </a:defRPr>
            </a:lvl1pPr>
          </a:lstStyle>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r>
              <a:rPr lang="en-US" dirty="0" smtClean="0"/>
              <a:t>Intro text</a:t>
            </a:r>
          </a:p>
        </p:txBody>
      </p:sp>
      <p:sp>
        <p:nvSpPr>
          <p:cNvPr id="19" name="Picture Placeholder 3"/>
          <p:cNvSpPr>
            <a:spLocks noGrp="1"/>
          </p:cNvSpPr>
          <p:nvPr>
            <p:ph type="pic" sz="quarter" idx="20"/>
          </p:nvPr>
        </p:nvSpPr>
        <p:spPr>
          <a:xfrm>
            <a:off x="385477" y="1838325"/>
            <a:ext cx="2651815" cy="4406400"/>
          </a:xfrm>
          <a:pattFill prst="smGrid">
            <a:fgClr>
              <a:schemeClr val="bg1">
                <a:lumMod val="85000"/>
              </a:schemeClr>
            </a:fgClr>
            <a:bgClr>
              <a:schemeClr val="bg1"/>
            </a:bgClr>
          </a:pattFill>
        </p:spPr>
        <p:txBody>
          <a:bodyPr/>
          <a:lstStyle/>
          <a:p>
            <a:endParaRPr lang="en-AU"/>
          </a:p>
        </p:txBody>
      </p:sp>
      <p:sp>
        <p:nvSpPr>
          <p:cNvPr id="11" name="Rectangle 10"/>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a:xfrm>
            <a:off x="3246646" y="813600"/>
            <a:ext cx="5522954" cy="2707200"/>
          </a:xfrm>
        </p:spPr>
        <p:txBody>
          <a:bodyPr wrap="square" anchor="b" anchorCtr="0"/>
          <a:lstStyle/>
          <a:p>
            <a:r>
              <a:rPr lang="en-US" smtClean="0"/>
              <a:t>Click to edit Master title style</a:t>
            </a:r>
            <a:endParaRPr lang="en-AU"/>
          </a:p>
        </p:txBody>
      </p:sp>
      <p:sp>
        <p:nvSpPr>
          <p:cNvPr id="12"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3596850169"/>
      </p:ext>
    </p:extLst>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部分灰色背景封面页">
    <p:bg>
      <p:bgPr>
        <a:solidFill>
          <a:schemeClr val="bg1"/>
        </a:solidFill>
        <a:effectLst/>
      </p:bgPr>
    </p:bg>
    <p:spTree>
      <p:nvGrpSpPr>
        <p:cNvPr id="1" name=""/>
        <p:cNvGrpSpPr/>
        <p:nvPr/>
      </p:nvGrpSpPr>
      <p:grpSpPr>
        <a:xfrm>
          <a:off x="0" y="0"/>
          <a:ext cx="0" cy="0"/>
          <a:chOff x="0" y="0"/>
          <a:chExt cx="0" cy="0"/>
        </a:xfrm>
      </p:grpSpPr>
      <p:sp>
        <p:nvSpPr>
          <p:cNvPr id="5" name="Rectangle 4" descr="Lock Shape"/>
          <p:cNvSpPr>
            <a:spLocks noChangeAspect="1"/>
          </p:cNvSpPr>
          <p:nvPr userDrawn="1"/>
        </p:nvSpPr>
        <p:spPr>
          <a:xfrm>
            <a:off x="7490181" y="1"/>
            <a:ext cx="1296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rgbClr val="FFFFFF"/>
              </a:solidFill>
            </a:endParaRPr>
          </a:p>
        </p:txBody>
      </p:sp>
      <p:pic>
        <p:nvPicPr>
          <p:cNvPr id="6" name="Picture 2" descr="Lock Shape" title="KWM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34306" y="745200"/>
            <a:ext cx="1010780" cy="4783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ck Shape" hidden="1" title="KWM SJB Logo"/>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32381" y="752708"/>
            <a:ext cx="1011600" cy="4779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endParaRPr lang="en-AU" dirty="0">
              <a:solidFill>
                <a:srgbClr val="404040"/>
              </a:solidFill>
            </a:endParaRPr>
          </a:p>
        </p:txBody>
      </p:sp>
      <p:sp>
        <p:nvSpPr>
          <p:cNvPr id="3" name="Slide Number Placeholder 2"/>
          <p:cNvSpPr>
            <a:spLocks noGrp="1"/>
          </p:cNvSpPr>
          <p:nvPr>
            <p:ph type="sldNum" sz="quarter" idx="11"/>
          </p:nvPr>
        </p:nvSpPr>
        <p:spPr/>
        <p:txBody>
          <a:bodyPr/>
          <a:lstStyle/>
          <a:p>
            <a:fld id="{9E9BC324-87D9-4F3A-AF80-305003183E1D}" type="slidenum">
              <a:rPr lang="en-AU" smtClean="0"/>
              <a:pPr/>
              <a:t>‹#›</a:t>
            </a:fld>
            <a:endParaRPr lang="en-AU" dirty="0"/>
          </a:p>
        </p:txBody>
      </p:sp>
      <p:pic>
        <p:nvPicPr>
          <p:cNvPr id="7" name="Picture 2"/>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74652" y="1845431"/>
            <a:ext cx="8408988" cy="4398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标题 3"/>
          <p:cNvSpPr>
            <a:spLocks noGrp="1"/>
          </p:cNvSpPr>
          <p:nvPr>
            <p:ph type="title"/>
          </p:nvPr>
        </p:nvSpPr>
        <p:spPr>
          <a:xfrm>
            <a:off x="374650" y="3430588"/>
            <a:ext cx="4556125" cy="720000"/>
          </a:xfrm>
        </p:spPr>
        <p:txBody>
          <a:bodyPr/>
          <a:lstStyle/>
          <a:p>
            <a:r>
              <a:rPr lang="zh-CN" altLang="en-US"/>
              <a:t>单击此处编辑母版标题样式</a:t>
            </a:r>
          </a:p>
        </p:txBody>
      </p:sp>
    </p:spTree>
    <p:extLst>
      <p:ext uri="{BB962C8B-B14F-4D97-AF65-F5344CB8AC3E}">
        <p14:creationId xmlns:p14="http://schemas.microsoft.com/office/powerpoint/2010/main" val="1585855177"/>
      </p:ext>
    </p:extLst>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mage L Column + Intro + 2 Column Text [ Half Page ] + Quote Top R">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21"/>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10" name="Picture Placeholder 3"/>
          <p:cNvSpPr>
            <a:spLocks noGrp="1"/>
          </p:cNvSpPr>
          <p:nvPr>
            <p:ph type="pic" sz="quarter" idx="24"/>
          </p:nvPr>
        </p:nvSpPr>
        <p:spPr>
          <a:xfrm>
            <a:off x="392123" y="813600"/>
            <a:ext cx="2651815" cy="5421600"/>
          </a:xfrm>
          <a:pattFill prst="smGrid">
            <a:fgClr>
              <a:schemeClr val="bg1">
                <a:lumMod val="85000"/>
              </a:schemeClr>
            </a:fgClr>
            <a:bgClr>
              <a:schemeClr val="bg1"/>
            </a:bgClr>
          </a:pattFill>
        </p:spPr>
        <p:txBody>
          <a:bodyPr/>
          <a:lstStyle/>
          <a:p>
            <a:endParaRPr lang="en-AU"/>
          </a:p>
        </p:txBody>
      </p:sp>
      <p:sp>
        <p:nvSpPr>
          <p:cNvPr id="12" name="Text Placeholder 9"/>
          <p:cNvSpPr>
            <a:spLocks noGrp="1"/>
          </p:cNvSpPr>
          <p:nvPr>
            <p:ph type="body" sz="quarter" idx="25"/>
          </p:nvPr>
        </p:nvSpPr>
        <p:spPr>
          <a:xfrm>
            <a:off x="6097846" y="3733799"/>
            <a:ext cx="2651815" cy="2513014"/>
          </a:xfrm>
        </p:spPr>
        <p:txBody>
          <a:bodyPr numCol="1" spcCol="360000"/>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3" name="Text Placeholder 2"/>
          <p:cNvSpPr>
            <a:spLocks noGrp="1"/>
          </p:cNvSpPr>
          <p:nvPr>
            <p:ph type="body" sz="quarter" idx="27"/>
          </p:nvPr>
        </p:nvSpPr>
        <p:spPr>
          <a:xfrm>
            <a:off x="3246647" y="4837113"/>
            <a:ext cx="2650880" cy="1409700"/>
          </a:xfrm>
        </p:spPr>
        <p:txBody>
          <a:bodyPr/>
          <a:lstStyle>
            <a:lvl1pPr marL="0" indent="0" algn="l" defTabSz="166158" rtl="0" eaLnBrk="1" latinLnBrk="0" hangingPunct="1">
              <a:lnSpc>
                <a:spcPct val="100000"/>
              </a:lnSpc>
              <a:spcBef>
                <a:spcPts val="0"/>
              </a:spcBef>
              <a:spcAft>
                <a:spcPts val="554"/>
              </a:spcAft>
              <a:buFont typeface="Arial" pitchFamily="34" charset="0"/>
              <a:buNone/>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marL="0" lvl="0" indent="0" algn="l" defTabSz="166158" rtl="0" eaLnBrk="1" latinLnBrk="0" hangingPunct="1">
              <a:lnSpc>
                <a:spcPct val="100000"/>
              </a:lnSpc>
              <a:spcBef>
                <a:spcPts val="0"/>
              </a:spcBef>
              <a:spcAft>
                <a:spcPts val="554"/>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4" name="Text Placeholder 4"/>
          <p:cNvSpPr>
            <a:spLocks noGrp="1"/>
          </p:cNvSpPr>
          <p:nvPr>
            <p:ph type="body" sz="quarter" idx="28" hasCustomPrompt="1"/>
          </p:nvPr>
        </p:nvSpPr>
        <p:spPr>
          <a:xfrm>
            <a:off x="3246646" y="3725999"/>
            <a:ext cx="2651815" cy="900000"/>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sz="1292" b="0" cap="none" spc="0">
                <a:solidFill>
                  <a:schemeClr val="accent2"/>
                </a:solidFill>
                <a:latin typeface="Arial"/>
              </a:defRPr>
            </a:lvl1pPr>
          </a:lstStyle>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r>
              <a:rPr lang="en-US" dirty="0" smtClean="0"/>
              <a:t>Intro text</a:t>
            </a:r>
          </a:p>
        </p:txBody>
      </p:sp>
      <p:sp>
        <p:nvSpPr>
          <p:cNvPr id="11" name="Rectangle 10"/>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a:xfrm>
            <a:off x="3246646" y="813600"/>
            <a:ext cx="2651815" cy="2707200"/>
          </a:xfrm>
        </p:spPr>
        <p:txBody>
          <a:bodyPr wrap="square" anchor="b" anchorCtr="0"/>
          <a:lstStyle/>
          <a:p>
            <a:r>
              <a:rPr lang="en-US" smtClean="0"/>
              <a:t>Click to edit Master title style</a:t>
            </a:r>
            <a:endParaRPr lang="en-AU"/>
          </a:p>
        </p:txBody>
      </p:sp>
      <p:sp>
        <p:nvSpPr>
          <p:cNvPr id="15"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3288519992"/>
      </p:ext>
    </p:extLst>
  </p:cSld>
  <p:clrMapOvr>
    <a:masterClrMapping/>
  </p:clrMapOvr>
  <p:transition spd="slow">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ombstones + Images [ 9 Deals ]">
    <p:spTree>
      <p:nvGrpSpPr>
        <p:cNvPr id="1" name=""/>
        <p:cNvGrpSpPr/>
        <p:nvPr/>
      </p:nvGrpSpPr>
      <p:grpSpPr>
        <a:xfrm>
          <a:off x="0" y="0"/>
          <a:ext cx="0" cy="0"/>
          <a:chOff x="0" y="0"/>
          <a:chExt cx="0" cy="0"/>
        </a:xfrm>
      </p:grpSpPr>
      <p:sp>
        <p:nvSpPr>
          <p:cNvPr id="3" name="Text Placeholder 2"/>
          <p:cNvSpPr>
            <a:spLocks noGrp="1"/>
          </p:cNvSpPr>
          <p:nvPr>
            <p:ph type="body" sz="quarter" idx="35"/>
          </p:nvPr>
        </p:nvSpPr>
        <p:spPr>
          <a:xfrm>
            <a:off x="392123" y="1839600"/>
            <a:ext cx="1262769" cy="1368000"/>
          </a:xfrm>
          <a:solidFill>
            <a:schemeClr val="bg1">
              <a:lumMod val="85000"/>
            </a:schemeClr>
          </a:solidFill>
        </p:spPr>
        <p:txBody>
          <a:bodyPr lIns="144000" tIns="108000" rIns="144000" bIns="108000" anchor="ctr" anchorCtr="0">
            <a:noAutofit/>
          </a:bodyPr>
          <a:lstStyle>
            <a:lvl1pPr>
              <a:defRPr>
                <a:solidFill>
                  <a:srgbClr val="58595B"/>
                </a:solidFill>
              </a:defRPr>
            </a:lvl1pPr>
            <a:lvl2pPr>
              <a:buClr>
                <a:schemeClr val="tx1">
                  <a:lumMod val="60000"/>
                  <a:lumOff val="40000"/>
                </a:schemeClr>
              </a:buClr>
              <a:defRPr>
                <a:solidFill>
                  <a:srgbClr val="58595B"/>
                </a:solidFill>
              </a:defRPr>
            </a:lvl2pPr>
            <a:lvl3pPr>
              <a:buClr>
                <a:schemeClr val="tx1">
                  <a:lumMod val="60000"/>
                  <a:lumOff val="40000"/>
                </a:schemeClr>
              </a:buClr>
              <a:defRPr>
                <a:solidFill>
                  <a:srgbClr val="58595B"/>
                </a:solidFill>
              </a:defRPr>
            </a:lvl3pPr>
            <a:lvl4pPr>
              <a:buClr>
                <a:schemeClr val="tx1">
                  <a:lumMod val="60000"/>
                  <a:lumOff val="40000"/>
                </a:schemeClr>
              </a:buClr>
              <a:defRPr>
                <a:solidFill>
                  <a:srgbClr val="58595B"/>
                </a:solidFill>
              </a:defRPr>
            </a:lvl4pPr>
            <a:lvl5pPr>
              <a:buClr>
                <a:schemeClr val="tx1">
                  <a:lumMod val="60000"/>
                  <a:lumOff val="40000"/>
                </a:schemeClr>
              </a:buClr>
              <a:defRPr>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Picture Placeholder 3"/>
          <p:cNvSpPr>
            <a:spLocks noGrp="1"/>
          </p:cNvSpPr>
          <p:nvPr>
            <p:ph type="pic" sz="quarter" idx="44"/>
          </p:nvPr>
        </p:nvSpPr>
        <p:spPr>
          <a:xfrm>
            <a:off x="1773170" y="1839600"/>
            <a:ext cx="1262769" cy="13680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26" name="Text Placeholder 2"/>
          <p:cNvSpPr>
            <a:spLocks noGrp="1"/>
          </p:cNvSpPr>
          <p:nvPr>
            <p:ph type="body" sz="quarter" idx="45"/>
          </p:nvPr>
        </p:nvSpPr>
        <p:spPr>
          <a:xfrm>
            <a:off x="392123" y="3362400"/>
            <a:ext cx="1262769" cy="1368000"/>
          </a:xfrm>
          <a:solidFill>
            <a:schemeClr val="bg1">
              <a:lumMod val="85000"/>
            </a:schemeClr>
          </a:solidFill>
        </p:spPr>
        <p:txBody>
          <a:bodyPr lIns="144000" tIns="108000" rIns="144000" bIns="108000" anchor="ctr" anchorCtr="0">
            <a:noAutofit/>
          </a:bodyPr>
          <a:lstStyle>
            <a:lvl1pPr>
              <a:defRPr>
                <a:solidFill>
                  <a:srgbClr val="58595B"/>
                </a:solidFill>
              </a:defRPr>
            </a:lvl1pPr>
            <a:lvl2pPr>
              <a:defRPr lang="en-US" sz="831" b="0" kern="1200" cap="none" spc="0" baseline="0" dirty="0" smtClean="0">
                <a:solidFill>
                  <a:srgbClr val="58595B"/>
                </a:solidFill>
                <a:latin typeface="Arial"/>
                <a:ea typeface="+mn-ea"/>
                <a:cs typeface="Arial" pitchFamily="34" charset="0"/>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9" name="Picture Placeholder 3"/>
          <p:cNvSpPr>
            <a:spLocks noGrp="1"/>
          </p:cNvSpPr>
          <p:nvPr>
            <p:ph type="pic" sz="quarter" idx="46"/>
          </p:nvPr>
        </p:nvSpPr>
        <p:spPr>
          <a:xfrm>
            <a:off x="1768773" y="3362400"/>
            <a:ext cx="1262769" cy="13680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30" name="Text Placeholder 2"/>
          <p:cNvSpPr>
            <a:spLocks noGrp="1"/>
          </p:cNvSpPr>
          <p:nvPr>
            <p:ph type="body" sz="quarter" idx="47"/>
          </p:nvPr>
        </p:nvSpPr>
        <p:spPr>
          <a:xfrm>
            <a:off x="392123" y="4881755"/>
            <a:ext cx="1262769" cy="1368000"/>
          </a:xfrm>
          <a:solidFill>
            <a:schemeClr val="bg1">
              <a:lumMod val="85000"/>
            </a:schemeClr>
          </a:solidFill>
        </p:spPr>
        <p:txBody>
          <a:bodyPr lIns="144000" tIns="108000" rIns="144000" bIns="108000" anchor="ctr" anchorCtr="0">
            <a:noAutofit/>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32" name="Picture Placeholder 3"/>
          <p:cNvSpPr>
            <a:spLocks noGrp="1"/>
          </p:cNvSpPr>
          <p:nvPr>
            <p:ph type="pic" sz="quarter" idx="48"/>
          </p:nvPr>
        </p:nvSpPr>
        <p:spPr>
          <a:xfrm>
            <a:off x="1768773" y="4881755"/>
            <a:ext cx="1262769" cy="13680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33" name="Text Placeholder 2"/>
          <p:cNvSpPr>
            <a:spLocks noGrp="1"/>
          </p:cNvSpPr>
          <p:nvPr>
            <p:ph type="body" sz="quarter" idx="49"/>
          </p:nvPr>
        </p:nvSpPr>
        <p:spPr>
          <a:xfrm>
            <a:off x="3246646" y="1839600"/>
            <a:ext cx="1262769" cy="1368000"/>
          </a:xfrm>
          <a:solidFill>
            <a:schemeClr val="bg1">
              <a:lumMod val="85000"/>
            </a:schemeClr>
          </a:solidFill>
        </p:spPr>
        <p:txBody>
          <a:bodyPr lIns="144000" tIns="108000" rIns="144000" bIns="108000" anchor="ctr" anchorCtr="0">
            <a:noAutofit/>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34" name="Picture Placeholder 3"/>
          <p:cNvSpPr>
            <a:spLocks noGrp="1"/>
          </p:cNvSpPr>
          <p:nvPr>
            <p:ph type="pic" sz="quarter" idx="50"/>
          </p:nvPr>
        </p:nvSpPr>
        <p:spPr>
          <a:xfrm>
            <a:off x="4646827" y="1839600"/>
            <a:ext cx="1262769" cy="1368000"/>
          </a:xfrm>
          <a:pattFill prst="smGrid">
            <a:fgClr>
              <a:schemeClr val="bg1">
                <a:lumMod val="85000"/>
              </a:schemeClr>
            </a:fgClr>
            <a:bgClr>
              <a:schemeClr val="bg1"/>
            </a:bgClr>
          </a:pattFill>
        </p:spPr>
        <p:txBody>
          <a:bodyPr anchor="ctr" anchorCtr="0"/>
          <a:lstStyle>
            <a:lvl1pPr algn="ctr">
              <a:defRPr/>
            </a:lvl1pPr>
          </a:lstStyle>
          <a:p>
            <a:endParaRPr lang="en-AU"/>
          </a:p>
        </p:txBody>
      </p:sp>
      <p:sp>
        <p:nvSpPr>
          <p:cNvPr id="35" name="Text Placeholder 2"/>
          <p:cNvSpPr>
            <a:spLocks noGrp="1"/>
          </p:cNvSpPr>
          <p:nvPr>
            <p:ph type="body" sz="quarter" idx="51"/>
          </p:nvPr>
        </p:nvSpPr>
        <p:spPr>
          <a:xfrm>
            <a:off x="3246646" y="3362400"/>
            <a:ext cx="1262769" cy="1368000"/>
          </a:xfrm>
          <a:solidFill>
            <a:schemeClr val="bg1">
              <a:lumMod val="85000"/>
            </a:schemeClr>
          </a:solidFill>
        </p:spPr>
        <p:txBody>
          <a:bodyPr lIns="144000" tIns="108000" rIns="144000" bIns="108000" anchor="ctr" anchorCtr="0">
            <a:noAutofit/>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36" name="Picture Placeholder 3"/>
          <p:cNvSpPr>
            <a:spLocks noGrp="1"/>
          </p:cNvSpPr>
          <p:nvPr>
            <p:ph type="pic" sz="quarter" idx="52"/>
          </p:nvPr>
        </p:nvSpPr>
        <p:spPr>
          <a:xfrm>
            <a:off x="4646827" y="3362400"/>
            <a:ext cx="1262769" cy="1368000"/>
          </a:xfrm>
          <a:pattFill prst="smGrid">
            <a:fgClr>
              <a:schemeClr val="bg1">
                <a:lumMod val="85000"/>
              </a:schemeClr>
            </a:fgClr>
            <a:bgClr>
              <a:schemeClr val="bg1"/>
            </a:bgClr>
          </a:pattFill>
        </p:spPr>
        <p:txBody>
          <a:bodyPr anchor="ctr" anchorCtr="0"/>
          <a:lstStyle>
            <a:lvl1pPr algn="ctr">
              <a:defRPr/>
            </a:lvl1pPr>
          </a:lstStyle>
          <a:p>
            <a:endParaRPr lang="en-AU"/>
          </a:p>
        </p:txBody>
      </p:sp>
      <p:sp>
        <p:nvSpPr>
          <p:cNvPr id="37" name="Text Placeholder 2"/>
          <p:cNvSpPr>
            <a:spLocks noGrp="1"/>
          </p:cNvSpPr>
          <p:nvPr>
            <p:ph type="body" sz="quarter" idx="53"/>
          </p:nvPr>
        </p:nvSpPr>
        <p:spPr>
          <a:xfrm>
            <a:off x="3246646" y="4881755"/>
            <a:ext cx="1262769" cy="1368000"/>
          </a:xfrm>
          <a:solidFill>
            <a:schemeClr val="bg1">
              <a:lumMod val="85000"/>
            </a:schemeClr>
          </a:solidFill>
        </p:spPr>
        <p:txBody>
          <a:bodyPr lIns="144000" tIns="108000" rIns="144000" bIns="108000" anchor="ctr" anchorCtr="0">
            <a:noAutofit/>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38" name="Picture Placeholder 3"/>
          <p:cNvSpPr>
            <a:spLocks noGrp="1"/>
          </p:cNvSpPr>
          <p:nvPr>
            <p:ph type="pic" sz="quarter" idx="54"/>
          </p:nvPr>
        </p:nvSpPr>
        <p:spPr>
          <a:xfrm>
            <a:off x="4646827" y="4881755"/>
            <a:ext cx="1262769" cy="1368000"/>
          </a:xfrm>
          <a:pattFill prst="smGrid">
            <a:fgClr>
              <a:schemeClr val="bg1">
                <a:lumMod val="85000"/>
              </a:schemeClr>
            </a:fgClr>
            <a:bgClr>
              <a:schemeClr val="bg1"/>
            </a:bgClr>
          </a:pattFill>
        </p:spPr>
        <p:txBody>
          <a:bodyPr anchor="ctr" anchorCtr="0"/>
          <a:lstStyle>
            <a:lvl1pPr algn="ctr">
              <a:defRPr/>
            </a:lvl1pPr>
          </a:lstStyle>
          <a:p>
            <a:endParaRPr lang="en-AU"/>
          </a:p>
        </p:txBody>
      </p:sp>
      <p:sp>
        <p:nvSpPr>
          <p:cNvPr id="39" name="Text Placeholder 2"/>
          <p:cNvSpPr>
            <a:spLocks noGrp="1"/>
          </p:cNvSpPr>
          <p:nvPr>
            <p:ph type="body" sz="quarter" idx="55"/>
          </p:nvPr>
        </p:nvSpPr>
        <p:spPr>
          <a:xfrm>
            <a:off x="6097846" y="1839600"/>
            <a:ext cx="1262769" cy="1368000"/>
          </a:xfrm>
          <a:solidFill>
            <a:schemeClr val="bg1">
              <a:lumMod val="85000"/>
            </a:schemeClr>
          </a:solidFill>
        </p:spPr>
        <p:txBody>
          <a:bodyPr lIns="144000" tIns="108000" rIns="144000" bIns="108000" anchor="ctr" anchorCtr="0">
            <a:noAutofit/>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0" name="Picture Placeholder 3"/>
          <p:cNvSpPr>
            <a:spLocks noGrp="1"/>
          </p:cNvSpPr>
          <p:nvPr>
            <p:ph type="pic" sz="quarter" idx="56"/>
          </p:nvPr>
        </p:nvSpPr>
        <p:spPr>
          <a:xfrm>
            <a:off x="7496371" y="1839600"/>
            <a:ext cx="1262769" cy="1368000"/>
          </a:xfrm>
          <a:pattFill prst="smGrid">
            <a:fgClr>
              <a:schemeClr val="bg1">
                <a:lumMod val="85000"/>
              </a:schemeClr>
            </a:fgClr>
            <a:bgClr>
              <a:schemeClr val="bg1"/>
            </a:bgClr>
          </a:pattFill>
        </p:spPr>
        <p:txBody>
          <a:bodyPr anchor="ctr" anchorCtr="0"/>
          <a:lstStyle>
            <a:lvl1pPr algn="ctr">
              <a:defRPr/>
            </a:lvl1pPr>
          </a:lstStyle>
          <a:p>
            <a:endParaRPr lang="en-AU"/>
          </a:p>
        </p:txBody>
      </p:sp>
      <p:sp>
        <p:nvSpPr>
          <p:cNvPr id="41" name="Text Placeholder 2"/>
          <p:cNvSpPr>
            <a:spLocks noGrp="1"/>
          </p:cNvSpPr>
          <p:nvPr>
            <p:ph type="body" sz="quarter" idx="57"/>
          </p:nvPr>
        </p:nvSpPr>
        <p:spPr>
          <a:xfrm>
            <a:off x="6097846" y="3362400"/>
            <a:ext cx="1262769" cy="1368000"/>
          </a:xfrm>
          <a:solidFill>
            <a:schemeClr val="bg1">
              <a:lumMod val="85000"/>
            </a:schemeClr>
          </a:solidFill>
        </p:spPr>
        <p:txBody>
          <a:bodyPr lIns="144000" tIns="108000" rIns="144000" bIns="108000" anchor="ctr" anchorCtr="0">
            <a:noAutofit/>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2" name="Picture Placeholder 3"/>
          <p:cNvSpPr>
            <a:spLocks noGrp="1"/>
          </p:cNvSpPr>
          <p:nvPr>
            <p:ph type="pic" sz="quarter" idx="58"/>
          </p:nvPr>
        </p:nvSpPr>
        <p:spPr>
          <a:xfrm>
            <a:off x="7496371" y="3362400"/>
            <a:ext cx="1262769" cy="1368000"/>
          </a:xfrm>
          <a:pattFill prst="smGrid">
            <a:fgClr>
              <a:schemeClr val="bg1">
                <a:lumMod val="85000"/>
              </a:schemeClr>
            </a:fgClr>
            <a:bgClr>
              <a:schemeClr val="bg1"/>
            </a:bgClr>
          </a:pattFill>
        </p:spPr>
        <p:txBody>
          <a:bodyPr anchor="ctr" anchorCtr="0"/>
          <a:lstStyle>
            <a:lvl1pPr algn="ctr">
              <a:defRPr/>
            </a:lvl1pPr>
          </a:lstStyle>
          <a:p>
            <a:endParaRPr lang="en-AU"/>
          </a:p>
        </p:txBody>
      </p:sp>
      <p:sp>
        <p:nvSpPr>
          <p:cNvPr id="43" name="Text Placeholder 2"/>
          <p:cNvSpPr>
            <a:spLocks noGrp="1"/>
          </p:cNvSpPr>
          <p:nvPr>
            <p:ph type="body" sz="quarter" idx="59"/>
          </p:nvPr>
        </p:nvSpPr>
        <p:spPr>
          <a:xfrm>
            <a:off x="6097846" y="4881755"/>
            <a:ext cx="1262769" cy="1368000"/>
          </a:xfrm>
          <a:solidFill>
            <a:schemeClr val="bg1">
              <a:lumMod val="85000"/>
            </a:schemeClr>
          </a:solidFill>
        </p:spPr>
        <p:txBody>
          <a:bodyPr lIns="144000" tIns="108000" rIns="144000" bIns="108000" anchor="ctr" anchorCtr="0">
            <a:noAutofit/>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4" name="Picture Placeholder 3"/>
          <p:cNvSpPr>
            <a:spLocks noGrp="1"/>
          </p:cNvSpPr>
          <p:nvPr>
            <p:ph type="pic" sz="quarter" idx="60"/>
          </p:nvPr>
        </p:nvSpPr>
        <p:spPr>
          <a:xfrm>
            <a:off x="7496371" y="4881755"/>
            <a:ext cx="1262769" cy="1368000"/>
          </a:xfrm>
          <a:pattFill prst="smGrid">
            <a:fgClr>
              <a:schemeClr val="bg1">
                <a:lumMod val="85000"/>
              </a:schemeClr>
            </a:fgClr>
            <a:bgClr>
              <a:schemeClr val="bg1"/>
            </a:bgClr>
          </a:pattFill>
        </p:spPr>
        <p:txBody>
          <a:bodyPr anchor="ctr" anchorCtr="0"/>
          <a:lstStyle>
            <a:lvl1pPr algn="ctr">
              <a:defRPr/>
            </a:lvl1pPr>
          </a:lstStyle>
          <a:p>
            <a:endParaRPr lang="en-AU"/>
          </a:p>
        </p:txBody>
      </p:sp>
      <p:sp>
        <p:nvSpPr>
          <p:cNvPr id="2" name="Slide Number Placeholder 1" descr="Lock Shape"/>
          <p:cNvSpPr>
            <a:spLocks noGrp="1"/>
          </p:cNvSpPr>
          <p:nvPr>
            <p:ph type="sldNum" sz="quarter" idx="61"/>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24" name="Rectangle 23"/>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5" name="Title 4"/>
          <p:cNvSpPr>
            <a:spLocks noGrp="1"/>
          </p:cNvSpPr>
          <p:nvPr>
            <p:ph type="title"/>
          </p:nvPr>
        </p:nvSpPr>
        <p:spPr/>
        <p:txBody>
          <a:bodyPr/>
          <a:lstStyle/>
          <a:p>
            <a:r>
              <a:rPr lang="en-US" smtClean="0"/>
              <a:t>Click to edit Master title style</a:t>
            </a:r>
            <a:endParaRPr lang="en-AU"/>
          </a:p>
        </p:txBody>
      </p:sp>
      <p:sp>
        <p:nvSpPr>
          <p:cNvPr id="25" name="Text Placeholder 8"/>
          <p:cNvSpPr>
            <a:spLocks noGrp="1"/>
          </p:cNvSpPr>
          <p:nvPr>
            <p:ph type="body" sz="quarter" idx="62"/>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2694985680"/>
      </p:ext>
    </p:extLst>
  </p:cSld>
  <p:clrMapOvr>
    <a:masterClrMapping/>
  </p:clrMapOvr>
  <p:transition spd="slow">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meline + Tombstones [ 9 Deals ]">
    <p:spTree>
      <p:nvGrpSpPr>
        <p:cNvPr id="1" name=""/>
        <p:cNvGrpSpPr/>
        <p:nvPr/>
      </p:nvGrpSpPr>
      <p:grpSpPr>
        <a:xfrm>
          <a:off x="0" y="0"/>
          <a:ext cx="0" cy="0"/>
          <a:chOff x="0" y="0"/>
          <a:chExt cx="0" cy="0"/>
        </a:xfrm>
      </p:grpSpPr>
      <p:sp>
        <p:nvSpPr>
          <p:cNvPr id="25" name="Text Placeholder 2"/>
          <p:cNvSpPr>
            <a:spLocks noGrp="1"/>
          </p:cNvSpPr>
          <p:nvPr>
            <p:ph type="body" sz="quarter" idx="61"/>
          </p:nvPr>
        </p:nvSpPr>
        <p:spPr>
          <a:xfrm>
            <a:off x="391258" y="3528000"/>
            <a:ext cx="1279385" cy="673200"/>
          </a:xfrm>
          <a:solidFill>
            <a:schemeClr val="bg1">
              <a:lumMod val="85000"/>
            </a:schemeClr>
          </a:solidFill>
        </p:spPr>
        <p:txBody>
          <a:bodyPr lIns="144000" tIns="144000" rIns="144000" bIns="144000" anchor="t" anchorCtr="1">
            <a:noAutofit/>
          </a:bodyPr>
          <a:lstStyle>
            <a:lvl1pPr marL="0" indent="0" algn="l" defTabSz="166158">
              <a:lnSpc>
                <a:spcPct val="100000"/>
              </a:lnSpc>
              <a:spcBef>
                <a:spcPts val="0"/>
              </a:spcBef>
              <a:spcAft>
                <a:spcPts val="554"/>
              </a:spcAft>
              <a:defRPr sz="831" b="0" cap="none" spc="0">
                <a:solidFill>
                  <a:srgbClr val="58595B"/>
                </a:solidFill>
                <a:latin typeface="Arial"/>
              </a:defRPr>
            </a:lvl1pPr>
          </a:lstStyle>
          <a:p>
            <a:pPr marL="0" lvl="0" indent="0" algn="l" defTabSz="166158" rtl="0" eaLnBrk="1" latinLnBrk="0" hangingPunct="1">
              <a:lnSpc>
                <a:spcPct val="100000"/>
              </a:lnSpc>
              <a:spcBef>
                <a:spcPts val="0"/>
              </a:spcBef>
              <a:spcAft>
                <a:spcPts val="0"/>
              </a:spcAft>
              <a:buFont typeface="Arial" pitchFamily="34" charset="0"/>
              <a:buNone/>
            </a:pPr>
            <a:endParaRPr lang="en-US" dirty="0" smtClean="0"/>
          </a:p>
        </p:txBody>
      </p:sp>
      <p:sp>
        <p:nvSpPr>
          <p:cNvPr id="47" name="Picture Placeholder 3"/>
          <p:cNvSpPr>
            <a:spLocks noGrp="1" noChangeAspect="1"/>
          </p:cNvSpPr>
          <p:nvPr>
            <p:ph type="pic" sz="quarter" idx="62"/>
          </p:nvPr>
        </p:nvSpPr>
        <p:spPr>
          <a:xfrm>
            <a:off x="1803889" y="3528000"/>
            <a:ext cx="1279385" cy="681190"/>
          </a:xfrm>
          <a:pattFill prst="smGrid">
            <a:fgClr>
              <a:schemeClr val="bg1">
                <a:lumMod val="85000"/>
              </a:schemeClr>
            </a:fgClr>
            <a:bgClr>
              <a:schemeClr val="bg1"/>
            </a:bgClr>
          </a:pattFill>
        </p:spPr>
        <p:txBody>
          <a:bodyPr anchor="ctr" anchorCtr="0"/>
          <a:lstStyle>
            <a:lvl1pPr algn="ctr">
              <a:defRPr/>
            </a:lvl1pPr>
          </a:lstStyle>
          <a:p>
            <a:endParaRPr lang="en-AU"/>
          </a:p>
        </p:txBody>
      </p:sp>
      <p:sp>
        <p:nvSpPr>
          <p:cNvPr id="48" name="Text Placeholder 2"/>
          <p:cNvSpPr>
            <a:spLocks noGrp="1"/>
          </p:cNvSpPr>
          <p:nvPr>
            <p:ph type="body" sz="quarter" idx="63"/>
          </p:nvPr>
        </p:nvSpPr>
        <p:spPr>
          <a:xfrm>
            <a:off x="1803889" y="4206016"/>
            <a:ext cx="1279385" cy="673200"/>
          </a:xfrm>
          <a:solidFill>
            <a:schemeClr val="bg1">
              <a:lumMod val="85000"/>
            </a:schemeClr>
          </a:solidFill>
        </p:spPr>
        <p:txBody>
          <a:bodyPr lIns="144000" tIns="144000" rIns="144000" bIns="144000" anchor="t" anchorCtr="1">
            <a:noAutofit/>
          </a:bodyPr>
          <a:lstStyle>
            <a:lvl1pPr marL="0" indent="0" algn="ctr" defTabSz="166158">
              <a:lnSpc>
                <a:spcPct val="100000"/>
              </a:lnSpc>
              <a:spcBef>
                <a:spcPts val="0"/>
              </a:spcBef>
              <a:spcAft>
                <a:spcPts val="554"/>
              </a:spcAft>
              <a:defRPr sz="831" b="0" cap="none" spc="0" baseline="0">
                <a:solidFill>
                  <a:srgbClr val="58595B"/>
                </a:solidFill>
                <a:latin typeface="Arial"/>
              </a:defRPr>
            </a:lvl1pPr>
          </a:lstStyle>
          <a:p>
            <a:pPr marL="0" lvl="0" indent="0" algn="l" defTabSz="166158" rtl="0" eaLnBrk="1" latinLnBrk="0" hangingPunct="1">
              <a:lnSpc>
                <a:spcPct val="100000"/>
              </a:lnSpc>
              <a:spcBef>
                <a:spcPts val="0"/>
              </a:spcBef>
              <a:spcAft>
                <a:spcPts val="0"/>
              </a:spcAft>
              <a:buFont typeface="Arial" pitchFamily="34" charset="0"/>
              <a:buNone/>
            </a:pPr>
            <a:endParaRPr lang="en-US" dirty="0" smtClean="0"/>
          </a:p>
        </p:txBody>
      </p:sp>
      <p:sp>
        <p:nvSpPr>
          <p:cNvPr id="49" name="Picture Placeholder 3"/>
          <p:cNvSpPr>
            <a:spLocks noGrp="1" noChangeAspect="1"/>
          </p:cNvSpPr>
          <p:nvPr>
            <p:ph type="pic" sz="quarter" idx="64"/>
          </p:nvPr>
        </p:nvSpPr>
        <p:spPr>
          <a:xfrm>
            <a:off x="3250653" y="2159554"/>
            <a:ext cx="1279385" cy="68119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50" name="Text Placeholder 2"/>
          <p:cNvSpPr>
            <a:spLocks noGrp="1"/>
          </p:cNvSpPr>
          <p:nvPr>
            <p:ph type="body" sz="quarter" idx="65"/>
          </p:nvPr>
        </p:nvSpPr>
        <p:spPr>
          <a:xfrm>
            <a:off x="3250653" y="2840400"/>
            <a:ext cx="1279385" cy="673200"/>
          </a:xfrm>
          <a:solidFill>
            <a:schemeClr val="bg1">
              <a:lumMod val="85000"/>
            </a:schemeClr>
          </a:solidFill>
        </p:spPr>
        <p:txBody>
          <a:bodyPr lIns="144000" tIns="144000" rIns="144000" bIns="144000" anchor="t" anchorCtr="1">
            <a:noAutofit/>
          </a:bodyPr>
          <a:lstStyle>
            <a:lvl1pPr algn="ctr">
              <a:spcAft>
                <a:spcPts val="554"/>
              </a:spcAft>
              <a:defRPr b="0">
                <a:solidFill>
                  <a:srgbClr val="58595B"/>
                </a:solidFill>
              </a:defRPr>
            </a:lvl1pPr>
          </a:lstStyle>
          <a:p>
            <a:pPr lvl="0"/>
            <a:endParaRPr lang="en-US" dirty="0" smtClean="0"/>
          </a:p>
        </p:txBody>
      </p:sp>
      <p:sp>
        <p:nvSpPr>
          <p:cNvPr id="51" name="Picture Placeholder 3"/>
          <p:cNvSpPr>
            <a:spLocks noGrp="1" noChangeAspect="1"/>
          </p:cNvSpPr>
          <p:nvPr>
            <p:ph type="pic" sz="quarter" idx="66"/>
          </p:nvPr>
        </p:nvSpPr>
        <p:spPr>
          <a:xfrm>
            <a:off x="4658954" y="2840401"/>
            <a:ext cx="1279385" cy="681190"/>
          </a:xfrm>
          <a:pattFill prst="smGrid">
            <a:fgClr>
              <a:schemeClr val="bg1">
                <a:lumMod val="85000"/>
              </a:schemeClr>
            </a:fgClr>
            <a:bgClr>
              <a:schemeClr val="bg1"/>
            </a:bgClr>
          </a:pattFill>
        </p:spPr>
        <p:txBody>
          <a:bodyPr anchor="ctr" anchorCtr="0"/>
          <a:lstStyle>
            <a:lvl1pPr algn="ctr">
              <a:defRPr/>
            </a:lvl1pPr>
          </a:lstStyle>
          <a:p>
            <a:endParaRPr lang="en-AU"/>
          </a:p>
        </p:txBody>
      </p:sp>
      <p:sp>
        <p:nvSpPr>
          <p:cNvPr id="52" name="Text Placeholder 2"/>
          <p:cNvSpPr>
            <a:spLocks noGrp="1"/>
          </p:cNvSpPr>
          <p:nvPr>
            <p:ph type="body" sz="quarter" idx="67"/>
          </p:nvPr>
        </p:nvSpPr>
        <p:spPr>
          <a:xfrm>
            <a:off x="4658954" y="3528000"/>
            <a:ext cx="1279385" cy="673200"/>
          </a:xfrm>
          <a:solidFill>
            <a:schemeClr val="bg1">
              <a:lumMod val="85000"/>
            </a:schemeClr>
          </a:solidFill>
        </p:spPr>
        <p:txBody>
          <a:bodyPr lIns="144000" tIns="144000" rIns="144000" bIns="144000" anchor="t" anchorCtr="1">
            <a:noAutofit/>
          </a:bodyPr>
          <a:lstStyle>
            <a:lvl1pPr marL="0" indent="0" algn="ctr" defTabSz="166158">
              <a:lnSpc>
                <a:spcPct val="100000"/>
              </a:lnSpc>
              <a:spcBef>
                <a:spcPts val="0"/>
              </a:spcBef>
              <a:spcAft>
                <a:spcPts val="554"/>
              </a:spcAft>
              <a:defRPr sz="831" b="0" cap="none" spc="0">
                <a:solidFill>
                  <a:srgbClr val="58595B"/>
                </a:solidFill>
                <a:latin typeface="Arial"/>
              </a:defRPr>
            </a:lvl1pPr>
          </a:lstStyle>
          <a:p>
            <a:pPr marL="0" lvl="0" indent="0" algn="l" defTabSz="166158" rtl="0" eaLnBrk="1" latinLnBrk="0" hangingPunct="1">
              <a:lnSpc>
                <a:spcPct val="100000"/>
              </a:lnSpc>
              <a:spcBef>
                <a:spcPts val="0"/>
              </a:spcBef>
              <a:spcAft>
                <a:spcPts val="0"/>
              </a:spcAft>
              <a:buFont typeface="Arial" pitchFamily="34" charset="0"/>
              <a:buNone/>
            </a:pPr>
            <a:endParaRPr lang="en-US" dirty="0" smtClean="0"/>
          </a:p>
        </p:txBody>
      </p:sp>
      <p:sp>
        <p:nvSpPr>
          <p:cNvPr id="53" name="Picture Placeholder 3"/>
          <p:cNvSpPr>
            <a:spLocks noGrp="1" noChangeAspect="1"/>
          </p:cNvSpPr>
          <p:nvPr>
            <p:ph type="pic" sz="quarter" idx="68"/>
          </p:nvPr>
        </p:nvSpPr>
        <p:spPr>
          <a:xfrm>
            <a:off x="6078478" y="2840401"/>
            <a:ext cx="1279385" cy="68119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54" name="Text Placeholder 2"/>
          <p:cNvSpPr>
            <a:spLocks noGrp="1"/>
          </p:cNvSpPr>
          <p:nvPr>
            <p:ph type="body" sz="quarter" idx="69"/>
          </p:nvPr>
        </p:nvSpPr>
        <p:spPr>
          <a:xfrm>
            <a:off x="6078478" y="3528000"/>
            <a:ext cx="1279385" cy="673200"/>
          </a:xfrm>
          <a:solidFill>
            <a:schemeClr val="bg1">
              <a:lumMod val="85000"/>
            </a:schemeClr>
          </a:solidFill>
        </p:spPr>
        <p:txBody>
          <a:bodyPr lIns="144000" tIns="144000" rIns="144000" bIns="144000" anchor="t" anchorCtr="1">
            <a:noAutofit/>
          </a:bodyPr>
          <a:lstStyle>
            <a:lvl1pPr marL="0" indent="0" algn="ctr" defTabSz="166158">
              <a:lnSpc>
                <a:spcPct val="100000"/>
              </a:lnSpc>
              <a:spcBef>
                <a:spcPts val="0"/>
              </a:spcBef>
              <a:spcAft>
                <a:spcPts val="554"/>
              </a:spcAft>
              <a:defRPr sz="831" b="0" cap="none" spc="0">
                <a:solidFill>
                  <a:srgbClr val="58595B"/>
                </a:solidFill>
                <a:latin typeface="Arial"/>
              </a:defRPr>
            </a:lvl1pPr>
          </a:lstStyle>
          <a:p>
            <a:pPr marL="0" lvl="0" indent="0" algn="l" defTabSz="166158" rtl="0" eaLnBrk="1" latinLnBrk="0" hangingPunct="1">
              <a:lnSpc>
                <a:spcPct val="100000"/>
              </a:lnSpc>
              <a:spcBef>
                <a:spcPts val="0"/>
              </a:spcBef>
              <a:spcAft>
                <a:spcPts val="0"/>
              </a:spcAft>
              <a:buFont typeface="Arial" pitchFamily="34" charset="0"/>
              <a:buNone/>
            </a:pPr>
            <a:endParaRPr lang="en-US" dirty="0" smtClean="0"/>
          </a:p>
        </p:txBody>
      </p:sp>
      <p:sp>
        <p:nvSpPr>
          <p:cNvPr id="55" name="Picture Placeholder 3"/>
          <p:cNvSpPr>
            <a:spLocks noGrp="1" noChangeAspect="1"/>
          </p:cNvSpPr>
          <p:nvPr>
            <p:ph type="pic" sz="quarter" idx="70"/>
          </p:nvPr>
        </p:nvSpPr>
        <p:spPr>
          <a:xfrm>
            <a:off x="7491109" y="2160007"/>
            <a:ext cx="1279385" cy="681190"/>
          </a:xfrm>
          <a:pattFill prst="smGrid">
            <a:fgClr>
              <a:schemeClr val="bg1">
                <a:lumMod val="85000"/>
              </a:schemeClr>
            </a:fgClr>
            <a:bgClr>
              <a:schemeClr val="bg1"/>
            </a:bgClr>
          </a:pattFill>
        </p:spPr>
        <p:txBody>
          <a:bodyPr anchor="ctr" anchorCtr="0"/>
          <a:lstStyle>
            <a:lvl1pPr algn="ctr">
              <a:defRPr/>
            </a:lvl1pPr>
          </a:lstStyle>
          <a:p>
            <a:endParaRPr lang="en-AU"/>
          </a:p>
        </p:txBody>
      </p:sp>
      <p:sp>
        <p:nvSpPr>
          <p:cNvPr id="56" name="Text Placeholder 2"/>
          <p:cNvSpPr>
            <a:spLocks noGrp="1"/>
          </p:cNvSpPr>
          <p:nvPr>
            <p:ph type="body" sz="quarter" idx="71"/>
          </p:nvPr>
        </p:nvSpPr>
        <p:spPr>
          <a:xfrm>
            <a:off x="7491109" y="2840400"/>
            <a:ext cx="1279385" cy="673200"/>
          </a:xfrm>
          <a:solidFill>
            <a:schemeClr val="bg1">
              <a:lumMod val="85000"/>
            </a:schemeClr>
          </a:solidFill>
        </p:spPr>
        <p:txBody>
          <a:bodyPr lIns="144000" tIns="144000" rIns="144000" bIns="144000" anchor="t" anchorCtr="1">
            <a:noAutofit/>
          </a:bodyPr>
          <a:lstStyle>
            <a:lvl1pPr marL="0" indent="0" algn="ctr" defTabSz="166158">
              <a:lnSpc>
                <a:spcPct val="100000"/>
              </a:lnSpc>
              <a:spcBef>
                <a:spcPts val="0"/>
              </a:spcBef>
              <a:spcAft>
                <a:spcPts val="554"/>
              </a:spcAft>
              <a:defRPr sz="831" b="0" cap="none" spc="0">
                <a:solidFill>
                  <a:srgbClr val="58595B"/>
                </a:solidFill>
                <a:latin typeface="Arial"/>
              </a:defRPr>
            </a:lvl1pPr>
          </a:lstStyle>
          <a:p>
            <a:pPr marL="0" lvl="0" indent="0" algn="l" defTabSz="166158" rtl="0" eaLnBrk="1" latinLnBrk="0" hangingPunct="1">
              <a:lnSpc>
                <a:spcPct val="100000"/>
              </a:lnSpc>
              <a:spcBef>
                <a:spcPts val="0"/>
              </a:spcBef>
              <a:spcAft>
                <a:spcPts val="0"/>
              </a:spcAft>
              <a:buFont typeface="Arial" pitchFamily="34" charset="0"/>
              <a:buNone/>
            </a:pPr>
            <a:endParaRPr lang="en-US" dirty="0" smtClean="0"/>
          </a:p>
        </p:txBody>
      </p:sp>
      <p:sp>
        <p:nvSpPr>
          <p:cNvPr id="58" name="Picture Placeholder 3"/>
          <p:cNvSpPr>
            <a:spLocks noGrp="1" noChangeAspect="1"/>
          </p:cNvSpPr>
          <p:nvPr>
            <p:ph type="pic" sz="quarter" idx="72"/>
          </p:nvPr>
        </p:nvSpPr>
        <p:spPr>
          <a:xfrm>
            <a:off x="4659961" y="4399200"/>
            <a:ext cx="1279385" cy="681190"/>
          </a:xfrm>
          <a:pattFill prst="smGrid">
            <a:fgClr>
              <a:schemeClr val="bg1">
                <a:lumMod val="85000"/>
              </a:schemeClr>
            </a:fgClr>
            <a:bgClr>
              <a:schemeClr val="bg1"/>
            </a:bgClr>
          </a:pattFill>
        </p:spPr>
        <p:txBody>
          <a:bodyPr anchor="ctr" anchorCtr="0"/>
          <a:lstStyle>
            <a:lvl1pPr algn="ctr">
              <a:defRPr/>
            </a:lvl1pPr>
          </a:lstStyle>
          <a:p>
            <a:endParaRPr lang="en-AU"/>
          </a:p>
        </p:txBody>
      </p:sp>
      <p:sp>
        <p:nvSpPr>
          <p:cNvPr id="59" name="Text Placeholder 2"/>
          <p:cNvSpPr>
            <a:spLocks noGrp="1"/>
          </p:cNvSpPr>
          <p:nvPr>
            <p:ph type="body" sz="quarter" idx="73"/>
          </p:nvPr>
        </p:nvSpPr>
        <p:spPr>
          <a:xfrm>
            <a:off x="4659961" y="5077502"/>
            <a:ext cx="1279385" cy="673200"/>
          </a:xfrm>
          <a:solidFill>
            <a:schemeClr val="bg1">
              <a:lumMod val="85000"/>
            </a:schemeClr>
          </a:solidFill>
        </p:spPr>
        <p:txBody>
          <a:bodyPr lIns="144000" tIns="144000" rIns="144000" bIns="144000" anchor="t" anchorCtr="1">
            <a:noAutofit/>
          </a:bodyPr>
          <a:lstStyle>
            <a:lvl1pPr marL="0" indent="0" algn="ctr" defTabSz="166158">
              <a:lnSpc>
                <a:spcPct val="100000"/>
              </a:lnSpc>
              <a:spcBef>
                <a:spcPts val="0"/>
              </a:spcBef>
              <a:spcAft>
                <a:spcPts val="554"/>
              </a:spcAft>
              <a:defRPr sz="831" b="0" cap="none" spc="0">
                <a:solidFill>
                  <a:srgbClr val="58595B"/>
                </a:solidFill>
                <a:latin typeface="Arial"/>
              </a:defRPr>
            </a:lvl1pPr>
          </a:lstStyle>
          <a:p>
            <a:pPr marL="0" lvl="0" indent="0" algn="l" defTabSz="166158" rtl="0" eaLnBrk="1" latinLnBrk="0" hangingPunct="1">
              <a:lnSpc>
                <a:spcPct val="100000"/>
              </a:lnSpc>
              <a:spcBef>
                <a:spcPts val="0"/>
              </a:spcBef>
              <a:spcAft>
                <a:spcPts val="0"/>
              </a:spcAft>
              <a:buFont typeface="Arial" pitchFamily="34" charset="0"/>
              <a:buNone/>
            </a:pPr>
            <a:endParaRPr lang="en-US" dirty="0" smtClean="0"/>
          </a:p>
        </p:txBody>
      </p:sp>
      <p:sp>
        <p:nvSpPr>
          <p:cNvPr id="60" name="Picture Placeholder 3"/>
          <p:cNvSpPr>
            <a:spLocks noGrp="1" noChangeAspect="1"/>
          </p:cNvSpPr>
          <p:nvPr>
            <p:ph type="pic" sz="quarter" idx="74"/>
          </p:nvPr>
        </p:nvSpPr>
        <p:spPr>
          <a:xfrm>
            <a:off x="6087270" y="4399200"/>
            <a:ext cx="1279385" cy="681190"/>
          </a:xfrm>
          <a:pattFill prst="smGrid">
            <a:fgClr>
              <a:schemeClr val="bg1">
                <a:lumMod val="85000"/>
              </a:schemeClr>
            </a:fgClr>
            <a:bgClr>
              <a:schemeClr val="bg1"/>
            </a:bgClr>
          </a:pattFill>
        </p:spPr>
        <p:txBody>
          <a:bodyPr anchor="ctr" anchorCtr="0"/>
          <a:lstStyle>
            <a:lvl1pPr algn="ctr">
              <a:defRPr/>
            </a:lvl1pPr>
          </a:lstStyle>
          <a:p>
            <a:endParaRPr lang="en-AU"/>
          </a:p>
        </p:txBody>
      </p:sp>
      <p:sp>
        <p:nvSpPr>
          <p:cNvPr id="61" name="Text Placeholder 2"/>
          <p:cNvSpPr>
            <a:spLocks noGrp="1"/>
          </p:cNvSpPr>
          <p:nvPr>
            <p:ph type="body" sz="quarter" idx="75"/>
          </p:nvPr>
        </p:nvSpPr>
        <p:spPr>
          <a:xfrm>
            <a:off x="6087270" y="5077502"/>
            <a:ext cx="1279385" cy="673200"/>
          </a:xfrm>
          <a:solidFill>
            <a:schemeClr val="bg1">
              <a:lumMod val="85000"/>
            </a:schemeClr>
          </a:solidFill>
        </p:spPr>
        <p:txBody>
          <a:bodyPr lIns="144000" tIns="144000" rIns="144000" bIns="144000" anchor="t" anchorCtr="1">
            <a:noAutofit/>
          </a:bodyPr>
          <a:lstStyle>
            <a:lvl1pPr marL="0" indent="0" algn="ctr" defTabSz="166158">
              <a:lnSpc>
                <a:spcPct val="100000"/>
              </a:lnSpc>
              <a:spcBef>
                <a:spcPts val="0"/>
              </a:spcBef>
              <a:spcAft>
                <a:spcPts val="554"/>
              </a:spcAft>
              <a:defRPr sz="831" b="0" cap="none" spc="0">
                <a:solidFill>
                  <a:srgbClr val="58595B"/>
                </a:solidFill>
                <a:latin typeface="Arial"/>
              </a:defRPr>
            </a:lvl1pPr>
          </a:lstStyle>
          <a:p>
            <a:pPr marL="0" lvl="0" indent="0" algn="l" defTabSz="166158" rtl="0" eaLnBrk="1" latinLnBrk="0" hangingPunct="1">
              <a:lnSpc>
                <a:spcPct val="100000"/>
              </a:lnSpc>
              <a:spcBef>
                <a:spcPts val="0"/>
              </a:spcBef>
              <a:spcAft>
                <a:spcPts val="0"/>
              </a:spcAft>
              <a:buFont typeface="Arial" pitchFamily="34" charset="0"/>
              <a:buNone/>
            </a:pPr>
            <a:endParaRPr lang="en-US" dirty="0" smtClean="0"/>
          </a:p>
        </p:txBody>
      </p:sp>
      <p:sp>
        <p:nvSpPr>
          <p:cNvPr id="63" name="Text Placeholder 2"/>
          <p:cNvSpPr>
            <a:spLocks noGrp="1"/>
          </p:cNvSpPr>
          <p:nvPr>
            <p:ph type="body" sz="quarter" idx="77"/>
          </p:nvPr>
        </p:nvSpPr>
        <p:spPr>
          <a:xfrm>
            <a:off x="391258" y="5077502"/>
            <a:ext cx="1279385" cy="673200"/>
          </a:xfrm>
          <a:solidFill>
            <a:schemeClr val="bg1">
              <a:lumMod val="85000"/>
            </a:schemeClr>
          </a:solidFill>
        </p:spPr>
        <p:txBody>
          <a:bodyPr lIns="144000" tIns="144000" rIns="144000" bIns="144000" anchor="t" anchorCtr="1">
            <a:noAutofit/>
          </a:bodyPr>
          <a:lstStyle>
            <a:lvl1pPr marL="0" indent="0" algn="ctr" defTabSz="166158">
              <a:lnSpc>
                <a:spcPct val="100000"/>
              </a:lnSpc>
              <a:spcBef>
                <a:spcPts val="0"/>
              </a:spcBef>
              <a:spcAft>
                <a:spcPts val="554"/>
              </a:spcAft>
              <a:defRPr sz="831" b="0" cap="none" spc="0">
                <a:solidFill>
                  <a:srgbClr val="58595B"/>
                </a:solidFill>
                <a:latin typeface="Arial"/>
              </a:defRPr>
            </a:lvl1pPr>
          </a:lstStyle>
          <a:p>
            <a:pPr marL="0" lvl="0" indent="0" algn="l" defTabSz="166158" rtl="0" eaLnBrk="1" latinLnBrk="0" hangingPunct="1">
              <a:lnSpc>
                <a:spcPct val="100000"/>
              </a:lnSpc>
              <a:spcBef>
                <a:spcPts val="0"/>
              </a:spcBef>
              <a:spcAft>
                <a:spcPts val="0"/>
              </a:spcAft>
              <a:buFont typeface="Arial" pitchFamily="34" charset="0"/>
              <a:buNone/>
            </a:pPr>
            <a:endParaRPr lang="en-US" dirty="0" smtClean="0"/>
          </a:p>
        </p:txBody>
      </p:sp>
      <p:sp>
        <p:nvSpPr>
          <p:cNvPr id="24" name="Picture Placeholder 3"/>
          <p:cNvSpPr>
            <a:spLocks noGrp="1" noChangeAspect="1"/>
          </p:cNvSpPr>
          <p:nvPr>
            <p:ph type="pic" sz="quarter" idx="78"/>
          </p:nvPr>
        </p:nvSpPr>
        <p:spPr>
          <a:xfrm>
            <a:off x="391258" y="2840401"/>
            <a:ext cx="1279385" cy="68119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29" name="Picture Placeholder 3"/>
          <p:cNvSpPr>
            <a:spLocks noGrp="1" noChangeAspect="1"/>
          </p:cNvSpPr>
          <p:nvPr>
            <p:ph type="pic" sz="quarter" idx="80"/>
          </p:nvPr>
        </p:nvSpPr>
        <p:spPr>
          <a:xfrm>
            <a:off x="391258" y="4399200"/>
            <a:ext cx="1279385" cy="681190"/>
          </a:xfrm>
          <a:pattFill prst="smGrid">
            <a:fgClr>
              <a:schemeClr val="bg1">
                <a:lumMod val="85000"/>
              </a:schemeClr>
            </a:fgClr>
            <a:bgClr>
              <a:schemeClr val="bg1"/>
            </a:bgClr>
          </a:pattFill>
        </p:spPr>
        <p:txBody>
          <a:bodyPr anchor="ctr" anchorCtr="0"/>
          <a:lstStyle>
            <a:lvl1pPr algn="ctr">
              <a:defRPr/>
            </a:lvl1pPr>
          </a:lstStyle>
          <a:p>
            <a:endParaRPr lang="en-AU"/>
          </a:p>
        </p:txBody>
      </p:sp>
      <p:sp>
        <p:nvSpPr>
          <p:cNvPr id="2" name="Slide Number Placeholder 1" descr="Lock Shape"/>
          <p:cNvSpPr>
            <a:spLocks noGrp="1"/>
          </p:cNvSpPr>
          <p:nvPr>
            <p:ph type="sldNum" sz="quarter" idx="81"/>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28" name="Rectangle 27"/>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p:txBody>
          <a:bodyPr/>
          <a:lstStyle/>
          <a:p>
            <a:r>
              <a:rPr lang="en-US" smtClean="0"/>
              <a:t>Click to edit Master title style</a:t>
            </a:r>
            <a:endParaRPr lang="en-AU"/>
          </a:p>
        </p:txBody>
      </p:sp>
      <p:sp>
        <p:nvSpPr>
          <p:cNvPr id="27"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1922515481"/>
      </p:ext>
    </p:extLst>
  </p:cSld>
  <p:clrMapOvr>
    <a:masterClrMapping/>
  </p:clrMapOvr>
  <p:transition spd="slow">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 Column Chart L + Intro + 1 Column Text">
    <p:spTree>
      <p:nvGrpSpPr>
        <p:cNvPr id="1" name=""/>
        <p:cNvGrpSpPr/>
        <p:nvPr/>
      </p:nvGrpSpPr>
      <p:grpSpPr>
        <a:xfrm>
          <a:off x="0" y="0"/>
          <a:ext cx="0" cy="0"/>
          <a:chOff x="0" y="0"/>
          <a:chExt cx="0" cy="0"/>
        </a:xfrm>
      </p:grpSpPr>
      <p:sp>
        <p:nvSpPr>
          <p:cNvPr id="33" name="Text Placeholder 32"/>
          <p:cNvSpPr>
            <a:spLocks noGrp="1"/>
          </p:cNvSpPr>
          <p:nvPr>
            <p:ph type="body" sz="quarter" idx="18"/>
          </p:nvPr>
        </p:nvSpPr>
        <p:spPr>
          <a:xfrm>
            <a:off x="6097847" y="1839914"/>
            <a:ext cx="2650880" cy="4406669"/>
          </a:xfrm>
        </p:spPr>
        <p:txBody>
          <a:bodyPr/>
          <a:lstStyle>
            <a:lvl1pPr marL="0" indent="0" algn="l" defTabSz="166158" rtl="0" eaLnBrk="1" latinLnBrk="0" hangingPunct="1">
              <a:lnSpc>
                <a:spcPct val="100000"/>
              </a:lnSpc>
              <a:spcBef>
                <a:spcPts val="0"/>
              </a:spcBef>
              <a:spcAft>
                <a:spcPts val="554"/>
              </a:spcAft>
              <a:buFont typeface="Arial" pitchFamily="34" charset="0"/>
              <a:buNone/>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marL="0" lvl="0" indent="0" algn="l" defTabSz="166158" rtl="0" eaLnBrk="1" latinLnBrk="0" hangingPunct="1">
              <a:lnSpc>
                <a:spcPct val="100000"/>
              </a:lnSpc>
              <a:spcBef>
                <a:spcPts val="0"/>
              </a:spcBef>
              <a:spcAft>
                <a:spcPts val="554"/>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Slide Number Placeholder 1" descr="Lock Shape"/>
          <p:cNvSpPr>
            <a:spLocks noGrp="1"/>
          </p:cNvSpPr>
          <p:nvPr>
            <p:ph type="sldNum" sz="quarter" idx="21"/>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12" name="Text Placeholder 4"/>
          <p:cNvSpPr>
            <a:spLocks noGrp="1"/>
          </p:cNvSpPr>
          <p:nvPr>
            <p:ph type="body" sz="quarter" idx="25" hasCustomPrompt="1"/>
          </p:nvPr>
        </p:nvSpPr>
        <p:spPr>
          <a:xfrm>
            <a:off x="3246646" y="1839910"/>
            <a:ext cx="2651815" cy="1777934"/>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sz="1292" b="0" cap="none" spc="0">
                <a:solidFill>
                  <a:schemeClr val="accent2"/>
                </a:solidFill>
                <a:latin typeface="Arial"/>
              </a:defRPr>
            </a:lvl1pPr>
          </a:lstStyle>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r>
              <a:rPr lang="en-US" dirty="0" smtClean="0"/>
              <a:t>Intro text</a:t>
            </a:r>
          </a:p>
        </p:txBody>
      </p:sp>
      <p:sp>
        <p:nvSpPr>
          <p:cNvPr id="9" name="Rectangle 8"/>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p:txBody>
          <a:bodyPr/>
          <a:lstStyle/>
          <a:p>
            <a:r>
              <a:rPr lang="en-US" smtClean="0"/>
              <a:t>Click to edit Master title style</a:t>
            </a:r>
            <a:endParaRPr lang="en-AU"/>
          </a:p>
        </p:txBody>
      </p:sp>
      <p:sp>
        <p:nvSpPr>
          <p:cNvPr id="10"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485572149"/>
      </p:ext>
    </p:extLst>
  </p:cSld>
  <p:clrMapOvr>
    <a:masterClrMapping/>
  </p:clrMapOvr>
  <p:transition spd="slow">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 Column Tab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2123" y="1839600"/>
            <a:ext cx="4067446" cy="4406400"/>
          </a:xfrm>
        </p:spPr>
        <p:txBody>
          <a:bodyPr numCol="2" spcCol="360000"/>
          <a:lstStyle>
            <a:lvl1pPr>
              <a:defRPr lang="en-US" sz="831" kern="1200" baseline="0" dirty="0" smtClean="0">
                <a:solidFill>
                  <a:srgbClr val="000000"/>
                </a:solidFill>
                <a:latin typeface="Arial" pitchFamily="34" charset="0"/>
                <a:ea typeface="+mn-ea"/>
                <a:cs typeface="Arial" pitchFamily="34" charset="0"/>
              </a:defRPr>
            </a:lvl1pPr>
            <a:lvl2pPr marL="167058" indent="-167058">
              <a:defRPr lang="en-US" sz="831" kern="1200" baseline="0" dirty="0" smtClean="0">
                <a:solidFill>
                  <a:srgbClr val="000000"/>
                </a:solidFill>
                <a:latin typeface="Arial" pitchFamily="34" charset="0"/>
                <a:ea typeface="+mn-ea"/>
                <a:cs typeface="Arial" pitchFamily="34" charset="0"/>
              </a:defRPr>
            </a:lvl2pPr>
            <a:lvl3pPr marL="332316" indent="-166158">
              <a:defRPr lang="en-US" sz="831" kern="1200" baseline="0" dirty="0" smtClean="0">
                <a:solidFill>
                  <a:srgbClr val="000000"/>
                </a:solidFill>
                <a:latin typeface="Arial" pitchFamily="34" charset="0"/>
                <a:ea typeface="+mn-ea"/>
                <a:cs typeface="Arial" pitchFamily="34" charset="0"/>
              </a:defRPr>
            </a:lvl3pPr>
            <a:lvl4pPr marL="498474" indent="-166158">
              <a:defRPr lang="en-US" sz="831" kern="1200" baseline="0" dirty="0" smtClean="0">
                <a:solidFill>
                  <a:srgbClr val="000000"/>
                </a:solidFill>
                <a:latin typeface="Arial" pitchFamily="34" charset="0"/>
                <a:ea typeface="+mn-ea"/>
                <a:cs typeface="Arial" pitchFamily="34" charset="0"/>
              </a:defRPr>
            </a:lvl4pPr>
            <a:lvl5pPr marL="664632" indent="-166158">
              <a:defRPr lang="en-AU" sz="831" kern="1200" baseline="0" dirty="0">
                <a:solidFill>
                  <a:srgbClr val="000000"/>
                </a:solidFill>
                <a:latin typeface="Arial" pitchFamily="34" charset="0"/>
                <a:ea typeface="+mn-ea"/>
                <a:cs typeface="Arial" pitchFamily="34" charset="0"/>
              </a:defRPr>
            </a:lvl5pPr>
            <a:lvl6pPr>
              <a:defRPr sz="1662"/>
            </a:lvl6pPr>
            <a:lvl7pPr>
              <a:defRPr sz="1662"/>
            </a:lvl7pPr>
            <a:lvl8pPr>
              <a:defRPr sz="1662"/>
            </a:lvl8pPr>
            <a:lvl9pPr>
              <a:defRPr sz="1662"/>
            </a:lvl9pPr>
          </a:lstStyle>
          <a:p>
            <a:pPr marL="0" lvl="0" indent="0" algn="l" defTabSz="844083" rtl="0" eaLnBrk="1" latinLnBrk="0" hangingPunct="1">
              <a:spcBef>
                <a:spcPts val="0"/>
              </a:spcBef>
              <a:spcAft>
                <a:spcPts val="554"/>
              </a:spcAft>
              <a:buFont typeface="Arial" pitchFamily="34" charset="0"/>
              <a:buNone/>
            </a:pPr>
            <a:endParaRPr lang="en-AU" dirty="0"/>
          </a:p>
        </p:txBody>
      </p:sp>
      <p:sp>
        <p:nvSpPr>
          <p:cNvPr id="2" name="Slide Number Placeholder 1" descr="Lock Shape"/>
          <p:cNvSpPr>
            <a:spLocks noGrp="1"/>
          </p:cNvSpPr>
          <p:nvPr>
            <p:ph type="sldNum" sz="quarter" idx="17"/>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9" name="Content Placeholder 2"/>
          <p:cNvSpPr>
            <a:spLocks noGrp="1"/>
          </p:cNvSpPr>
          <p:nvPr>
            <p:ph sz="half" idx="23"/>
          </p:nvPr>
        </p:nvSpPr>
        <p:spPr>
          <a:xfrm>
            <a:off x="4698831" y="1839600"/>
            <a:ext cx="4067446" cy="4406400"/>
          </a:xfrm>
        </p:spPr>
        <p:txBody>
          <a:bodyPr numCol="2" spcCol="360000"/>
          <a:lstStyle>
            <a:lvl1pPr>
              <a:defRPr lang="en-US" sz="831" kern="1200" baseline="0" dirty="0" smtClean="0">
                <a:solidFill>
                  <a:srgbClr val="000000"/>
                </a:solidFill>
                <a:latin typeface="Arial" pitchFamily="34" charset="0"/>
                <a:ea typeface="+mn-ea"/>
                <a:cs typeface="Arial" pitchFamily="34" charset="0"/>
              </a:defRPr>
            </a:lvl1pPr>
            <a:lvl2pPr marL="167058" indent="-167058">
              <a:defRPr lang="en-US" sz="831" kern="1200" baseline="0" dirty="0" smtClean="0">
                <a:solidFill>
                  <a:srgbClr val="000000"/>
                </a:solidFill>
                <a:latin typeface="Arial" pitchFamily="34" charset="0"/>
                <a:ea typeface="+mn-ea"/>
                <a:cs typeface="Arial" pitchFamily="34" charset="0"/>
              </a:defRPr>
            </a:lvl2pPr>
            <a:lvl3pPr marL="332316" indent="-166158">
              <a:defRPr lang="en-US" sz="831" kern="1200" baseline="0" dirty="0" smtClean="0">
                <a:solidFill>
                  <a:srgbClr val="000000"/>
                </a:solidFill>
                <a:latin typeface="Arial" pitchFamily="34" charset="0"/>
                <a:ea typeface="+mn-ea"/>
                <a:cs typeface="Arial" pitchFamily="34" charset="0"/>
              </a:defRPr>
            </a:lvl3pPr>
            <a:lvl4pPr marL="498474" indent="-166158">
              <a:defRPr lang="en-US" sz="831" kern="1200" baseline="0" dirty="0" smtClean="0">
                <a:solidFill>
                  <a:srgbClr val="000000"/>
                </a:solidFill>
                <a:latin typeface="Arial" pitchFamily="34" charset="0"/>
                <a:ea typeface="+mn-ea"/>
                <a:cs typeface="Arial" pitchFamily="34" charset="0"/>
              </a:defRPr>
            </a:lvl4pPr>
            <a:lvl5pPr marL="664632" indent="-166158">
              <a:defRPr lang="en-AU" sz="831" kern="1200" baseline="0" dirty="0">
                <a:solidFill>
                  <a:srgbClr val="000000"/>
                </a:solidFill>
                <a:latin typeface="Arial" pitchFamily="34" charset="0"/>
                <a:ea typeface="+mn-ea"/>
                <a:cs typeface="Arial" pitchFamily="34" charset="0"/>
              </a:defRPr>
            </a:lvl5pPr>
            <a:lvl6pPr>
              <a:defRPr sz="1662"/>
            </a:lvl6pPr>
            <a:lvl7pPr>
              <a:defRPr sz="1662"/>
            </a:lvl7pPr>
            <a:lvl8pPr>
              <a:defRPr sz="1662"/>
            </a:lvl8pPr>
            <a:lvl9pPr>
              <a:defRPr sz="1662"/>
            </a:lvl9pPr>
          </a:lstStyle>
          <a:p>
            <a:pPr marL="0" lvl="0" indent="0" algn="l" defTabSz="844083" rtl="0" eaLnBrk="1" latinLnBrk="0" hangingPunct="1">
              <a:spcBef>
                <a:spcPts val="0"/>
              </a:spcBef>
              <a:spcAft>
                <a:spcPts val="554"/>
              </a:spcAft>
              <a:buFont typeface="Arial" pitchFamily="34" charset="0"/>
              <a:buNone/>
            </a:pPr>
            <a:endParaRPr lang="en-AU" dirty="0"/>
          </a:p>
        </p:txBody>
      </p:sp>
      <p:sp>
        <p:nvSpPr>
          <p:cNvPr id="8" name="Rectangle 7"/>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4" name="Title 3"/>
          <p:cNvSpPr>
            <a:spLocks noGrp="1"/>
          </p:cNvSpPr>
          <p:nvPr>
            <p:ph type="title"/>
          </p:nvPr>
        </p:nvSpPr>
        <p:spPr/>
        <p:txBody>
          <a:bodyPr/>
          <a:lstStyle/>
          <a:p>
            <a:r>
              <a:rPr lang="en-US" smtClean="0"/>
              <a:t>Click to edit Master title style</a:t>
            </a:r>
            <a:endParaRPr lang="en-AU"/>
          </a:p>
        </p:txBody>
      </p:sp>
      <p:sp>
        <p:nvSpPr>
          <p:cNvPr id="10"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1395184736"/>
      </p:ext>
    </p:extLst>
  </p:cSld>
  <p:clrMapOvr>
    <a:masterClrMapping/>
  </p:clrMapOvr>
  <p:transition spd="slow">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V [ 1 Person ] + Quote L">
    <p:spTree>
      <p:nvGrpSpPr>
        <p:cNvPr id="1" name=""/>
        <p:cNvGrpSpPr/>
        <p:nvPr/>
      </p:nvGrpSpPr>
      <p:grpSpPr>
        <a:xfrm>
          <a:off x="0" y="0"/>
          <a:ext cx="0" cy="0"/>
          <a:chOff x="0" y="0"/>
          <a:chExt cx="0" cy="0"/>
        </a:xfrm>
      </p:grpSpPr>
      <p:sp>
        <p:nvSpPr>
          <p:cNvPr id="5" name="Contact Details"/>
          <p:cNvSpPr>
            <a:spLocks noGrp="1"/>
          </p:cNvSpPr>
          <p:nvPr>
            <p:ph type="pic" sz="quarter" idx="11"/>
          </p:nvPr>
        </p:nvSpPr>
        <p:spPr>
          <a:xfrm>
            <a:off x="392123" y="1839600"/>
            <a:ext cx="731077" cy="792000"/>
          </a:xfrm>
          <a:pattFill prst="smGrid">
            <a:fgClr>
              <a:schemeClr val="bg1">
                <a:lumMod val="85000"/>
              </a:schemeClr>
            </a:fgClr>
            <a:bgClr>
              <a:prstClr val="white"/>
            </a:bgClr>
          </a:pattFill>
          <a:ln>
            <a:solidFill>
              <a:srgbClr val="B4B4B4"/>
            </a:solidFill>
          </a:ln>
        </p:spPr>
        <p:txBody>
          <a:bodyPr/>
          <a:lstStyle>
            <a:lvl1pPr>
              <a:defRPr lang="en-AU" sz="831"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11" name="Contact Details"/>
          <p:cNvSpPr>
            <a:spLocks noGrp="1"/>
          </p:cNvSpPr>
          <p:nvPr>
            <p:ph type="body" sz="quarter" idx="15"/>
          </p:nvPr>
        </p:nvSpPr>
        <p:spPr>
          <a:xfrm>
            <a:off x="1291722" y="1839600"/>
            <a:ext cx="1751262" cy="799200"/>
          </a:xfrm>
        </p:spPr>
        <p:txBody>
          <a:bodyPr/>
          <a:lstStyle>
            <a:lvl1pPr marL="0" indent="0" algn="l" defTabSz="166158">
              <a:lnSpc>
                <a:spcPct val="100000"/>
              </a:lnSpc>
              <a:spcBef>
                <a:spcPts val="0"/>
              </a:spcBef>
              <a:spcAft>
                <a:spcPts val="0"/>
              </a:spcAft>
              <a:defRPr sz="831" b="0" cap="none" spc="0">
                <a:solidFill>
                  <a:srgbClr val="58595B"/>
                </a:solidFill>
                <a:latin typeface="Arial"/>
              </a:defRPr>
            </a:lvl1pPr>
          </a:lstStyle>
          <a:p>
            <a:pPr marL="0" lvl="0" indent="0" algn="l" defTabSz="166158" rtl="0" eaLnBrk="1" latinLnBrk="0" hangingPunct="1">
              <a:lnSpc>
                <a:spcPct val="100000"/>
              </a:lnSpc>
              <a:spcBef>
                <a:spcPts val="0"/>
              </a:spcBef>
              <a:spcAft>
                <a:spcPts val="0"/>
              </a:spcAft>
              <a:buFont typeface="Arial" pitchFamily="34" charset="0"/>
              <a:buNone/>
            </a:pPr>
            <a:r>
              <a:rPr lang="en-US" dirty="0" smtClean="0"/>
              <a:t>Click to edit Master text styles</a:t>
            </a:r>
          </a:p>
        </p:txBody>
      </p:sp>
      <p:sp>
        <p:nvSpPr>
          <p:cNvPr id="2" name="Slide Number Placeholder 1" descr="Lock Shape"/>
          <p:cNvSpPr>
            <a:spLocks noGrp="1"/>
          </p:cNvSpPr>
          <p:nvPr>
            <p:ph type="sldNum" sz="quarter" idx="35"/>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12" name="Text Placeholder 9"/>
          <p:cNvSpPr>
            <a:spLocks noGrp="1"/>
          </p:cNvSpPr>
          <p:nvPr>
            <p:ph type="body" sz="quarter" idx="26"/>
          </p:nvPr>
        </p:nvSpPr>
        <p:spPr>
          <a:xfrm>
            <a:off x="3246646" y="1839600"/>
            <a:ext cx="5506338" cy="4406400"/>
          </a:xfrm>
        </p:spPr>
        <p:txBody>
          <a:bodyPr numCol="2" spcCol="36000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3" name="Title 2"/>
          <p:cNvSpPr>
            <a:spLocks noGrp="1"/>
          </p:cNvSpPr>
          <p:nvPr>
            <p:ph type="title"/>
          </p:nvPr>
        </p:nvSpPr>
        <p:spPr/>
        <p:txBody>
          <a:bodyPr/>
          <a:lstStyle/>
          <a:p>
            <a:r>
              <a:rPr lang="en-US" smtClean="0"/>
              <a:t>Click to edit Master title style</a:t>
            </a:r>
            <a:endParaRPr lang="en-AU"/>
          </a:p>
        </p:txBody>
      </p:sp>
      <p:sp>
        <p:nvSpPr>
          <p:cNvPr id="4" name="矩形 3"/>
          <p:cNvSpPr/>
          <p:nvPr userDrawn="1"/>
        </p:nvSpPr>
        <p:spPr>
          <a:xfrm>
            <a:off x="3365425" y="6426000"/>
            <a:ext cx="2337401" cy="20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96379807"/>
      </p:ext>
    </p:extLst>
  </p:cSld>
  <p:clrMapOvr>
    <a:masterClrMapping/>
  </p:clrMapOvr>
  <p:transition spd="slow">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V [ 2 people ]">
    <p:spTree>
      <p:nvGrpSpPr>
        <p:cNvPr id="1" name=""/>
        <p:cNvGrpSpPr/>
        <p:nvPr/>
      </p:nvGrpSpPr>
      <p:grpSpPr>
        <a:xfrm>
          <a:off x="0" y="0"/>
          <a:ext cx="0" cy="0"/>
          <a:chOff x="0" y="0"/>
          <a:chExt cx="0" cy="0"/>
        </a:xfrm>
      </p:grpSpPr>
      <p:sp>
        <p:nvSpPr>
          <p:cNvPr id="5" name="Contact 1 Details"/>
          <p:cNvSpPr>
            <a:spLocks noGrp="1"/>
          </p:cNvSpPr>
          <p:nvPr>
            <p:ph type="pic" sz="quarter" idx="11"/>
          </p:nvPr>
        </p:nvSpPr>
        <p:spPr>
          <a:xfrm>
            <a:off x="392123" y="1840541"/>
            <a:ext cx="731077" cy="792000"/>
          </a:xfrm>
          <a:pattFill prst="smGrid">
            <a:fgClr>
              <a:schemeClr val="bg1">
                <a:lumMod val="85000"/>
              </a:schemeClr>
            </a:fgClr>
            <a:bgClr>
              <a:prstClr val="white"/>
            </a:bgClr>
          </a:pattFill>
          <a:ln>
            <a:solidFill>
              <a:srgbClr val="B4B4B4"/>
            </a:solidFill>
          </a:ln>
        </p:spPr>
        <p:txBody>
          <a:bodyPr/>
          <a:lstStyle>
            <a:lvl1pPr algn="ctr">
              <a:defRPr lang="en-AU" sz="831"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7" name="Contact 2 Details"/>
          <p:cNvSpPr>
            <a:spLocks noGrp="1"/>
          </p:cNvSpPr>
          <p:nvPr>
            <p:ph type="pic" sz="quarter" idx="12"/>
          </p:nvPr>
        </p:nvSpPr>
        <p:spPr>
          <a:xfrm>
            <a:off x="4698258" y="1840541"/>
            <a:ext cx="731077" cy="792000"/>
          </a:xfrm>
          <a:pattFill prst="smGrid">
            <a:fgClr>
              <a:schemeClr val="bg1">
                <a:lumMod val="85000"/>
              </a:schemeClr>
            </a:fgClr>
            <a:bgClr>
              <a:prstClr val="white"/>
            </a:bgClr>
          </a:pattFill>
          <a:ln>
            <a:solidFill>
              <a:srgbClr val="B4B4B4"/>
            </a:solidFill>
          </a:ln>
        </p:spPr>
        <p:txBody>
          <a:bodyPr/>
          <a:lstStyle>
            <a:lvl1pPr algn="ctr">
              <a:defRPr lang="en-AU" sz="831"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9" name="Contact 1 Details"/>
          <p:cNvSpPr>
            <a:spLocks noGrp="1"/>
          </p:cNvSpPr>
          <p:nvPr>
            <p:ph type="body" sz="quarter" idx="13"/>
          </p:nvPr>
        </p:nvSpPr>
        <p:spPr>
          <a:xfrm>
            <a:off x="1299585" y="1839600"/>
            <a:ext cx="3156923" cy="792000"/>
          </a:xfrm>
        </p:spPr>
        <p:txBody>
          <a:bodyPr/>
          <a:lstStyle>
            <a:lvl1pPr marL="0" indent="0" algn="l" defTabSz="166158">
              <a:lnSpc>
                <a:spcPct val="100000"/>
              </a:lnSpc>
              <a:spcBef>
                <a:spcPts val="0"/>
              </a:spcBef>
              <a:spcAft>
                <a:spcPts val="0"/>
              </a:spcAft>
              <a:defRPr lang="en-US" sz="831" b="0" kern="1200" cap="none" spc="0" baseline="0" dirty="0" smtClean="0">
                <a:solidFill>
                  <a:srgbClr val="58595B"/>
                </a:solidFill>
                <a:latin typeface="Arial"/>
                <a:ea typeface="+mn-ea"/>
                <a:cs typeface="Arial" pitchFamily="34" charset="0"/>
              </a:defRPr>
            </a:lvl1pPr>
          </a:lstStyle>
          <a:p>
            <a:pPr marL="0" lvl="0" indent="0" algn="l" defTabSz="844083" rtl="0" eaLnBrk="1" latinLnBrk="0" hangingPunct="1">
              <a:lnSpc>
                <a:spcPct val="100000"/>
              </a:lnSpc>
              <a:spcBef>
                <a:spcPts val="0"/>
              </a:spcBef>
              <a:spcAft>
                <a:spcPts val="277"/>
              </a:spcAft>
              <a:buFont typeface="Arial" pitchFamily="34" charset="0"/>
              <a:buNone/>
            </a:pPr>
            <a:r>
              <a:rPr lang="en-US" dirty="0" smtClean="0"/>
              <a:t>Click to edit Master text styles</a:t>
            </a:r>
          </a:p>
        </p:txBody>
      </p:sp>
      <p:sp>
        <p:nvSpPr>
          <p:cNvPr id="11" name="Contact 2 Details"/>
          <p:cNvSpPr>
            <a:spLocks noGrp="1"/>
          </p:cNvSpPr>
          <p:nvPr>
            <p:ph type="body" sz="quarter" idx="14"/>
          </p:nvPr>
        </p:nvSpPr>
        <p:spPr>
          <a:xfrm>
            <a:off x="5611192" y="1839600"/>
            <a:ext cx="3156923" cy="792000"/>
          </a:xfrm>
        </p:spPr>
        <p:txBody>
          <a:bodyPr/>
          <a:lstStyle>
            <a:lvl1pPr marL="0" indent="0" algn="l" defTabSz="166158">
              <a:lnSpc>
                <a:spcPct val="100000"/>
              </a:lnSpc>
              <a:spcBef>
                <a:spcPts val="0"/>
              </a:spcBef>
              <a:spcAft>
                <a:spcPts val="0"/>
              </a:spcAft>
              <a:defRPr lang="en-US" sz="831" b="0" kern="1200" cap="none" spc="0" baseline="0" dirty="0" smtClean="0">
                <a:solidFill>
                  <a:srgbClr val="58595B"/>
                </a:solidFill>
                <a:latin typeface="Arial"/>
                <a:ea typeface="+mn-ea"/>
                <a:cs typeface="Arial" pitchFamily="34" charset="0"/>
              </a:defRPr>
            </a:lvl1pPr>
          </a:lstStyle>
          <a:p>
            <a:pPr marL="0" lvl="0" indent="0" algn="l" defTabSz="844083" rtl="0" eaLnBrk="1" latinLnBrk="0" hangingPunct="1">
              <a:lnSpc>
                <a:spcPct val="100000"/>
              </a:lnSpc>
              <a:spcBef>
                <a:spcPts val="0"/>
              </a:spcBef>
              <a:spcAft>
                <a:spcPts val="277"/>
              </a:spcAft>
              <a:buFont typeface="Arial" pitchFamily="34" charset="0"/>
              <a:buNone/>
            </a:pPr>
            <a:r>
              <a:rPr lang="en-US" dirty="0" smtClean="0"/>
              <a:t>Click to edit Master text styles</a:t>
            </a:r>
          </a:p>
        </p:txBody>
      </p:sp>
      <p:sp>
        <p:nvSpPr>
          <p:cNvPr id="13" name="Text Placeholder 12"/>
          <p:cNvSpPr>
            <a:spLocks noGrp="1"/>
          </p:cNvSpPr>
          <p:nvPr>
            <p:ph type="body" sz="quarter" idx="15"/>
          </p:nvPr>
        </p:nvSpPr>
        <p:spPr>
          <a:xfrm>
            <a:off x="392123" y="2836800"/>
            <a:ext cx="4067446" cy="3402000"/>
          </a:xfrm>
        </p:spPr>
        <p:txBody>
          <a:bodyPr/>
          <a:lstStyle>
            <a:lvl1pPr>
              <a:defRPr lang="en-US" sz="831" kern="1200" baseline="0" dirty="0" smtClean="0">
                <a:solidFill>
                  <a:srgbClr val="58595B"/>
                </a:solidFill>
                <a:latin typeface="Arial" pitchFamily="34" charset="0"/>
                <a:ea typeface="+mn-ea"/>
                <a:cs typeface="Arial" pitchFamily="34" charset="0"/>
              </a:defRPr>
            </a:lvl1pPr>
            <a:lvl2pPr marL="167058" indent="-167058">
              <a:defRPr lang="en-US" sz="831" kern="1200" baseline="0" dirty="0" smtClean="0">
                <a:solidFill>
                  <a:srgbClr val="58595B"/>
                </a:solidFill>
                <a:latin typeface="Arial" pitchFamily="34" charset="0"/>
                <a:ea typeface="+mn-ea"/>
                <a:cs typeface="Arial" pitchFamily="34" charset="0"/>
              </a:defRPr>
            </a:lvl2pPr>
            <a:lvl3pPr marL="332316" indent="-166158">
              <a:defRPr lang="en-US" sz="831" kern="1200" baseline="0" dirty="0" smtClean="0">
                <a:solidFill>
                  <a:srgbClr val="58595B"/>
                </a:solidFill>
                <a:latin typeface="Arial" pitchFamily="34" charset="0"/>
                <a:ea typeface="+mn-ea"/>
                <a:cs typeface="Arial" pitchFamily="34" charset="0"/>
              </a:defRPr>
            </a:lvl3pPr>
            <a:lvl4pPr marL="498474" indent="-166158">
              <a:defRPr lang="en-US" sz="831" kern="1200" baseline="0" dirty="0" smtClean="0">
                <a:solidFill>
                  <a:srgbClr val="58595B"/>
                </a:solidFill>
                <a:latin typeface="Arial" pitchFamily="34" charset="0"/>
                <a:ea typeface="+mn-ea"/>
                <a:cs typeface="Arial" pitchFamily="34" charset="0"/>
              </a:defRPr>
            </a:lvl4pPr>
            <a:lvl5pPr marL="664632" indent="-166158">
              <a:defRPr lang="en-AU" sz="831" kern="1200" baseline="0" dirty="0">
                <a:solidFill>
                  <a:srgbClr val="58595B"/>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a:p>
            <a:pPr marL="0" lvl="0" indent="0" algn="l" defTabSz="844083" rtl="0" eaLnBrk="1" latinLnBrk="0" hangingPunct="1">
              <a:spcBef>
                <a:spcPts val="0"/>
              </a:spcBef>
              <a:spcAft>
                <a:spcPts val="554"/>
              </a:spcAft>
              <a:buFont typeface="Arial" pitchFamily="34" charset="0"/>
              <a:buNone/>
            </a:pPr>
            <a:endParaRPr lang="en-AU" dirty="0"/>
          </a:p>
        </p:txBody>
      </p:sp>
      <p:sp>
        <p:nvSpPr>
          <p:cNvPr id="15" name="Text Placeholder 14"/>
          <p:cNvSpPr>
            <a:spLocks noGrp="1"/>
          </p:cNvSpPr>
          <p:nvPr>
            <p:ph type="body" sz="quarter" idx="16"/>
          </p:nvPr>
        </p:nvSpPr>
        <p:spPr>
          <a:xfrm>
            <a:off x="4698258" y="2836800"/>
            <a:ext cx="4067446" cy="3402000"/>
          </a:xfrm>
        </p:spPr>
        <p:txBody>
          <a:bodyPr/>
          <a:lstStyle>
            <a:lvl1pPr>
              <a:defRPr lang="en-US" sz="831" kern="1200" baseline="0" dirty="0" smtClean="0">
                <a:solidFill>
                  <a:srgbClr val="58595B"/>
                </a:solidFill>
                <a:latin typeface="Arial" pitchFamily="34" charset="0"/>
                <a:ea typeface="+mn-ea"/>
                <a:cs typeface="Arial" pitchFamily="34" charset="0"/>
              </a:defRPr>
            </a:lvl1pPr>
            <a:lvl2pPr marL="167058" indent="-167058">
              <a:defRPr lang="en-US" sz="831" kern="1200" baseline="0" dirty="0" smtClean="0">
                <a:solidFill>
                  <a:srgbClr val="58595B"/>
                </a:solidFill>
                <a:latin typeface="Arial" pitchFamily="34" charset="0"/>
                <a:ea typeface="+mn-ea"/>
                <a:cs typeface="Arial" pitchFamily="34" charset="0"/>
              </a:defRPr>
            </a:lvl2pPr>
            <a:lvl3pPr marL="332316" indent="-166158">
              <a:defRPr lang="en-US" sz="831" kern="1200" baseline="0" dirty="0" smtClean="0">
                <a:solidFill>
                  <a:srgbClr val="58595B"/>
                </a:solidFill>
                <a:latin typeface="Arial" pitchFamily="34" charset="0"/>
                <a:ea typeface="+mn-ea"/>
                <a:cs typeface="Arial" pitchFamily="34" charset="0"/>
              </a:defRPr>
            </a:lvl3pPr>
            <a:lvl4pPr marL="498474" indent="-166158">
              <a:defRPr lang="en-US" sz="831" kern="1200" baseline="0" dirty="0" smtClean="0">
                <a:solidFill>
                  <a:srgbClr val="58595B"/>
                </a:solidFill>
                <a:latin typeface="Arial" pitchFamily="34" charset="0"/>
                <a:ea typeface="+mn-ea"/>
                <a:cs typeface="Arial" pitchFamily="34" charset="0"/>
              </a:defRPr>
            </a:lvl4pPr>
            <a:lvl5pPr marL="664632" indent="-166158">
              <a:defRPr lang="en-AU" sz="831" kern="1200" baseline="0" dirty="0">
                <a:solidFill>
                  <a:srgbClr val="58595B"/>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a:p>
            <a:pPr marL="0" lvl="0" indent="0" algn="l" defTabSz="844083" rtl="0" eaLnBrk="1" latinLnBrk="0" hangingPunct="1">
              <a:spcBef>
                <a:spcPts val="0"/>
              </a:spcBef>
              <a:spcAft>
                <a:spcPts val="554"/>
              </a:spcAft>
              <a:buFont typeface="Arial" pitchFamily="34" charset="0"/>
              <a:buNone/>
            </a:pPr>
            <a:endParaRPr lang="en-AU" dirty="0"/>
          </a:p>
        </p:txBody>
      </p:sp>
      <p:sp>
        <p:nvSpPr>
          <p:cNvPr id="2" name="Slide Number Placeholder 1" descr="Lock Shape"/>
          <p:cNvSpPr>
            <a:spLocks noGrp="1"/>
          </p:cNvSpPr>
          <p:nvPr>
            <p:ph type="sldNum" sz="quarter" idx="20"/>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14" name="Rectangle 13"/>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p:txBody>
          <a:bodyPr/>
          <a:lstStyle/>
          <a:p>
            <a:r>
              <a:rPr lang="en-US" smtClean="0"/>
              <a:t>Click to edit Master title style</a:t>
            </a:r>
            <a:endParaRPr lang="en-AU"/>
          </a:p>
        </p:txBody>
      </p:sp>
      <p:sp>
        <p:nvSpPr>
          <p:cNvPr id="16"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Tree>
    <p:extLst>
      <p:ext uri="{BB962C8B-B14F-4D97-AF65-F5344CB8AC3E}">
        <p14:creationId xmlns:p14="http://schemas.microsoft.com/office/powerpoint/2010/main" val="58867845"/>
      </p:ext>
    </p:extLst>
  </p:cSld>
  <p:clrMapOvr>
    <a:masterClrMapping/>
  </p:clrMapOvr>
  <p:transition spd="slow">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V [ 3 People ]">
    <p:spTree>
      <p:nvGrpSpPr>
        <p:cNvPr id="1" name=""/>
        <p:cNvGrpSpPr/>
        <p:nvPr/>
      </p:nvGrpSpPr>
      <p:grpSpPr>
        <a:xfrm>
          <a:off x="0" y="0"/>
          <a:ext cx="0" cy="0"/>
          <a:chOff x="0" y="0"/>
          <a:chExt cx="0" cy="0"/>
        </a:xfrm>
      </p:grpSpPr>
      <p:sp>
        <p:nvSpPr>
          <p:cNvPr id="11" name="Contact 1 Details"/>
          <p:cNvSpPr>
            <a:spLocks noGrp="1"/>
          </p:cNvSpPr>
          <p:nvPr>
            <p:ph type="body" sz="quarter" idx="15"/>
          </p:nvPr>
        </p:nvSpPr>
        <p:spPr>
          <a:xfrm>
            <a:off x="1291722" y="1839600"/>
            <a:ext cx="1751262" cy="792000"/>
          </a:xfrm>
        </p:spPr>
        <p:txBody>
          <a:bodyPr/>
          <a:lstStyle>
            <a:lvl1pPr marL="0" indent="0" algn="l" defTabSz="166158">
              <a:lnSpc>
                <a:spcPct val="100000"/>
              </a:lnSpc>
              <a:spcBef>
                <a:spcPts val="0"/>
              </a:spcBef>
              <a:spcAft>
                <a:spcPts val="554"/>
              </a:spcAft>
              <a:defRPr lang="en-US" sz="831" b="0" kern="1200" cap="none" spc="0" baseline="0" dirty="0" smtClean="0">
                <a:solidFill>
                  <a:srgbClr val="58595B"/>
                </a:solidFill>
                <a:latin typeface="Arial"/>
                <a:ea typeface="+mn-ea"/>
                <a:cs typeface="Arial" pitchFamily="34" charset="0"/>
              </a:defRPr>
            </a:lvl1pPr>
          </a:lstStyle>
          <a:p>
            <a:pPr marL="0" lvl="0" indent="0" algn="l" defTabSz="166158" rtl="0" eaLnBrk="1" latinLnBrk="0" hangingPunct="1">
              <a:lnSpc>
                <a:spcPct val="100000"/>
              </a:lnSpc>
              <a:spcBef>
                <a:spcPts val="0"/>
              </a:spcBef>
              <a:spcAft>
                <a:spcPts val="0"/>
              </a:spcAft>
              <a:buFont typeface="Arial" pitchFamily="34" charset="0"/>
              <a:buNone/>
            </a:pPr>
            <a:r>
              <a:rPr lang="en-US" dirty="0" smtClean="0"/>
              <a:t>Click to edit Master text styles</a:t>
            </a:r>
          </a:p>
        </p:txBody>
      </p:sp>
      <p:sp>
        <p:nvSpPr>
          <p:cNvPr id="19" name="Contact 2 Details"/>
          <p:cNvSpPr>
            <a:spLocks noGrp="1"/>
          </p:cNvSpPr>
          <p:nvPr>
            <p:ph type="body" sz="quarter" idx="23"/>
          </p:nvPr>
        </p:nvSpPr>
        <p:spPr>
          <a:xfrm>
            <a:off x="4146304" y="1839600"/>
            <a:ext cx="1751262" cy="792000"/>
          </a:xfrm>
        </p:spPr>
        <p:txBody>
          <a:bodyPr/>
          <a:lstStyle>
            <a:lvl1pPr marL="0" indent="0" algn="l" defTabSz="166158">
              <a:lnSpc>
                <a:spcPct val="100000"/>
              </a:lnSpc>
              <a:spcBef>
                <a:spcPts val="0"/>
              </a:spcBef>
              <a:spcAft>
                <a:spcPts val="0"/>
              </a:spcAft>
              <a:defRPr lang="en-US" sz="831" b="0" kern="1200" cap="none" spc="0" baseline="0" dirty="0" smtClean="0">
                <a:solidFill>
                  <a:srgbClr val="58595B"/>
                </a:solidFill>
                <a:latin typeface="Arial"/>
                <a:ea typeface="+mn-ea"/>
                <a:cs typeface="Arial" pitchFamily="34" charset="0"/>
              </a:defRPr>
            </a:lvl1pPr>
          </a:lstStyle>
          <a:p>
            <a:pPr marL="0" lvl="0" indent="0" algn="l" defTabSz="844083" rtl="0" eaLnBrk="1" latinLnBrk="0" hangingPunct="1">
              <a:lnSpc>
                <a:spcPct val="100000"/>
              </a:lnSpc>
              <a:spcBef>
                <a:spcPts val="0"/>
              </a:spcBef>
              <a:spcAft>
                <a:spcPts val="277"/>
              </a:spcAft>
              <a:buFont typeface="Arial" pitchFamily="34" charset="0"/>
              <a:buNone/>
            </a:pPr>
            <a:r>
              <a:rPr lang="en-US" dirty="0" smtClean="0"/>
              <a:t>Click to edit Master text styles</a:t>
            </a:r>
          </a:p>
        </p:txBody>
      </p:sp>
      <p:sp>
        <p:nvSpPr>
          <p:cNvPr id="27" name="Contact 3 Details"/>
          <p:cNvSpPr>
            <a:spLocks noGrp="1"/>
          </p:cNvSpPr>
          <p:nvPr>
            <p:ph type="body" sz="quarter" idx="31"/>
          </p:nvPr>
        </p:nvSpPr>
        <p:spPr>
          <a:xfrm>
            <a:off x="6999695" y="1839600"/>
            <a:ext cx="1751262" cy="792000"/>
          </a:xfrm>
        </p:spPr>
        <p:txBody>
          <a:bodyPr/>
          <a:lstStyle>
            <a:lvl1pPr marL="0" indent="0" algn="l" defTabSz="166158">
              <a:lnSpc>
                <a:spcPct val="100000"/>
              </a:lnSpc>
              <a:spcBef>
                <a:spcPts val="0"/>
              </a:spcBef>
              <a:spcAft>
                <a:spcPts val="0"/>
              </a:spcAft>
              <a:defRPr lang="en-US" sz="831" b="0" kern="1200" cap="none" spc="0" baseline="0" dirty="0" smtClean="0">
                <a:solidFill>
                  <a:srgbClr val="58595B"/>
                </a:solidFill>
                <a:latin typeface="Arial"/>
                <a:ea typeface="+mn-ea"/>
                <a:cs typeface="Arial" pitchFamily="34" charset="0"/>
              </a:defRPr>
            </a:lvl1pPr>
          </a:lstStyle>
          <a:p>
            <a:pPr marL="0" lvl="0" indent="0" algn="l" defTabSz="844083" rtl="0" eaLnBrk="1" latinLnBrk="0" hangingPunct="1">
              <a:lnSpc>
                <a:spcPct val="100000"/>
              </a:lnSpc>
              <a:spcBef>
                <a:spcPts val="0"/>
              </a:spcBef>
              <a:spcAft>
                <a:spcPts val="277"/>
              </a:spcAft>
              <a:buFont typeface="Arial" pitchFamily="34" charset="0"/>
              <a:buNone/>
            </a:pPr>
            <a:r>
              <a:rPr lang="en-US" dirty="0" smtClean="0"/>
              <a:t>Click to edit Master text styles</a:t>
            </a:r>
          </a:p>
        </p:txBody>
      </p:sp>
      <p:sp>
        <p:nvSpPr>
          <p:cNvPr id="9" name="Text Placeholder 8"/>
          <p:cNvSpPr>
            <a:spLocks noGrp="1"/>
          </p:cNvSpPr>
          <p:nvPr>
            <p:ph type="body" sz="quarter" idx="32"/>
          </p:nvPr>
        </p:nvSpPr>
        <p:spPr>
          <a:xfrm>
            <a:off x="392122" y="2836800"/>
            <a:ext cx="2651815" cy="3402000"/>
          </a:xfrm>
        </p:spPr>
        <p:txBody>
          <a:bodyPr/>
          <a:lstStyle>
            <a:lvl1pPr>
              <a:defRPr lang="en-US" sz="831" kern="1200" baseline="0" dirty="0" smtClean="0">
                <a:solidFill>
                  <a:srgbClr val="58595B"/>
                </a:solidFill>
                <a:latin typeface="Arial" pitchFamily="34" charset="0"/>
                <a:ea typeface="+mn-ea"/>
                <a:cs typeface="Arial" pitchFamily="34" charset="0"/>
              </a:defRPr>
            </a:lvl1pPr>
            <a:lvl2pPr marL="167058" indent="-167058">
              <a:defRPr lang="en-US" sz="831" kern="1200" baseline="0" dirty="0" smtClean="0">
                <a:solidFill>
                  <a:srgbClr val="58595B"/>
                </a:solidFill>
                <a:latin typeface="Arial" pitchFamily="34" charset="0"/>
                <a:ea typeface="+mn-ea"/>
                <a:cs typeface="Arial" pitchFamily="34" charset="0"/>
              </a:defRPr>
            </a:lvl2pPr>
            <a:lvl3pPr marL="332316" indent="-166158">
              <a:defRPr lang="en-US" sz="831" kern="1200" baseline="0" dirty="0" smtClean="0">
                <a:solidFill>
                  <a:srgbClr val="58595B"/>
                </a:solidFill>
                <a:latin typeface="Arial" pitchFamily="34" charset="0"/>
                <a:ea typeface="+mn-ea"/>
                <a:cs typeface="Arial" pitchFamily="34" charset="0"/>
              </a:defRPr>
            </a:lvl3pPr>
            <a:lvl4pPr marL="498474" indent="-166158">
              <a:defRPr lang="en-US" sz="831" kern="1200" baseline="0" dirty="0" smtClean="0">
                <a:solidFill>
                  <a:srgbClr val="58595B"/>
                </a:solidFill>
                <a:latin typeface="Arial" pitchFamily="34" charset="0"/>
                <a:ea typeface="+mn-ea"/>
                <a:cs typeface="Arial" pitchFamily="34" charset="0"/>
              </a:defRPr>
            </a:lvl4pPr>
            <a:lvl5pPr marL="664632" indent="-166158">
              <a:defRPr lang="en-AU" sz="831" kern="1200" baseline="0" dirty="0">
                <a:solidFill>
                  <a:srgbClr val="58595B"/>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a:p>
            <a:pPr marL="0" lvl="0" indent="0" algn="l" defTabSz="844083" rtl="0" eaLnBrk="1" latinLnBrk="0" hangingPunct="1">
              <a:spcBef>
                <a:spcPts val="0"/>
              </a:spcBef>
              <a:spcAft>
                <a:spcPts val="554"/>
              </a:spcAft>
              <a:buFont typeface="Arial" pitchFamily="34" charset="0"/>
              <a:buNone/>
            </a:pPr>
            <a:endParaRPr lang="en-AU" dirty="0"/>
          </a:p>
        </p:txBody>
      </p:sp>
      <p:sp>
        <p:nvSpPr>
          <p:cNvPr id="31" name="Text Placeholder 8"/>
          <p:cNvSpPr>
            <a:spLocks noGrp="1"/>
          </p:cNvSpPr>
          <p:nvPr>
            <p:ph type="body" sz="quarter" idx="33"/>
          </p:nvPr>
        </p:nvSpPr>
        <p:spPr>
          <a:xfrm>
            <a:off x="3246646" y="2836800"/>
            <a:ext cx="2651815" cy="3402000"/>
          </a:xfrm>
        </p:spPr>
        <p:txBody>
          <a:bodyPr/>
          <a:lstStyle>
            <a:lvl1pPr>
              <a:defRPr lang="en-US" sz="831" kern="1200" baseline="0" dirty="0" smtClean="0">
                <a:solidFill>
                  <a:srgbClr val="58595B"/>
                </a:solidFill>
                <a:latin typeface="Arial" pitchFamily="34" charset="0"/>
                <a:ea typeface="+mn-ea"/>
                <a:cs typeface="Arial" pitchFamily="34" charset="0"/>
              </a:defRPr>
            </a:lvl1pPr>
            <a:lvl2pPr marL="167058" indent="-167058">
              <a:defRPr lang="en-US" sz="831" kern="1200" baseline="0" dirty="0" smtClean="0">
                <a:solidFill>
                  <a:srgbClr val="58595B"/>
                </a:solidFill>
                <a:latin typeface="Arial" pitchFamily="34" charset="0"/>
                <a:ea typeface="+mn-ea"/>
                <a:cs typeface="Arial" pitchFamily="34" charset="0"/>
              </a:defRPr>
            </a:lvl2pPr>
            <a:lvl3pPr marL="332316" indent="-166158">
              <a:defRPr lang="en-US" sz="831" kern="1200" baseline="0" dirty="0" smtClean="0">
                <a:solidFill>
                  <a:srgbClr val="58595B"/>
                </a:solidFill>
                <a:latin typeface="Arial" pitchFamily="34" charset="0"/>
                <a:ea typeface="+mn-ea"/>
                <a:cs typeface="Arial" pitchFamily="34" charset="0"/>
              </a:defRPr>
            </a:lvl3pPr>
            <a:lvl4pPr marL="498474" indent="-166158">
              <a:defRPr lang="en-US" sz="831" kern="1200" baseline="0" dirty="0" smtClean="0">
                <a:solidFill>
                  <a:srgbClr val="58595B"/>
                </a:solidFill>
                <a:latin typeface="Arial" pitchFamily="34" charset="0"/>
                <a:ea typeface="+mn-ea"/>
                <a:cs typeface="Arial" pitchFamily="34" charset="0"/>
              </a:defRPr>
            </a:lvl4pPr>
            <a:lvl5pPr marL="664632" indent="-166158">
              <a:defRPr lang="en-AU" sz="831" kern="1200" baseline="0" dirty="0">
                <a:solidFill>
                  <a:srgbClr val="58595B"/>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a:p>
            <a:pPr marL="0" lvl="0" indent="0" algn="l" defTabSz="844083" rtl="0" eaLnBrk="1" latinLnBrk="0" hangingPunct="1">
              <a:spcBef>
                <a:spcPts val="0"/>
              </a:spcBef>
              <a:spcAft>
                <a:spcPts val="554"/>
              </a:spcAft>
              <a:buFont typeface="Arial" pitchFamily="34" charset="0"/>
              <a:buNone/>
            </a:pPr>
            <a:endParaRPr lang="en-AU" dirty="0"/>
          </a:p>
        </p:txBody>
      </p:sp>
      <p:sp>
        <p:nvSpPr>
          <p:cNvPr id="32" name="Text Placeholder 8"/>
          <p:cNvSpPr>
            <a:spLocks noGrp="1"/>
          </p:cNvSpPr>
          <p:nvPr>
            <p:ph type="body" sz="quarter" idx="34"/>
          </p:nvPr>
        </p:nvSpPr>
        <p:spPr>
          <a:xfrm>
            <a:off x="6097846" y="2836800"/>
            <a:ext cx="2651815" cy="3402000"/>
          </a:xfrm>
        </p:spPr>
        <p:txBody>
          <a:bodyPr/>
          <a:lstStyle>
            <a:lvl1pPr>
              <a:defRPr lang="en-US" sz="831" kern="1200" baseline="0" dirty="0" smtClean="0">
                <a:solidFill>
                  <a:srgbClr val="58595B"/>
                </a:solidFill>
                <a:latin typeface="Arial" pitchFamily="34" charset="0"/>
                <a:ea typeface="+mn-ea"/>
                <a:cs typeface="Arial" pitchFamily="34" charset="0"/>
              </a:defRPr>
            </a:lvl1pPr>
            <a:lvl2pPr marL="167058" indent="-167058">
              <a:defRPr lang="en-US" sz="831" kern="1200" baseline="0" dirty="0" smtClean="0">
                <a:solidFill>
                  <a:srgbClr val="58595B"/>
                </a:solidFill>
                <a:latin typeface="Arial" pitchFamily="34" charset="0"/>
                <a:ea typeface="+mn-ea"/>
                <a:cs typeface="Arial" pitchFamily="34" charset="0"/>
              </a:defRPr>
            </a:lvl2pPr>
            <a:lvl3pPr marL="332316" indent="-166158">
              <a:defRPr lang="en-US" sz="831" kern="1200" baseline="0" dirty="0" smtClean="0">
                <a:solidFill>
                  <a:srgbClr val="58595B"/>
                </a:solidFill>
                <a:latin typeface="Arial" pitchFamily="34" charset="0"/>
                <a:ea typeface="+mn-ea"/>
                <a:cs typeface="Arial" pitchFamily="34" charset="0"/>
              </a:defRPr>
            </a:lvl3pPr>
            <a:lvl4pPr marL="498474" indent="-166158">
              <a:defRPr lang="en-US" sz="831" kern="1200" baseline="0" dirty="0" smtClean="0">
                <a:solidFill>
                  <a:srgbClr val="58595B"/>
                </a:solidFill>
                <a:latin typeface="Arial" pitchFamily="34" charset="0"/>
                <a:ea typeface="+mn-ea"/>
                <a:cs typeface="Arial" pitchFamily="34" charset="0"/>
              </a:defRPr>
            </a:lvl4pPr>
            <a:lvl5pPr marL="664632" indent="-166158">
              <a:defRPr lang="en-AU" sz="831" kern="1200" baseline="0" dirty="0">
                <a:solidFill>
                  <a:srgbClr val="58595B"/>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a:p>
            <a:pPr marL="0" lvl="0" indent="0" algn="l" defTabSz="844083" rtl="0" eaLnBrk="1" latinLnBrk="0" hangingPunct="1">
              <a:spcBef>
                <a:spcPts val="0"/>
              </a:spcBef>
              <a:spcAft>
                <a:spcPts val="554"/>
              </a:spcAft>
              <a:buFont typeface="Arial" pitchFamily="34" charset="0"/>
              <a:buNone/>
            </a:pPr>
            <a:endParaRPr lang="en-AU" dirty="0"/>
          </a:p>
        </p:txBody>
      </p:sp>
      <p:sp>
        <p:nvSpPr>
          <p:cNvPr id="2" name="Slide Number Placeholder 1" descr="Lock Shape"/>
          <p:cNvSpPr>
            <a:spLocks noGrp="1"/>
          </p:cNvSpPr>
          <p:nvPr>
            <p:ph type="sldNum" sz="quarter" idx="35"/>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16" name="Rectangle 15"/>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p:txBody>
          <a:bodyPr/>
          <a:lstStyle/>
          <a:p>
            <a:r>
              <a:rPr lang="en-US" smtClean="0"/>
              <a:t>Click to edit Master title style</a:t>
            </a:r>
            <a:endParaRPr lang="en-AU"/>
          </a:p>
        </p:txBody>
      </p:sp>
      <p:sp>
        <p:nvSpPr>
          <p:cNvPr id="17" name="Text Placeholder 8"/>
          <p:cNvSpPr>
            <a:spLocks noGrp="1"/>
          </p:cNvSpPr>
          <p:nvPr>
            <p:ph type="body" sz="quarter" idx="36"/>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
        <p:nvSpPr>
          <p:cNvPr id="20" name="Contact 1 Details"/>
          <p:cNvSpPr>
            <a:spLocks noGrp="1"/>
          </p:cNvSpPr>
          <p:nvPr>
            <p:ph type="pic" sz="quarter" idx="11"/>
          </p:nvPr>
        </p:nvSpPr>
        <p:spPr>
          <a:xfrm>
            <a:off x="392123" y="1839600"/>
            <a:ext cx="731077" cy="792000"/>
          </a:xfrm>
          <a:pattFill prst="smGrid">
            <a:fgClr>
              <a:schemeClr val="bg1">
                <a:lumMod val="85000"/>
              </a:schemeClr>
            </a:fgClr>
            <a:bgClr>
              <a:prstClr val="white"/>
            </a:bgClr>
          </a:pattFill>
          <a:ln>
            <a:solidFill>
              <a:srgbClr val="B4B4B4"/>
            </a:solidFill>
          </a:ln>
        </p:spPr>
        <p:txBody>
          <a:bodyPr/>
          <a:lstStyle>
            <a:lvl1pPr algn="ctr">
              <a:defRPr lang="en-AU" sz="831"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21" name="Contact 2 Details"/>
          <p:cNvSpPr>
            <a:spLocks noGrp="1"/>
          </p:cNvSpPr>
          <p:nvPr>
            <p:ph type="pic" sz="quarter" idx="19"/>
          </p:nvPr>
        </p:nvSpPr>
        <p:spPr>
          <a:xfrm>
            <a:off x="3246646" y="1839600"/>
            <a:ext cx="731077" cy="792000"/>
          </a:xfrm>
          <a:pattFill prst="smGrid">
            <a:fgClr>
              <a:schemeClr val="bg1">
                <a:lumMod val="85000"/>
              </a:schemeClr>
            </a:fgClr>
            <a:bgClr>
              <a:prstClr val="white"/>
            </a:bgClr>
          </a:pattFill>
          <a:ln>
            <a:solidFill>
              <a:srgbClr val="B4B4B4"/>
            </a:solidFill>
          </a:ln>
        </p:spPr>
        <p:txBody>
          <a:bodyPr/>
          <a:lstStyle>
            <a:lvl1pPr algn="ctr">
              <a:defRPr lang="en-AU" sz="831"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22" name="Contact 3 Details"/>
          <p:cNvSpPr>
            <a:spLocks noGrp="1"/>
          </p:cNvSpPr>
          <p:nvPr>
            <p:ph type="pic" sz="quarter" idx="27"/>
          </p:nvPr>
        </p:nvSpPr>
        <p:spPr>
          <a:xfrm>
            <a:off x="6097846" y="1839600"/>
            <a:ext cx="731077" cy="792000"/>
          </a:xfrm>
          <a:pattFill prst="smGrid">
            <a:fgClr>
              <a:schemeClr val="bg1">
                <a:lumMod val="85000"/>
              </a:schemeClr>
            </a:fgClr>
            <a:bgClr>
              <a:prstClr val="white"/>
            </a:bgClr>
          </a:pattFill>
          <a:ln>
            <a:solidFill>
              <a:srgbClr val="B4B4B4"/>
            </a:solidFill>
          </a:ln>
        </p:spPr>
        <p:txBody>
          <a:bodyPr/>
          <a:lstStyle>
            <a:lvl1pPr algn="ctr">
              <a:defRPr lang="en-AU" sz="831"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Tree>
    <p:extLst>
      <p:ext uri="{BB962C8B-B14F-4D97-AF65-F5344CB8AC3E}">
        <p14:creationId xmlns:p14="http://schemas.microsoft.com/office/powerpoint/2010/main" val="3809311017"/>
      </p:ext>
    </p:extLst>
  </p:cSld>
  <p:clrMapOvr>
    <a:masterClrMapping/>
  </p:clrMapOvr>
  <p:transition spd="slow">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ntro + 1 Half Column Text + CV [ 4 People ]">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392123" y="3781425"/>
            <a:ext cx="2651815" cy="2462849"/>
          </a:xfrm>
        </p:spPr>
        <p:txBody>
          <a:bodyPr/>
          <a:lstStyle>
            <a:lvl1pPr>
              <a:defRPr lang="en-US" sz="831" b="0" kern="1200" cap="none" spc="0" baseline="0" dirty="0" smtClean="0">
                <a:solidFill>
                  <a:srgbClr val="50595B"/>
                </a:solidFill>
                <a:latin typeface="Arial"/>
                <a:ea typeface="+mn-ea"/>
                <a:cs typeface="Arial" pitchFamily="34" charset="0"/>
              </a:defRPr>
            </a:lvl1pPr>
            <a:lvl2pPr marL="167058" indent="-167058">
              <a:defRPr lang="en-US" sz="831" b="0" kern="1200" cap="none" spc="0" baseline="0" dirty="0" smtClean="0">
                <a:solidFill>
                  <a:srgbClr val="50595B"/>
                </a:solidFill>
                <a:latin typeface="Arial"/>
                <a:ea typeface="+mn-ea"/>
                <a:cs typeface="Arial" pitchFamily="34" charset="0"/>
              </a:defRPr>
            </a:lvl2pPr>
            <a:lvl3pPr marL="332316" indent="-166158">
              <a:defRPr lang="en-US" sz="831" b="0" kern="1200" cap="none" spc="0" baseline="0" dirty="0" smtClean="0">
                <a:solidFill>
                  <a:srgbClr val="50595B"/>
                </a:solidFill>
                <a:latin typeface="Arial"/>
                <a:ea typeface="+mn-ea"/>
                <a:cs typeface="Arial" pitchFamily="34" charset="0"/>
              </a:defRPr>
            </a:lvl3pPr>
            <a:lvl4pPr marL="498474" indent="-166158">
              <a:defRPr lang="en-US" sz="831" b="0" kern="1200" cap="none" spc="0" baseline="0" dirty="0" smtClean="0">
                <a:solidFill>
                  <a:srgbClr val="50595B"/>
                </a:solidFill>
                <a:latin typeface="Arial"/>
                <a:ea typeface="+mn-ea"/>
                <a:cs typeface="Arial" pitchFamily="34" charset="0"/>
              </a:defRPr>
            </a:lvl4pPr>
            <a:lvl5pPr marL="664632" indent="-166158">
              <a:defRPr lang="en-AU" sz="831" b="0" kern="1200" cap="none" spc="0" baseline="0" dirty="0">
                <a:solidFill>
                  <a:srgbClr val="50595B"/>
                </a:solidFill>
                <a:latin typeface="Arial"/>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a:p>
            <a:pPr marL="0" lvl="0" indent="0" algn="l" defTabSz="844083" rtl="0" eaLnBrk="1" latinLnBrk="0" hangingPunct="1">
              <a:spcBef>
                <a:spcPts val="0"/>
              </a:spcBef>
              <a:spcAft>
                <a:spcPts val="554"/>
              </a:spcAft>
              <a:buFont typeface="Arial" pitchFamily="34" charset="0"/>
              <a:buNone/>
            </a:pPr>
            <a:endParaRPr lang="en-AU" dirty="0"/>
          </a:p>
        </p:txBody>
      </p:sp>
      <p:sp>
        <p:nvSpPr>
          <p:cNvPr id="7" name="Contact 1 Details"/>
          <p:cNvSpPr>
            <a:spLocks noGrp="1"/>
          </p:cNvSpPr>
          <p:nvPr>
            <p:ph type="pic" sz="quarter" idx="13"/>
          </p:nvPr>
        </p:nvSpPr>
        <p:spPr>
          <a:xfrm>
            <a:off x="3264580" y="1839600"/>
            <a:ext cx="731077"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831"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8" name="Contact 3 Details"/>
          <p:cNvSpPr>
            <a:spLocks noGrp="1"/>
          </p:cNvSpPr>
          <p:nvPr>
            <p:ph type="pic" sz="quarter" idx="14"/>
          </p:nvPr>
        </p:nvSpPr>
        <p:spPr>
          <a:xfrm>
            <a:off x="3264580" y="4127184"/>
            <a:ext cx="731077"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sz="831"/>
            </a:lvl1pPr>
          </a:lstStyle>
          <a:p>
            <a:r>
              <a:rPr lang="en-US" dirty="0" smtClean="0"/>
              <a:t>Click icon to add picture</a:t>
            </a:r>
            <a:endParaRPr lang="en-AU" dirty="0"/>
          </a:p>
        </p:txBody>
      </p:sp>
      <p:sp>
        <p:nvSpPr>
          <p:cNvPr id="9" name="Contact 2 Details"/>
          <p:cNvSpPr>
            <a:spLocks noGrp="1"/>
          </p:cNvSpPr>
          <p:nvPr>
            <p:ph type="pic" sz="quarter" idx="15"/>
          </p:nvPr>
        </p:nvSpPr>
        <p:spPr>
          <a:xfrm>
            <a:off x="3264580" y="2983392"/>
            <a:ext cx="731077"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831"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18" name="Contact 4 Details"/>
          <p:cNvSpPr>
            <a:spLocks noGrp="1"/>
          </p:cNvSpPr>
          <p:nvPr>
            <p:ph type="pic" sz="quarter" idx="17"/>
          </p:nvPr>
        </p:nvSpPr>
        <p:spPr>
          <a:xfrm>
            <a:off x="3264580" y="5270976"/>
            <a:ext cx="731077"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sz="831"/>
            </a:lvl1pPr>
          </a:lstStyle>
          <a:p>
            <a:r>
              <a:rPr lang="en-US" smtClean="0"/>
              <a:t>Click icon to add picture</a:t>
            </a:r>
            <a:endParaRPr lang="en-AU" dirty="0"/>
          </a:p>
        </p:txBody>
      </p:sp>
      <p:sp>
        <p:nvSpPr>
          <p:cNvPr id="2" name="Slide Number Placeholder 1" descr="Lock Shape"/>
          <p:cNvSpPr>
            <a:spLocks noGrp="1"/>
          </p:cNvSpPr>
          <p:nvPr>
            <p:ph type="sldNum" sz="quarter" idx="41"/>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5" name="Text Placeholder 4"/>
          <p:cNvSpPr>
            <a:spLocks noGrp="1"/>
          </p:cNvSpPr>
          <p:nvPr>
            <p:ph type="body" sz="quarter" idx="42"/>
          </p:nvPr>
        </p:nvSpPr>
        <p:spPr>
          <a:xfrm>
            <a:off x="4160492" y="1839912"/>
            <a:ext cx="4585846" cy="79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3" name="Text Placeholder 4"/>
          <p:cNvSpPr>
            <a:spLocks noGrp="1"/>
          </p:cNvSpPr>
          <p:nvPr>
            <p:ph type="body" sz="quarter" idx="43"/>
          </p:nvPr>
        </p:nvSpPr>
        <p:spPr>
          <a:xfrm>
            <a:off x="4160492" y="2997199"/>
            <a:ext cx="4585846" cy="79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6" name="Text Placeholder 4"/>
          <p:cNvSpPr>
            <a:spLocks noGrp="1"/>
          </p:cNvSpPr>
          <p:nvPr>
            <p:ph type="body" sz="quarter" idx="44"/>
          </p:nvPr>
        </p:nvSpPr>
        <p:spPr>
          <a:xfrm>
            <a:off x="4160492" y="4127499"/>
            <a:ext cx="4585846" cy="79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Text Placeholder 4"/>
          <p:cNvSpPr>
            <a:spLocks noGrp="1"/>
          </p:cNvSpPr>
          <p:nvPr>
            <p:ph type="body" sz="quarter" idx="25" hasCustomPrompt="1"/>
          </p:nvPr>
        </p:nvSpPr>
        <p:spPr>
          <a:xfrm>
            <a:off x="392122" y="1839911"/>
            <a:ext cx="2651815" cy="1701802"/>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sz="1292" b="0" cap="none" spc="0">
                <a:solidFill>
                  <a:schemeClr val="accent2"/>
                </a:solidFill>
                <a:latin typeface="Arial"/>
              </a:defRPr>
            </a:lvl1pPr>
          </a:lstStyle>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r>
              <a:rPr lang="en-US" dirty="0" smtClean="0"/>
              <a:t>Intro text</a:t>
            </a:r>
          </a:p>
        </p:txBody>
      </p:sp>
      <p:sp>
        <p:nvSpPr>
          <p:cNvPr id="16" name="Rectangle 15"/>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p:txBody>
          <a:bodyPr/>
          <a:lstStyle/>
          <a:p>
            <a:r>
              <a:rPr lang="en-US" smtClean="0"/>
              <a:t>Click to edit Master title style</a:t>
            </a:r>
            <a:endParaRPr lang="en-AU"/>
          </a:p>
        </p:txBody>
      </p:sp>
      <p:sp>
        <p:nvSpPr>
          <p:cNvPr id="17"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
        <p:nvSpPr>
          <p:cNvPr id="10" name="Text Placeholder 9"/>
          <p:cNvSpPr>
            <a:spLocks noGrp="1"/>
          </p:cNvSpPr>
          <p:nvPr>
            <p:ph type="body" sz="quarter" idx="45"/>
          </p:nvPr>
        </p:nvSpPr>
        <p:spPr>
          <a:xfrm>
            <a:off x="4160492" y="5259600"/>
            <a:ext cx="4585846" cy="79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576929055"/>
      </p:ext>
    </p:extLst>
  </p:cSld>
  <p:clrMapOvr>
    <a:masterClrMapping/>
  </p:clrMapOvr>
  <p:transition spd="slow">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ntro + 1 Half Column Text + CV [ 8 People ]">
    <p:spTree>
      <p:nvGrpSpPr>
        <p:cNvPr id="1" name=""/>
        <p:cNvGrpSpPr/>
        <p:nvPr/>
      </p:nvGrpSpPr>
      <p:grpSpPr>
        <a:xfrm>
          <a:off x="0" y="0"/>
          <a:ext cx="0" cy="0"/>
          <a:chOff x="0" y="0"/>
          <a:chExt cx="0" cy="0"/>
        </a:xfrm>
      </p:grpSpPr>
      <p:sp>
        <p:nvSpPr>
          <p:cNvPr id="7" name="Contact 1 Details"/>
          <p:cNvSpPr>
            <a:spLocks noGrp="1"/>
          </p:cNvSpPr>
          <p:nvPr>
            <p:ph type="pic" sz="quarter" idx="13"/>
          </p:nvPr>
        </p:nvSpPr>
        <p:spPr>
          <a:xfrm>
            <a:off x="3264580" y="1839600"/>
            <a:ext cx="731077"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831"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8" name="Contact 3 Details"/>
          <p:cNvSpPr>
            <a:spLocks noGrp="1"/>
          </p:cNvSpPr>
          <p:nvPr>
            <p:ph type="pic" sz="quarter" idx="14"/>
          </p:nvPr>
        </p:nvSpPr>
        <p:spPr>
          <a:xfrm>
            <a:off x="3264580" y="4127184"/>
            <a:ext cx="731077"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sz="831"/>
            </a:lvl1pPr>
          </a:lstStyle>
          <a:p>
            <a:r>
              <a:rPr lang="en-US" dirty="0" smtClean="0"/>
              <a:t>Click icon to add picture</a:t>
            </a:r>
            <a:endParaRPr lang="en-AU" dirty="0"/>
          </a:p>
        </p:txBody>
      </p:sp>
      <p:sp>
        <p:nvSpPr>
          <p:cNvPr id="9" name="Contact 2 Details"/>
          <p:cNvSpPr>
            <a:spLocks noGrp="1"/>
          </p:cNvSpPr>
          <p:nvPr>
            <p:ph type="pic" sz="quarter" idx="15"/>
          </p:nvPr>
        </p:nvSpPr>
        <p:spPr>
          <a:xfrm>
            <a:off x="3264580" y="2983392"/>
            <a:ext cx="731077"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831"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18" name="Contact 4 Details"/>
          <p:cNvSpPr>
            <a:spLocks noGrp="1"/>
          </p:cNvSpPr>
          <p:nvPr>
            <p:ph type="pic" sz="quarter" idx="17"/>
          </p:nvPr>
        </p:nvSpPr>
        <p:spPr>
          <a:xfrm>
            <a:off x="3264580" y="5270976"/>
            <a:ext cx="731077"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sz="831"/>
            </a:lvl1pPr>
          </a:lstStyle>
          <a:p>
            <a:r>
              <a:rPr lang="en-US" smtClean="0"/>
              <a:t>Click icon to add picture</a:t>
            </a:r>
            <a:endParaRPr lang="en-AU" dirty="0"/>
          </a:p>
        </p:txBody>
      </p:sp>
      <p:sp>
        <p:nvSpPr>
          <p:cNvPr id="2" name="Slide Number Placeholder 1" descr="Lock Shape"/>
          <p:cNvSpPr>
            <a:spLocks noGrp="1"/>
          </p:cNvSpPr>
          <p:nvPr>
            <p:ph type="sldNum" sz="quarter" idx="41"/>
          </p:nvPr>
        </p:nvSpPr>
        <p:spPr/>
        <p:txBody>
          <a:bodyPr/>
          <a:lstStyle>
            <a:lvl1pPr marL="0" indent="0" algn="r" defTabSz="166158" rtl="0" eaLnBrk="1" latinLnBrk="0" hangingPunct="1">
              <a:lnSpc>
                <a:spcPct val="100000"/>
              </a:lnSpc>
              <a:spcBef>
                <a:spcPts val="0"/>
              </a:spcBef>
              <a:spcAft>
                <a:spcPts val="0"/>
              </a:spcAft>
              <a:buNone/>
              <a:defRPr sz="738" b="0" cap="none" spc="0">
                <a:solidFill>
                  <a:srgbClr val="808285"/>
                </a:solidFill>
                <a:latin typeface="Arial"/>
              </a:defRPr>
            </a:lvl1pPr>
          </a:lstStyle>
          <a:p>
            <a:fld id="{9E9BC324-87D9-4F3A-AF80-305003183E1D}" type="slidenum">
              <a:rPr lang="en-AU" smtClean="0"/>
              <a:pPr/>
              <a:t>‹#›</a:t>
            </a:fld>
            <a:endParaRPr lang="en-AU" dirty="0"/>
          </a:p>
        </p:txBody>
      </p:sp>
      <p:sp>
        <p:nvSpPr>
          <p:cNvPr id="5" name="Text Placeholder 4"/>
          <p:cNvSpPr>
            <a:spLocks noGrp="1"/>
          </p:cNvSpPr>
          <p:nvPr>
            <p:ph type="body" sz="quarter" idx="42"/>
          </p:nvPr>
        </p:nvSpPr>
        <p:spPr>
          <a:xfrm>
            <a:off x="4176347" y="1838326"/>
            <a:ext cx="1738731" cy="790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3" name="Text Placeholder 4"/>
          <p:cNvSpPr>
            <a:spLocks noGrp="1"/>
          </p:cNvSpPr>
          <p:nvPr>
            <p:ph type="body" sz="quarter" idx="43"/>
          </p:nvPr>
        </p:nvSpPr>
        <p:spPr>
          <a:xfrm>
            <a:off x="4177108" y="2997199"/>
            <a:ext cx="1737969" cy="79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6" name="Text Placeholder 4"/>
          <p:cNvSpPr>
            <a:spLocks noGrp="1"/>
          </p:cNvSpPr>
          <p:nvPr>
            <p:ph type="body" sz="quarter" idx="44"/>
          </p:nvPr>
        </p:nvSpPr>
        <p:spPr>
          <a:xfrm>
            <a:off x="4177108" y="4127499"/>
            <a:ext cx="1737969" cy="79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7" name="Text Placeholder 4"/>
          <p:cNvSpPr>
            <a:spLocks noGrp="1"/>
          </p:cNvSpPr>
          <p:nvPr>
            <p:ph type="body" sz="quarter" idx="45"/>
          </p:nvPr>
        </p:nvSpPr>
        <p:spPr>
          <a:xfrm>
            <a:off x="4177108" y="5257801"/>
            <a:ext cx="1737969" cy="79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Contact 1 Details"/>
          <p:cNvSpPr>
            <a:spLocks noGrp="1"/>
          </p:cNvSpPr>
          <p:nvPr>
            <p:ph type="pic" sz="quarter" idx="46"/>
          </p:nvPr>
        </p:nvSpPr>
        <p:spPr>
          <a:xfrm>
            <a:off x="6101862" y="1839913"/>
            <a:ext cx="731077"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831"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16" name="Contact 3 Details"/>
          <p:cNvSpPr>
            <a:spLocks noGrp="1"/>
          </p:cNvSpPr>
          <p:nvPr>
            <p:ph type="pic" sz="quarter" idx="47"/>
          </p:nvPr>
        </p:nvSpPr>
        <p:spPr>
          <a:xfrm>
            <a:off x="6101862" y="4127497"/>
            <a:ext cx="731077"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sz="831"/>
            </a:lvl1pPr>
          </a:lstStyle>
          <a:p>
            <a:r>
              <a:rPr lang="en-US" dirty="0" smtClean="0"/>
              <a:t>Click icon to add picture</a:t>
            </a:r>
            <a:endParaRPr lang="en-AU" dirty="0"/>
          </a:p>
        </p:txBody>
      </p:sp>
      <p:sp>
        <p:nvSpPr>
          <p:cNvPr id="17" name="Contact 2 Details"/>
          <p:cNvSpPr>
            <a:spLocks noGrp="1"/>
          </p:cNvSpPr>
          <p:nvPr>
            <p:ph type="pic" sz="quarter" idx="48"/>
          </p:nvPr>
        </p:nvSpPr>
        <p:spPr>
          <a:xfrm>
            <a:off x="6101862" y="2983705"/>
            <a:ext cx="731077"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831"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19" name="Contact 4 Details"/>
          <p:cNvSpPr>
            <a:spLocks noGrp="1"/>
          </p:cNvSpPr>
          <p:nvPr>
            <p:ph type="pic" sz="quarter" idx="49"/>
          </p:nvPr>
        </p:nvSpPr>
        <p:spPr>
          <a:xfrm>
            <a:off x="6101862" y="5271289"/>
            <a:ext cx="731077"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sz="831"/>
            </a:lvl1pPr>
          </a:lstStyle>
          <a:p>
            <a:r>
              <a:rPr lang="en-US" smtClean="0"/>
              <a:t>Click icon to add picture</a:t>
            </a:r>
            <a:endParaRPr lang="en-AU" dirty="0"/>
          </a:p>
        </p:txBody>
      </p:sp>
      <p:sp>
        <p:nvSpPr>
          <p:cNvPr id="20" name="Text Placeholder 4"/>
          <p:cNvSpPr>
            <a:spLocks noGrp="1"/>
          </p:cNvSpPr>
          <p:nvPr>
            <p:ph type="body" sz="quarter" idx="50"/>
          </p:nvPr>
        </p:nvSpPr>
        <p:spPr>
          <a:xfrm>
            <a:off x="7014462" y="1838639"/>
            <a:ext cx="1737969" cy="790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1" name="Text Placeholder 4"/>
          <p:cNvSpPr>
            <a:spLocks noGrp="1"/>
          </p:cNvSpPr>
          <p:nvPr>
            <p:ph type="body" sz="quarter" idx="51"/>
          </p:nvPr>
        </p:nvSpPr>
        <p:spPr>
          <a:xfrm>
            <a:off x="7015016" y="2997512"/>
            <a:ext cx="1737969" cy="79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8" name="Text Placeholder 4"/>
          <p:cNvSpPr>
            <a:spLocks noGrp="1"/>
          </p:cNvSpPr>
          <p:nvPr>
            <p:ph type="body" sz="quarter" idx="52"/>
          </p:nvPr>
        </p:nvSpPr>
        <p:spPr>
          <a:xfrm>
            <a:off x="7015016" y="4127812"/>
            <a:ext cx="1737969" cy="79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30" name="Text Placeholder 5"/>
          <p:cNvSpPr>
            <a:spLocks noGrp="1"/>
          </p:cNvSpPr>
          <p:nvPr>
            <p:ph type="body" sz="quarter" idx="12"/>
          </p:nvPr>
        </p:nvSpPr>
        <p:spPr>
          <a:xfrm>
            <a:off x="392123" y="3781425"/>
            <a:ext cx="2651815" cy="2462849"/>
          </a:xfrm>
        </p:spPr>
        <p:txBody>
          <a:bodyPr/>
          <a:lstStyle>
            <a:lvl1pPr>
              <a:defRPr lang="en-US" sz="831" b="0" kern="1200" cap="none" spc="0" baseline="0" dirty="0" smtClean="0">
                <a:solidFill>
                  <a:srgbClr val="50595B"/>
                </a:solidFill>
                <a:latin typeface="Arial"/>
                <a:ea typeface="+mn-ea"/>
                <a:cs typeface="Arial" pitchFamily="34" charset="0"/>
              </a:defRPr>
            </a:lvl1pPr>
            <a:lvl2pPr marL="167058" indent="-167058">
              <a:defRPr lang="en-US" sz="831" b="0" kern="1200" cap="none" spc="0" baseline="0" dirty="0" smtClean="0">
                <a:solidFill>
                  <a:srgbClr val="50595B"/>
                </a:solidFill>
                <a:latin typeface="Arial"/>
                <a:ea typeface="+mn-ea"/>
                <a:cs typeface="Arial" pitchFamily="34" charset="0"/>
              </a:defRPr>
            </a:lvl2pPr>
            <a:lvl3pPr marL="332316" indent="-166158">
              <a:defRPr lang="en-US" sz="831" b="0" kern="1200" cap="none" spc="0" baseline="0" dirty="0" smtClean="0">
                <a:solidFill>
                  <a:srgbClr val="50595B"/>
                </a:solidFill>
                <a:latin typeface="Arial"/>
                <a:ea typeface="+mn-ea"/>
                <a:cs typeface="Arial" pitchFamily="34" charset="0"/>
              </a:defRPr>
            </a:lvl3pPr>
            <a:lvl4pPr marL="498474" indent="-166158">
              <a:defRPr lang="en-US" sz="831" b="0" kern="1200" cap="none" spc="0" baseline="0" dirty="0" smtClean="0">
                <a:solidFill>
                  <a:srgbClr val="50595B"/>
                </a:solidFill>
                <a:latin typeface="Arial"/>
                <a:ea typeface="+mn-ea"/>
                <a:cs typeface="Arial" pitchFamily="34" charset="0"/>
              </a:defRPr>
            </a:lvl4pPr>
            <a:lvl5pPr marL="664632" indent="-166158">
              <a:defRPr lang="en-AU" sz="831" b="0" kern="1200" cap="none" spc="0" baseline="0" dirty="0">
                <a:solidFill>
                  <a:srgbClr val="50595B"/>
                </a:solidFill>
                <a:latin typeface="Arial"/>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a:p>
            <a:pPr marL="0" lvl="0" indent="0" algn="l" defTabSz="844083" rtl="0" eaLnBrk="1" latinLnBrk="0" hangingPunct="1">
              <a:spcBef>
                <a:spcPts val="0"/>
              </a:spcBef>
              <a:spcAft>
                <a:spcPts val="554"/>
              </a:spcAft>
              <a:buFont typeface="Arial" pitchFamily="34" charset="0"/>
              <a:buNone/>
            </a:pPr>
            <a:endParaRPr lang="en-AU" dirty="0"/>
          </a:p>
        </p:txBody>
      </p:sp>
      <p:sp>
        <p:nvSpPr>
          <p:cNvPr id="31" name="Text Placeholder 4"/>
          <p:cNvSpPr>
            <a:spLocks noGrp="1"/>
          </p:cNvSpPr>
          <p:nvPr>
            <p:ph type="body" sz="quarter" idx="25" hasCustomPrompt="1"/>
          </p:nvPr>
        </p:nvSpPr>
        <p:spPr>
          <a:xfrm>
            <a:off x="392122" y="1839911"/>
            <a:ext cx="2651815" cy="1701802"/>
          </a:xfrm>
        </p:spPr>
        <p:txBody>
          <a:bodyPr/>
          <a:lstStyle>
            <a:lvl1pPr marL="0" marR="0" indent="0" algn="l" defTabSz="166158" rtl="0" eaLnBrk="1" fontAlgn="auto" latinLnBrk="0" hangingPunct="1">
              <a:lnSpc>
                <a:spcPts val="1292"/>
              </a:lnSpc>
              <a:spcBef>
                <a:spcPts val="0"/>
              </a:spcBef>
              <a:spcAft>
                <a:spcPts val="554"/>
              </a:spcAft>
              <a:buClrTx/>
              <a:buSzTx/>
              <a:buFont typeface="Arial" pitchFamily="34" charset="0"/>
              <a:buNone/>
              <a:tabLst/>
              <a:defRPr sz="1292" b="0" cap="none" spc="0">
                <a:solidFill>
                  <a:schemeClr val="accent2"/>
                </a:solidFill>
                <a:latin typeface="Arial"/>
              </a:defRPr>
            </a:lvl1pPr>
          </a:lstStyle>
          <a:p>
            <a:pPr marL="0" marR="0" lvl="0" indent="0" algn="l" defTabSz="166158" rtl="0" eaLnBrk="1" fontAlgn="auto" latinLnBrk="0" hangingPunct="1">
              <a:lnSpc>
                <a:spcPts val="1292"/>
              </a:lnSpc>
              <a:spcBef>
                <a:spcPts val="0"/>
              </a:spcBef>
              <a:spcAft>
                <a:spcPts val="554"/>
              </a:spcAft>
              <a:buClrTx/>
              <a:buSzTx/>
              <a:buFont typeface="Arial" pitchFamily="34" charset="0"/>
              <a:buNone/>
              <a:tabLst/>
              <a:defRPr/>
            </a:pPr>
            <a:r>
              <a:rPr lang="en-US" dirty="0" smtClean="0"/>
              <a:t>Intro text</a:t>
            </a:r>
          </a:p>
        </p:txBody>
      </p:sp>
      <p:sp>
        <p:nvSpPr>
          <p:cNvPr id="32" name="Rectangle 31"/>
          <p:cNvSpPr/>
          <p:nvPr userDrawn="1"/>
        </p:nvSpPr>
        <p:spPr>
          <a:xfrm>
            <a:off x="392123" y="504000"/>
            <a:ext cx="199385"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3" name="Title 2"/>
          <p:cNvSpPr>
            <a:spLocks noGrp="1"/>
          </p:cNvSpPr>
          <p:nvPr>
            <p:ph type="title"/>
          </p:nvPr>
        </p:nvSpPr>
        <p:spPr/>
        <p:txBody>
          <a:bodyPr/>
          <a:lstStyle/>
          <a:p>
            <a:r>
              <a:rPr lang="en-US" smtClean="0"/>
              <a:t>Click to edit Master title style</a:t>
            </a:r>
            <a:endParaRPr lang="en-AU"/>
          </a:p>
        </p:txBody>
      </p:sp>
      <p:sp>
        <p:nvSpPr>
          <p:cNvPr id="33" name="Text Placeholder 8"/>
          <p:cNvSpPr>
            <a:spLocks noGrp="1"/>
          </p:cNvSpPr>
          <p:nvPr>
            <p:ph type="body" sz="quarter" idx="35"/>
          </p:nvPr>
        </p:nvSpPr>
        <p:spPr>
          <a:xfrm>
            <a:off x="857354" y="503237"/>
            <a:ext cx="3711877" cy="180000"/>
          </a:xfrm>
        </p:spPr>
        <p:txBody>
          <a:bodyPr/>
          <a:lstStyle>
            <a:lvl1pPr marL="0" indent="0" algn="l" defTabSz="166158" rtl="0" eaLnBrk="1" latinLnBrk="0" hangingPunct="1">
              <a:lnSpc>
                <a:spcPct val="100000"/>
              </a:lnSpc>
              <a:spcBef>
                <a:spcPts val="0"/>
              </a:spcBef>
              <a:spcAft>
                <a:spcPts val="0"/>
              </a:spcAft>
              <a:buNone/>
              <a:defRPr sz="831" b="0" cap="none" spc="0">
                <a:solidFill>
                  <a:srgbClr val="58595B"/>
                </a:solidFill>
                <a:latin typeface="Arial"/>
              </a:defRPr>
            </a:lvl1pPr>
            <a:lvl2pPr marL="0" indent="0" algn="l" defTabSz="166158" rtl="0" eaLnBrk="1" latinLnBrk="0" hangingPunct="1">
              <a:spcBef>
                <a:spcPts val="0"/>
              </a:spcBef>
              <a:buNone/>
              <a:defRPr/>
            </a:lvl2pPr>
            <a:lvl3pPr marL="166158" indent="0" algn="l" defTabSz="166158" rtl="0" eaLnBrk="1" latinLnBrk="0" hangingPunct="1">
              <a:spcBef>
                <a:spcPts val="0"/>
              </a:spcBef>
              <a:buNone/>
              <a:defRPr/>
            </a:lvl3pPr>
            <a:lvl4pPr marL="332316" indent="0" algn="l" defTabSz="166158" rtl="0" eaLnBrk="1" latinLnBrk="0" hangingPunct="1">
              <a:spcBef>
                <a:spcPts val="0"/>
              </a:spcBef>
              <a:buNone/>
              <a:defRPr/>
            </a:lvl4pPr>
            <a:lvl5pPr marL="0" indent="0" algn="l" defTabSz="166158" rtl="0" eaLnBrk="1" latinLnBrk="0" hangingPunct="1">
              <a:spcBef>
                <a:spcPts val="0"/>
              </a:spcBef>
              <a:buNone/>
              <a:defRPr/>
            </a:lvl5pPr>
          </a:lstStyle>
          <a:p>
            <a:pPr lvl="0"/>
            <a:r>
              <a:rPr lang="en-US" dirty="0" smtClean="0"/>
              <a:t>Click to edit Master text styles</a:t>
            </a:r>
            <a:endParaRPr lang="en-AU" dirty="0"/>
          </a:p>
        </p:txBody>
      </p:sp>
      <p:sp>
        <p:nvSpPr>
          <p:cNvPr id="6" name="Text Placeholder 5"/>
          <p:cNvSpPr>
            <a:spLocks noGrp="1"/>
          </p:cNvSpPr>
          <p:nvPr>
            <p:ph type="body" sz="quarter" idx="53"/>
          </p:nvPr>
        </p:nvSpPr>
        <p:spPr>
          <a:xfrm>
            <a:off x="7015016" y="5259600"/>
            <a:ext cx="1737969" cy="79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49994520"/>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231.xml"/><Relationship Id="rId18" Type="http://schemas.openxmlformats.org/officeDocument/2006/relationships/slideLayout" Target="../slideLayouts/slideLayout236.xml"/><Relationship Id="rId26" Type="http://schemas.openxmlformats.org/officeDocument/2006/relationships/slideLayout" Target="../slideLayouts/slideLayout244.xml"/><Relationship Id="rId39" Type="http://schemas.openxmlformats.org/officeDocument/2006/relationships/slideLayout" Target="../slideLayouts/slideLayout257.xml"/><Relationship Id="rId21" Type="http://schemas.openxmlformats.org/officeDocument/2006/relationships/slideLayout" Target="../slideLayouts/slideLayout239.xml"/><Relationship Id="rId34" Type="http://schemas.openxmlformats.org/officeDocument/2006/relationships/slideLayout" Target="../slideLayouts/slideLayout252.xml"/><Relationship Id="rId42" Type="http://schemas.openxmlformats.org/officeDocument/2006/relationships/slideLayout" Target="../slideLayouts/slideLayout260.xml"/><Relationship Id="rId47" Type="http://schemas.openxmlformats.org/officeDocument/2006/relationships/slideLayout" Target="../slideLayouts/slideLayout265.xml"/><Relationship Id="rId50" Type="http://schemas.openxmlformats.org/officeDocument/2006/relationships/slideLayout" Target="../slideLayouts/slideLayout268.xml"/><Relationship Id="rId55" Type="http://schemas.openxmlformats.org/officeDocument/2006/relationships/slideLayout" Target="../slideLayouts/slideLayout273.xml"/><Relationship Id="rId63" Type="http://schemas.openxmlformats.org/officeDocument/2006/relationships/slideLayout" Target="../slideLayouts/slideLayout281.xml"/><Relationship Id="rId68" Type="http://schemas.openxmlformats.org/officeDocument/2006/relationships/slideLayout" Target="../slideLayouts/slideLayout286.xml"/><Relationship Id="rId76" Type="http://schemas.openxmlformats.org/officeDocument/2006/relationships/slideLayout" Target="../slideLayouts/slideLayout294.xml"/><Relationship Id="rId84" Type="http://schemas.openxmlformats.org/officeDocument/2006/relationships/slideLayout" Target="../slideLayouts/slideLayout302.xml"/><Relationship Id="rId7" Type="http://schemas.openxmlformats.org/officeDocument/2006/relationships/slideLayout" Target="../slideLayouts/slideLayout225.xml"/><Relationship Id="rId71" Type="http://schemas.openxmlformats.org/officeDocument/2006/relationships/slideLayout" Target="../slideLayouts/slideLayout289.xml"/><Relationship Id="rId2" Type="http://schemas.openxmlformats.org/officeDocument/2006/relationships/slideLayout" Target="../slideLayouts/slideLayout220.xml"/><Relationship Id="rId16" Type="http://schemas.openxmlformats.org/officeDocument/2006/relationships/slideLayout" Target="../slideLayouts/slideLayout234.xml"/><Relationship Id="rId29" Type="http://schemas.openxmlformats.org/officeDocument/2006/relationships/slideLayout" Target="../slideLayouts/slideLayout247.xml"/><Relationship Id="rId11" Type="http://schemas.openxmlformats.org/officeDocument/2006/relationships/slideLayout" Target="../slideLayouts/slideLayout229.xml"/><Relationship Id="rId24" Type="http://schemas.openxmlformats.org/officeDocument/2006/relationships/slideLayout" Target="../slideLayouts/slideLayout242.xml"/><Relationship Id="rId32" Type="http://schemas.openxmlformats.org/officeDocument/2006/relationships/slideLayout" Target="../slideLayouts/slideLayout250.xml"/><Relationship Id="rId37" Type="http://schemas.openxmlformats.org/officeDocument/2006/relationships/slideLayout" Target="../slideLayouts/slideLayout255.xml"/><Relationship Id="rId40" Type="http://schemas.openxmlformats.org/officeDocument/2006/relationships/slideLayout" Target="../slideLayouts/slideLayout258.xml"/><Relationship Id="rId45" Type="http://schemas.openxmlformats.org/officeDocument/2006/relationships/slideLayout" Target="../slideLayouts/slideLayout263.xml"/><Relationship Id="rId53" Type="http://schemas.openxmlformats.org/officeDocument/2006/relationships/slideLayout" Target="../slideLayouts/slideLayout271.xml"/><Relationship Id="rId58" Type="http://schemas.openxmlformats.org/officeDocument/2006/relationships/slideLayout" Target="../slideLayouts/slideLayout276.xml"/><Relationship Id="rId66" Type="http://schemas.openxmlformats.org/officeDocument/2006/relationships/slideLayout" Target="../slideLayouts/slideLayout284.xml"/><Relationship Id="rId74" Type="http://schemas.openxmlformats.org/officeDocument/2006/relationships/slideLayout" Target="../slideLayouts/slideLayout292.xml"/><Relationship Id="rId79" Type="http://schemas.openxmlformats.org/officeDocument/2006/relationships/slideLayout" Target="../slideLayouts/slideLayout297.xml"/><Relationship Id="rId5" Type="http://schemas.openxmlformats.org/officeDocument/2006/relationships/slideLayout" Target="../slideLayouts/slideLayout223.xml"/><Relationship Id="rId61" Type="http://schemas.openxmlformats.org/officeDocument/2006/relationships/slideLayout" Target="../slideLayouts/slideLayout279.xml"/><Relationship Id="rId82" Type="http://schemas.openxmlformats.org/officeDocument/2006/relationships/slideLayout" Target="../slideLayouts/slideLayout300.xml"/><Relationship Id="rId19" Type="http://schemas.openxmlformats.org/officeDocument/2006/relationships/slideLayout" Target="../slideLayouts/slideLayout237.xml"/><Relationship Id="rId4" Type="http://schemas.openxmlformats.org/officeDocument/2006/relationships/slideLayout" Target="../slideLayouts/slideLayout222.xml"/><Relationship Id="rId9" Type="http://schemas.openxmlformats.org/officeDocument/2006/relationships/slideLayout" Target="../slideLayouts/slideLayout227.xml"/><Relationship Id="rId14" Type="http://schemas.openxmlformats.org/officeDocument/2006/relationships/slideLayout" Target="../slideLayouts/slideLayout232.xml"/><Relationship Id="rId22" Type="http://schemas.openxmlformats.org/officeDocument/2006/relationships/slideLayout" Target="../slideLayouts/slideLayout240.xml"/><Relationship Id="rId27" Type="http://schemas.openxmlformats.org/officeDocument/2006/relationships/slideLayout" Target="../slideLayouts/slideLayout245.xml"/><Relationship Id="rId30" Type="http://schemas.openxmlformats.org/officeDocument/2006/relationships/slideLayout" Target="../slideLayouts/slideLayout248.xml"/><Relationship Id="rId35" Type="http://schemas.openxmlformats.org/officeDocument/2006/relationships/slideLayout" Target="../slideLayouts/slideLayout253.xml"/><Relationship Id="rId43" Type="http://schemas.openxmlformats.org/officeDocument/2006/relationships/slideLayout" Target="../slideLayouts/slideLayout261.xml"/><Relationship Id="rId48" Type="http://schemas.openxmlformats.org/officeDocument/2006/relationships/slideLayout" Target="../slideLayouts/slideLayout266.xml"/><Relationship Id="rId56" Type="http://schemas.openxmlformats.org/officeDocument/2006/relationships/slideLayout" Target="../slideLayouts/slideLayout274.xml"/><Relationship Id="rId64" Type="http://schemas.openxmlformats.org/officeDocument/2006/relationships/slideLayout" Target="../slideLayouts/slideLayout282.xml"/><Relationship Id="rId69" Type="http://schemas.openxmlformats.org/officeDocument/2006/relationships/slideLayout" Target="../slideLayouts/slideLayout287.xml"/><Relationship Id="rId77" Type="http://schemas.openxmlformats.org/officeDocument/2006/relationships/slideLayout" Target="../slideLayouts/slideLayout295.xml"/><Relationship Id="rId8" Type="http://schemas.openxmlformats.org/officeDocument/2006/relationships/slideLayout" Target="../slideLayouts/slideLayout226.xml"/><Relationship Id="rId51" Type="http://schemas.openxmlformats.org/officeDocument/2006/relationships/slideLayout" Target="../slideLayouts/slideLayout269.xml"/><Relationship Id="rId72" Type="http://schemas.openxmlformats.org/officeDocument/2006/relationships/slideLayout" Target="../slideLayouts/slideLayout290.xml"/><Relationship Id="rId80" Type="http://schemas.openxmlformats.org/officeDocument/2006/relationships/slideLayout" Target="../slideLayouts/slideLayout298.xml"/><Relationship Id="rId85" Type="http://schemas.openxmlformats.org/officeDocument/2006/relationships/theme" Target="../theme/theme10.xml"/><Relationship Id="rId3" Type="http://schemas.openxmlformats.org/officeDocument/2006/relationships/slideLayout" Target="../slideLayouts/slideLayout221.xml"/><Relationship Id="rId12" Type="http://schemas.openxmlformats.org/officeDocument/2006/relationships/slideLayout" Target="../slideLayouts/slideLayout230.xml"/><Relationship Id="rId17" Type="http://schemas.openxmlformats.org/officeDocument/2006/relationships/slideLayout" Target="../slideLayouts/slideLayout235.xml"/><Relationship Id="rId25" Type="http://schemas.openxmlformats.org/officeDocument/2006/relationships/slideLayout" Target="../slideLayouts/slideLayout243.xml"/><Relationship Id="rId33" Type="http://schemas.openxmlformats.org/officeDocument/2006/relationships/slideLayout" Target="../slideLayouts/slideLayout251.xml"/><Relationship Id="rId38" Type="http://schemas.openxmlformats.org/officeDocument/2006/relationships/slideLayout" Target="../slideLayouts/slideLayout256.xml"/><Relationship Id="rId46" Type="http://schemas.openxmlformats.org/officeDocument/2006/relationships/slideLayout" Target="../slideLayouts/slideLayout264.xml"/><Relationship Id="rId59" Type="http://schemas.openxmlformats.org/officeDocument/2006/relationships/slideLayout" Target="../slideLayouts/slideLayout277.xml"/><Relationship Id="rId67" Type="http://schemas.openxmlformats.org/officeDocument/2006/relationships/slideLayout" Target="../slideLayouts/slideLayout285.xml"/><Relationship Id="rId20" Type="http://schemas.openxmlformats.org/officeDocument/2006/relationships/slideLayout" Target="../slideLayouts/slideLayout238.xml"/><Relationship Id="rId41" Type="http://schemas.openxmlformats.org/officeDocument/2006/relationships/slideLayout" Target="../slideLayouts/slideLayout259.xml"/><Relationship Id="rId54" Type="http://schemas.openxmlformats.org/officeDocument/2006/relationships/slideLayout" Target="../slideLayouts/slideLayout272.xml"/><Relationship Id="rId62" Type="http://schemas.openxmlformats.org/officeDocument/2006/relationships/slideLayout" Target="../slideLayouts/slideLayout280.xml"/><Relationship Id="rId70" Type="http://schemas.openxmlformats.org/officeDocument/2006/relationships/slideLayout" Target="../slideLayouts/slideLayout288.xml"/><Relationship Id="rId75" Type="http://schemas.openxmlformats.org/officeDocument/2006/relationships/slideLayout" Target="../slideLayouts/slideLayout293.xml"/><Relationship Id="rId83" Type="http://schemas.openxmlformats.org/officeDocument/2006/relationships/slideLayout" Target="../slideLayouts/slideLayout301.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5" Type="http://schemas.openxmlformats.org/officeDocument/2006/relationships/slideLayout" Target="../slideLayouts/slideLayout233.xml"/><Relationship Id="rId23" Type="http://schemas.openxmlformats.org/officeDocument/2006/relationships/slideLayout" Target="../slideLayouts/slideLayout241.xml"/><Relationship Id="rId28" Type="http://schemas.openxmlformats.org/officeDocument/2006/relationships/slideLayout" Target="../slideLayouts/slideLayout246.xml"/><Relationship Id="rId36" Type="http://schemas.openxmlformats.org/officeDocument/2006/relationships/slideLayout" Target="../slideLayouts/slideLayout254.xml"/><Relationship Id="rId49" Type="http://schemas.openxmlformats.org/officeDocument/2006/relationships/slideLayout" Target="../slideLayouts/slideLayout267.xml"/><Relationship Id="rId57" Type="http://schemas.openxmlformats.org/officeDocument/2006/relationships/slideLayout" Target="../slideLayouts/slideLayout275.xml"/><Relationship Id="rId10" Type="http://schemas.openxmlformats.org/officeDocument/2006/relationships/slideLayout" Target="../slideLayouts/slideLayout228.xml"/><Relationship Id="rId31" Type="http://schemas.openxmlformats.org/officeDocument/2006/relationships/slideLayout" Target="../slideLayouts/slideLayout249.xml"/><Relationship Id="rId44" Type="http://schemas.openxmlformats.org/officeDocument/2006/relationships/slideLayout" Target="../slideLayouts/slideLayout262.xml"/><Relationship Id="rId52" Type="http://schemas.openxmlformats.org/officeDocument/2006/relationships/slideLayout" Target="../slideLayouts/slideLayout270.xml"/><Relationship Id="rId60" Type="http://schemas.openxmlformats.org/officeDocument/2006/relationships/slideLayout" Target="../slideLayouts/slideLayout278.xml"/><Relationship Id="rId65" Type="http://schemas.openxmlformats.org/officeDocument/2006/relationships/slideLayout" Target="../slideLayouts/slideLayout283.xml"/><Relationship Id="rId73" Type="http://schemas.openxmlformats.org/officeDocument/2006/relationships/slideLayout" Target="../slideLayouts/slideLayout291.xml"/><Relationship Id="rId78" Type="http://schemas.openxmlformats.org/officeDocument/2006/relationships/slideLayout" Target="../slideLayouts/slideLayout296.xml"/><Relationship Id="rId81" Type="http://schemas.openxmlformats.org/officeDocument/2006/relationships/slideLayout" Target="../slideLayouts/slideLayout2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theme" Target="../theme/theme3.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slideLayout" Target="../slideLayouts/slideLayout97.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42" Type="http://schemas.openxmlformats.org/officeDocument/2006/relationships/slideLayout" Target="../slideLayouts/slideLayout100.xml"/><Relationship Id="rId47" Type="http://schemas.openxmlformats.org/officeDocument/2006/relationships/slideLayout" Target="../slideLayouts/slideLayout105.xml"/><Relationship Id="rId50" Type="http://schemas.openxmlformats.org/officeDocument/2006/relationships/slideLayout" Target="../slideLayouts/slideLayout108.xml"/><Relationship Id="rId55" Type="http://schemas.openxmlformats.org/officeDocument/2006/relationships/slideLayout" Target="../slideLayouts/slideLayout113.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46" Type="http://schemas.openxmlformats.org/officeDocument/2006/relationships/slideLayout" Target="../slideLayouts/slideLayout104.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41" Type="http://schemas.openxmlformats.org/officeDocument/2006/relationships/slideLayout" Target="../slideLayouts/slideLayout99.xml"/><Relationship Id="rId54" Type="http://schemas.openxmlformats.org/officeDocument/2006/relationships/slideLayout" Target="../slideLayouts/slideLayout112.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slideLayout" Target="../slideLayouts/slideLayout98.xml"/><Relationship Id="rId45" Type="http://schemas.openxmlformats.org/officeDocument/2006/relationships/slideLayout" Target="../slideLayouts/slideLayout103.xml"/><Relationship Id="rId53" Type="http://schemas.openxmlformats.org/officeDocument/2006/relationships/slideLayout" Target="../slideLayouts/slideLayout111.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49" Type="http://schemas.openxmlformats.org/officeDocument/2006/relationships/slideLayout" Target="../slideLayouts/slideLayout107.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4" Type="http://schemas.openxmlformats.org/officeDocument/2006/relationships/slideLayout" Target="../slideLayouts/slideLayout102.xml"/><Relationship Id="rId52" Type="http://schemas.openxmlformats.org/officeDocument/2006/relationships/slideLayout" Target="../slideLayouts/slideLayout110.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43" Type="http://schemas.openxmlformats.org/officeDocument/2006/relationships/slideLayout" Target="../slideLayouts/slideLayout101.xml"/><Relationship Id="rId48" Type="http://schemas.openxmlformats.org/officeDocument/2006/relationships/slideLayout" Target="../slideLayouts/slideLayout106.xml"/><Relationship Id="rId56" Type="http://schemas.openxmlformats.org/officeDocument/2006/relationships/theme" Target="../theme/theme4.xml"/><Relationship Id="rId8" Type="http://schemas.openxmlformats.org/officeDocument/2006/relationships/slideLayout" Target="../slideLayouts/slideLayout66.xml"/><Relationship Id="rId51" Type="http://schemas.openxmlformats.org/officeDocument/2006/relationships/slideLayout" Target="../slideLayouts/slideLayout109.xml"/><Relationship Id="rId3"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theme" Target="../theme/theme5.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26" Type="http://schemas.openxmlformats.org/officeDocument/2006/relationships/slideLayout" Target="../slideLayouts/slideLayout149.xml"/><Relationship Id="rId3" Type="http://schemas.openxmlformats.org/officeDocument/2006/relationships/slideLayout" Target="../slideLayouts/slideLayout126.xml"/><Relationship Id="rId21" Type="http://schemas.openxmlformats.org/officeDocument/2006/relationships/slideLayout" Target="../slideLayouts/slideLayout144.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5" Type="http://schemas.openxmlformats.org/officeDocument/2006/relationships/slideLayout" Target="../slideLayouts/slideLayout148.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slideLayout" Target="../slideLayouts/slideLayout143.xml"/><Relationship Id="rId29" Type="http://schemas.openxmlformats.org/officeDocument/2006/relationships/slideLayout" Target="../slideLayouts/slideLayout152.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24" Type="http://schemas.openxmlformats.org/officeDocument/2006/relationships/slideLayout" Target="../slideLayouts/slideLayout147.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23" Type="http://schemas.openxmlformats.org/officeDocument/2006/relationships/slideLayout" Target="../slideLayouts/slideLayout146.xml"/><Relationship Id="rId28" Type="http://schemas.openxmlformats.org/officeDocument/2006/relationships/slideLayout" Target="../slideLayouts/slideLayout151.xml"/><Relationship Id="rId10" Type="http://schemas.openxmlformats.org/officeDocument/2006/relationships/slideLayout" Target="../slideLayouts/slideLayout133.xml"/><Relationship Id="rId19" Type="http://schemas.openxmlformats.org/officeDocument/2006/relationships/slideLayout" Target="../slideLayouts/slideLayout142.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slideLayout" Target="../slideLayouts/slideLayout145.xml"/><Relationship Id="rId27" Type="http://schemas.openxmlformats.org/officeDocument/2006/relationships/slideLayout" Target="../slideLayouts/slideLayout150.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26" Type="http://schemas.openxmlformats.org/officeDocument/2006/relationships/slideLayout" Target="../slideLayouts/slideLayout178.xml"/><Relationship Id="rId3" Type="http://schemas.openxmlformats.org/officeDocument/2006/relationships/slideLayout" Target="../slideLayouts/slideLayout155.xml"/><Relationship Id="rId21" Type="http://schemas.openxmlformats.org/officeDocument/2006/relationships/slideLayout" Target="../slideLayouts/slideLayout173.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5" Type="http://schemas.openxmlformats.org/officeDocument/2006/relationships/slideLayout" Target="../slideLayouts/slideLayout177.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0" Type="http://schemas.openxmlformats.org/officeDocument/2006/relationships/slideLayout" Target="../slideLayouts/slideLayout172.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24" Type="http://schemas.openxmlformats.org/officeDocument/2006/relationships/slideLayout" Target="../slideLayouts/slideLayout176.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23" Type="http://schemas.openxmlformats.org/officeDocument/2006/relationships/slideLayout" Target="../slideLayouts/slideLayout175.xml"/><Relationship Id="rId28" Type="http://schemas.openxmlformats.org/officeDocument/2006/relationships/theme" Target="../theme/theme7.xml"/><Relationship Id="rId10" Type="http://schemas.openxmlformats.org/officeDocument/2006/relationships/slideLayout" Target="../slideLayouts/slideLayout162.xml"/><Relationship Id="rId19" Type="http://schemas.openxmlformats.org/officeDocument/2006/relationships/slideLayout" Target="../slideLayouts/slideLayout171.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 Id="rId22" Type="http://schemas.openxmlformats.org/officeDocument/2006/relationships/slideLayout" Target="../slideLayouts/slideLayout174.xml"/><Relationship Id="rId27" Type="http://schemas.openxmlformats.org/officeDocument/2006/relationships/slideLayout" Target="../slideLayouts/slideLayout1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theme" Target="../theme/theme8.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slideLayout" Target="../slideLayouts/slideLayout204.xml"/><Relationship Id="rId18" Type="http://schemas.openxmlformats.org/officeDocument/2006/relationships/slideLayout" Target="../slideLayouts/slideLayout209.xml"/><Relationship Id="rId26" Type="http://schemas.openxmlformats.org/officeDocument/2006/relationships/slideLayout" Target="../slideLayouts/slideLayout217.xml"/><Relationship Id="rId3" Type="http://schemas.openxmlformats.org/officeDocument/2006/relationships/slideLayout" Target="../slideLayouts/slideLayout194.xml"/><Relationship Id="rId21" Type="http://schemas.openxmlformats.org/officeDocument/2006/relationships/slideLayout" Target="../slideLayouts/slideLayout212.xml"/><Relationship Id="rId7" Type="http://schemas.openxmlformats.org/officeDocument/2006/relationships/slideLayout" Target="../slideLayouts/slideLayout198.xml"/><Relationship Id="rId12" Type="http://schemas.openxmlformats.org/officeDocument/2006/relationships/slideLayout" Target="../slideLayouts/slideLayout203.xml"/><Relationship Id="rId17" Type="http://schemas.openxmlformats.org/officeDocument/2006/relationships/slideLayout" Target="../slideLayouts/slideLayout208.xml"/><Relationship Id="rId25" Type="http://schemas.openxmlformats.org/officeDocument/2006/relationships/slideLayout" Target="../slideLayouts/slideLayout216.xml"/><Relationship Id="rId2" Type="http://schemas.openxmlformats.org/officeDocument/2006/relationships/slideLayout" Target="../slideLayouts/slideLayout193.xml"/><Relationship Id="rId16" Type="http://schemas.openxmlformats.org/officeDocument/2006/relationships/slideLayout" Target="../slideLayouts/slideLayout207.xml"/><Relationship Id="rId20" Type="http://schemas.openxmlformats.org/officeDocument/2006/relationships/slideLayout" Target="../slideLayouts/slideLayout211.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24" Type="http://schemas.openxmlformats.org/officeDocument/2006/relationships/slideLayout" Target="../slideLayouts/slideLayout215.xml"/><Relationship Id="rId5" Type="http://schemas.openxmlformats.org/officeDocument/2006/relationships/slideLayout" Target="../slideLayouts/slideLayout196.xml"/><Relationship Id="rId15" Type="http://schemas.openxmlformats.org/officeDocument/2006/relationships/slideLayout" Target="../slideLayouts/slideLayout206.xml"/><Relationship Id="rId23" Type="http://schemas.openxmlformats.org/officeDocument/2006/relationships/slideLayout" Target="../slideLayouts/slideLayout214.xml"/><Relationship Id="rId28" Type="http://schemas.openxmlformats.org/officeDocument/2006/relationships/theme" Target="../theme/theme9.xml"/><Relationship Id="rId10" Type="http://schemas.openxmlformats.org/officeDocument/2006/relationships/slideLayout" Target="../slideLayouts/slideLayout201.xml"/><Relationship Id="rId19" Type="http://schemas.openxmlformats.org/officeDocument/2006/relationships/slideLayout" Target="../slideLayouts/slideLayout210.x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slideLayout" Target="../slideLayouts/slideLayout205.xml"/><Relationship Id="rId22" Type="http://schemas.openxmlformats.org/officeDocument/2006/relationships/slideLayout" Target="../slideLayouts/slideLayout213.xml"/><Relationship Id="rId27" Type="http://schemas.openxmlformats.org/officeDocument/2006/relationships/slideLayout" Target="../slideLayouts/slideLayout2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4"/>
          </p:nvPr>
        </p:nvSpPr>
        <p:spPr>
          <a:xfrm>
            <a:off x="8514012" y="6426000"/>
            <a:ext cx="335134" cy="201600"/>
          </a:xfrm>
          <a:prstGeom prst="rect">
            <a:avLst/>
          </a:prstGeom>
        </p:spPr>
        <p:txBody>
          <a:bodyPr vert="horz" lIns="91440" tIns="45720" rIns="91440" bIns="45720" rtlCol="0" anchor="ctr"/>
          <a:lstStyle>
            <a:lvl1pPr marL="0" indent="0" algn="r" defTabSz="180000" rtl="0" eaLnBrk="1" latinLnBrk="0" hangingPunct="1">
              <a:lnSpc>
                <a:spcPct val="100000"/>
              </a:lnSpc>
              <a:spcBef>
                <a:spcPts val="0"/>
              </a:spcBef>
              <a:spcAft>
                <a:spcPts val="0"/>
              </a:spcAft>
              <a:buNone/>
              <a:defRPr sz="800" b="0" cap="none" spc="0" baseline="0">
                <a:solidFill>
                  <a:srgbClr val="808285"/>
                </a:solidFill>
                <a:latin typeface="Arial"/>
              </a:defRPr>
            </a:lvl1pPr>
          </a:lstStyle>
          <a:p>
            <a:fld id="{9E9BC324-87D9-4F3A-AF80-305003183E1D}" type="slidenum">
              <a:rPr lang="en-AU" smtClean="0"/>
              <a:pPr/>
              <a:t>‹#›</a:t>
            </a:fld>
            <a:endParaRPr lang="en-AU" dirty="0"/>
          </a:p>
        </p:txBody>
      </p:sp>
      <p:sp>
        <p:nvSpPr>
          <p:cNvPr id="4" name="Footer Placeholder 3"/>
          <p:cNvSpPr>
            <a:spLocks noGrp="1"/>
          </p:cNvSpPr>
          <p:nvPr>
            <p:ph type="ftr" sz="quarter" idx="3"/>
          </p:nvPr>
        </p:nvSpPr>
        <p:spPr>
          <a:xfrm>
            <a:off x="684000" y="6426000"/>
            <a:ext cx="3060000" cy="201600"/>
          </a:xfrm>
          <a:prstGeom prst="rect">
            <a:avLst/>
          </a:prstGeom>
        </p:spPr>
        <p:txBody>
          <a:bodyPr vert="horz" lIns="91440" tIns="45720" rIns="91440" bIns="45720" rtlCol="0" anchor="ctr"/>
          <a:lstStyle>
            <a:lvl1pPr algn="l">
              <a:defRPr sz="800">
                <a:solidFill>
                  <a:schemeClr val="tx1"/>
                </a:solidFill>
              </a:defRPr>
            </a:lvl1pPr>
          </a:lstStyle>
          <a:p>
            <a:r>
              <a:rPr lang="en-AU" dirty="0" smtClean="0"/>
              <a:t>&lt;</a:t>
            </a:r>
            <a:r>
              <a:rPr lang="en-AU" dirty="0" err="1" smtClean="0"/>
              <a:t>docid</a:t>
            </a:r>
            <a:r>
              <a:rPr lang="en-AU" dirty="0" smtClean="0"/>
              <a:t>&gt;</a:t>
            </a:r>
            <a:endParaRPr lang="en-AU" dirty="0"/>
          </a:p>
        </p:txBody>
      </p:sp>
      <p:sp>
        <p:nvSpPr>
          <p:cNvPr id="5" name="Title Placeholder 4"/>
          <p:cNvSpPr>
            <a:spLocks noGrp="1"/>
          </p:cNvSpPr>
          <p:nvPr>
            <p:ph type="title"/>
          </p:nvPr>
        </p:nvSpPr>
        <p:spPr>
          <a:xfrm>
            <a:off x="360000" y="504000"/>
            <a:ext cx="8406000" cy="720000"/>
          </a:xfrm>
          <a:prstGeom prst="rect">
            <a:avLst/>
          </a:prstGeom>
        </p:spPr>
        <p:txBody>
          <a:bodyPr vert="horz" wrap="none" lIns="0" tIns="0" rIns="0" bIns="0" rtlCol="0" anchor="ctr">
            <a:normAutofit/>
          </a:bodyPr>
          <a:lstStyle/>
          <a:p>
            <a:pPr lvl="0"/>
            <a:r>
              <a:rPr lang="en-US" dirty="0" smtClean="0"/>
              <a:t>Click to edit Master title style</a:t>
            </a:r>
            <a:endParaRPr lang="en-AU" dirty="0"/>
          </a:p>
        </p:txBody>
      </p:sp>
      <p:sp>
        <p:nvSpPr>
          <p:cNvPr id="7" name="Text Placeholder 6"/>
          <p:cNvSpPr>
            <a:spLocks noGrp="1"/>
          </p:cNvSpPr>
          <p:nvPr>
            <p:ph type="body" idx="1"/>
          </p:nvPr>
        </p:nvSpPr>
        <p:spPr>
          <a:xfrm>
            <a:off x="360000" y="1839600"/>
            <a:ext cx="8406000" cy="4399200"/>
          </a:xfrm>
          <a:prstGeom prst="rect">
            <a:avLst/>
          </a:prstGeom>
        </p:spPr>
        <p:txBody>
          <a:bodyPr vert="horz" lIns="0" tIns="0" rIns="0" bIns="0" rtlCol="0">
            <a:normAutofit/>
          </a:bodyPr>
          <a:lstStyle/>
          <a:p>
            <a:pPr marL="0" lvl="0" indent="0" algn="l" defTabSz="270000" rtl="0" eaLnBrk="1" latinLnBrk="0" hangingPunct="1">
              <a:lnSpc>
                <a:spcPts val="3600"/>
              </a:lnSpc>
              <a:spcBef>
                <a:spcPts val="0"/>
              </a:spcBef>
              <a:spcAft>
                <a:spcPts val="600"/>
              </a:spcAft>
              <a:buClr>
                <a:schemeClr val="tx1">
                  <a:lumMod val="60000"/>
                  <a:lumOff val="40000"/>
                </a:schemeClr>
              </a:buCl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787035796"/>
      </p:ext>
    </p:extLst>
  </p:cSld>
  <p:clrMap bg1="lt1" tx1="dk1" bg2="lt2" tx2="dk2" accent1="accent1" accent2="accent2" accent3="accent3" accent4="accent4" accent5="accent5" accent6="accent6" hlink="hlink" folHlink="folHlink"/>
  <p:sldLayoutIdLst>
    <p:sldLayoutId id="2147483905" r:id="rId1"/>
    <p:sldLayoutId id="2147483910" r:id="rId2"/>
    <p:sldLayoutId id="2147483923" r:id="rId3"/>
    <p:sldLayoutId id="2147483930" r:id="rId4"/>
    <p:sldLayoutId id="2147484378" r:id="rId5"/>
    <p:sldLayoutId id="2147484384" r:id="rId6"/>
    <p:sldLayoutId id="2147485006" r:id="rId7"/>
  </p:sldLayoutIdLst>
  <p:transition spd="slow">
    <p:fade/>
  </p:transition>
  <p:timing>
    <p:tnLst>
      <p:par>
        <p:cTn id="1" dur="indefinite" restart="never" nodeType="tmRoot"/>
      </p:par>
    </p:tnLst>
  </p:timing>
  <p:hf hdr="0" ftr="0" dt="0"/>
  <p:txStyles>
    <p:titleStyle>
      <a:lvl1pPr marL="0" indent="0" algn="l" defTabSz="270000" rtl="0" eaLnBrk="1" latinLnBrk="0" hangingPunct="1">
        <a:lnSpc>
          <a:spcPts val="4800"/>
        </a:lnSpc>
        <a:spcBef>
          <a:spcPct val="0"/>
        </a:spcBef>
        <a:spcAft>
          <a:spcPts val="0"/>
        </a:spcAft>
        <a:buNone/>
        <a:defRPr lang="en-AU" sz="4800" b="1" kern="1200" cap="none" spc="-150" baseline="0" dirty="0">
          <a:solidFill>
            <a:schemeClr val="tx2"/>
          </a:solidFill>
          <a:latin typeface="黑体" panose="02010609060101010101" pitchFamily="49" charset="-122"/>
          <a:ea typeface="黑体" panose="02010609060101010101" pitchFamily="49" charset="-122"/>
          <a:cs typeface="+mj-cs"/>
        </a:defRPr>
      </a:lvl1pPr>
    </p:titleStyle>
    <p:bodyStyle>
      <a:lvl1pPr marL="457200" indent="-457200" algn="l" defTabSz="270000" rtl="0" eaLnBrk="1" latinLnBrk="0" hangingPunct="1">
        <a:lnSpc>
          <a:spcPts val="3600"/>
        </a:lnSpc>
        <a:spcBef>
          <a:spcPts val="0"/>
        </a:spcBef>
        <a:spcAft>
          <a:spcPts val="1200"/>
        </a:spcAft>
        <a:buClr>
          <a:schemeClr val="tx1">
            <a:lumMod val="60000"/>
            <a:lumOff val="40000"/>
          </a:schemeClr>
        </a:buClr>
        <a:buFont typeface="Wingdings" pitchFamily="2" charset="2"/>
        <a:buNone/>
        <a:defRPr lang="en-US" sz="3200" b="0" kern="1200" cap="none"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1pPr>
      <a:lvl2pPr marL="270000" indent="-270000" algn="l" defTabSz="270000" rtl="0" eaLnBrk="1" latinLnBrk="0" hangingPunct="1">
        <a:lnSpc>
          <a:spcPts val="3600"/>
        </a:lnSpc>
        <a:spcBef>
          <a:spcPts val="0"/>
        </a:spcBef>
        <a:spcAft>
          <a:spcPts val="1200"/>
        </a:spcAft>
        <a:buClr>
          <a:srgbClr val="A7A9AC"/>
        </a:buClr>
        <a:buSzPct val="130000"/>
        <a:buFont typeface="Arial"/>
        <a:buChar char="▪"/>
        <a:defRPr lang="en-US" sz="3200" b="0" kern="1200" cap="none"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2pPr>
      <a:lvl3pPr marL="540000" indent="-270000" algn="l" defTabSz="270000" rtl="0" eaLnBrk="1" latinLnBrk="0" hangingPunct="1">
        <a:lnSpc>
          <a:spcPts val="3600"/>
        </a:lnSpc>
        <a:spcBef>
          <a:spcPts val="0"/>
        </a:spcBef>
        <a:spcAft>
          <a:spcPts val="1200"/>
        </a:spcAft>
        <a:buClr>
          <a:srgbClr val="A7A9AC"/>
        </a:buClr>
        <a:buSzPct val="130000"/>
        <a:buFont typeface="Arial"/>
        <a:buChar char="▪"/>
        <a:defRPr lang="en-US" sz="3200" b="0" kern="1200" cap="none"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3pPr>
      <a:lvl4pPr marL="803275" indent="-266700" algn="l" defTabSz="270000" rtl="0" eaLnBrk="1" latinLnBrk="0" hangingPunct="1">
        <a:lnSpc>
          <a:spcPct val="100000"/>
        </a:lnSpc>
        <a:spcBef>
          <a:spcPts val="0"/>
        </a:spcBef>
        <a:spcAft>
          <a:spcPts val="1200"/>
        </a:spcAft>
        <a:buClr>
          <a:srgbClr val="A7A9AC"/>
        </a:buClr>
        <a:buFont typeface="Wingdings" pitchFamily="2" charset="2"/>
        <a:buChar char="§"/>
        <a:defRPr lang="en-US" sz="2400" kern="1200"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4pPr>
      <a:lvl5pPr marL="1076325" indent="-269875" algn="l" defTabSz="270000" rtl="0" eaLnBrk="1" latinLnBrk="0" hangingPunct="1">
        <a:lnSpc>
          <a:spcPct val="100000"/>
        </a:lnSpc>
        <a:spcBef>
          <a:spcPts val="0"/>
        </a:spcBef>
        <a:spcAft>
          <a:spcPts val="1200"/>
        </a:spcAft>
        <a:buClr>
          <a:srgbClr val="A7A9AC"/>
        </a:buClr>
        <a:buFont typeface="Wingdings" pitchFamily="2" charset="2"/>
        <a:buChar char="§"/>
        <a:defRPr lang="en-AU" sz="2000" kern="1200" spc="-100" baseline="0" dirty="0">
          <a:solidFill>
            <a:srgbClr val="58595B"/>
          </a:solidFill>
          <a:latin typeface="微软雅黑" panose="020B0503020204020204" pitchFamily="34" charset="-122"/>
          <a:ea typeface="微软雅黑" panose="020B0503020204020204" pitchFamily="34" charset="-12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4"/>
          </p:nvPr>
        </p:nvSpPr>
        <p:spPr>
          <a:xfrm>
            <a:off x="8514012" y="6426000"/>
            <a:ext cx="335134" cy="201600"/>
          </a:xfrm>
          <a:prstGeom prst="rect">
            <a:avLst/>
          </a:prstGeom>
        </p:spPr>
        <p:txBody>
          <a:bodyPr vert="horz" lIns="91440" tIns="45720" rIns="91440" bIns="45720" rtlCol="0" anchor="ctr"/>
          <a:lstStyle>
            <a:lvl1pPr marL="0" indent="0" algn="r" defTabSz="180000" rtl="0" eaLnBrk="1" latinLnBrk="0" hangingPunct="1">
              <a:lnSpc>
                <a:spcPct val="100000"/>
              </a:lnSpc>
              <a:spcBef>
                <a:spcPts val="0"/>
              </a:spcBef>
              <a:spcAft>
                <a:spcPts val="0"/>
              </a:spcAft>
              <a:buNone/>
              <a:defRPr sz="800" b="0" cap="none" spc="0" baseline="0">
                <a:solidFill>
                  <a:srgbClr val="808285"/>
                </a:solidFill>
                <a:latin typeface="Arial"/>
              </a:defRPr>
            </a:lvl1pPr>
          </a:lstStyle>
          <a:p>
            <a:fld id="{9E9BC324-87D9-4F3A-AF80-305003183E1D}" type="slidenum">
              <a:rPr lang="en-AU" smtClean="0"/>
              <a:pPr/>
              <a:t>‹#›</a:t>
            </a:fld>
            <a:endParaRPr lang="en-AU" dirty="0"/>
          </a:p>
        </p:txBody>
      </p:sp>
      <p:sp>
        <p:nvSpPr>
          <p:cNvPr id="4" name="Footer Placeholder 3"/>
          <p:cNvSpPr>
            <a:spLocks noGrp="1"/>
          </p:cNvSpPr>
          <p:nvPr>
            <p:ph type="ftr" sz="quarter" idx="3"/>
          </p:nvPr>
        </p:nvSpPr>
        <p:spPr>
          <a:xfrm>
            <a:off x="684000" y="6426000"/>
            <a:ext cx="3060000" cy="201600"/>
          </a:xfrm>
          <a:prstGeom prst="rect">
            <a:avLst/>
          </a:prstGeom>
        </p:spPr>
        <p:txBody>
          <a:bodyPr vert="horz" lIns="91440" tIns="45720" rIns="91440" bIns="45720" rtlCol="0" anchor="ctr"/>
          <a:lstStyle>
            <a:lvl1pPr algn="l">
              <a:defRPr sz="800">
                <a:solidFill>
                  <a:schemeClr val="tx1"/>
                </a:solidFill>
              </a:defRPr>
            </a:lvl1pPr>
          </a:lstStyle>
          <a:p>
            <a:r>
              <a:rPr lang="en-AU" dirty="0"/>
              <a:t>&lt;</a:t>
            </a:r>
            <a:r>
              <a:rPr lang="en-AU" dirty="0" err="1"/>
              <a:t>docid</a:t>
            </a:r>
            <a:r>
              <a:rPr lang="en-AU" dirty="0"/>
              <a:t>&gt;</a:t>
            </a:r>
          </a:p>
        </p:txBody>
      </p:sp>
      <p:sp>
        <p:nvSpPr>
          <p:cNvPr id="5" name="Title Placeholder 4"/>
          <p:cNvSpPr>
            <a:spLocks noGrp="1"/>
          </p:cNvSpPr>
          <p:nvPr>
            <p:ph type="title"/>
          </p:nvPr>
        </p:nvSpPr>
        <p:spPr>
          <a:xfrm>
            <a:off x="360000" y="504000"/>
            <a:ext cx="8406000" cy="720000"/>
          </a:xfrm>
          <a:prstGeom prst="rect">
            <a:avLst/>
          </a:prstGeom>
        </p:spPr>
        <p:txBody>
          <a:bodyPr vert="horz" wrap="none" lIns="0" tIns="0" rIns="0" bIns="0" rtlCol="0" anchor="ctr">
            <a:normAutofit/>
          </a:bodyPr>
          <a:lstStyle/>
          <a:p>
            <a:pPr lvl="0"/>
            <a:r>
              <a:rPr lang="en-US" dirty="0"/>
              <a:t>Click to edit Master title style</a:t>
            </a:r>
            <a:endParaRPr lang="en-AU" dirty="0"/>
          </a:p>
        </p:txBody>
      </p:sp>
      <p:sp>
        <p:nvSpPr>
          <p:cNvPr id="7" name="Text Placeholder 6"/>
          <p:cNvSpPr>
            <a:spLocks noGrp="1"/>
          </p:cNvSpPr>
          <p:nvPr>
            <p:ph type="body" idx="1"/>
          </p:nvPr>
        </p:nvSpPr>
        <p:spPr>
          <a:xfrm>
            <a:off x="360000" y="1839600"/>
            <a:ext cx="8406000" cy="4399200"/>
          </a:xfrm>
          <a:prstGeom prst="rect">
            <a:avLst/>
          </a:prstGeom>
        </p:spPr>
        <p:txBody>
          <a:bodyPr vert="horz" lIns="0" tIns="0" rIns="0" bIns="0" rtlCol="0">
            <a:normAutofit/>
          </a:bodyPr>
          <a:lstStyle/>
          <a:p>
            <a:pPr marL="0" lvl="0" indent="0" algn="l" defTabSz="270000" rtl="0" eaLnBrk="1" latinLnBrk="0" hangingPunct="1">
              <a:lnSpc>
                <a:spcPts val="3600"/>
              </a:lnSpc>
              <a:spcBef>
                <a:spcPts val="0"/>
              </a:spcBef>
              <a:spcAft>
                <a:spcPts val="600"/>
              </a:spcAft>
              <a:buClr>
                <a:schemeClr val="tx1">
                  <a:lumMod val="60000"/>
                  <a:lumOff val="40000"/>
                </a:schemeClr>
              </a:buCl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28546841"/>
      </p:ext>
    </p:extLst>
  </p:cSld>
  <p:clrMap bg1="lt1" tx1="dk1" bg2="lt2" tx2="dk2" accent1="accent1" accent2="accent2" accent3="accent3" accent4="accent4" accent5="accent5" accent6="accent6" hlink="hlink" folHlink="folHlink"/>
  <p:sldLayoutIdLst>
    <p:sldLayoutId id="2147484921" r:id="rId1"/>
    <p:sldLayoutId id="2147484922" r:id="rId2"/>
    <p:sldLayoutId id="2147484923" r:id="rId3"/>
    <p:sldLayoutId id="2147484924" r:id="rId4"/>
    <p:sldLayoutId id="2147484925" r:id="rId5"/>
    <p:sldLayoutId id="2147484926" r:id="rId6"/>
    <p:sldLayoutId id="2147484927" r:id="rId7"/>
    <p:sldLayoutId id="2147484928" r:id="rId8"/>
    <p:sldLayoutId id="2147484929" r:id="rId9"/>
    <p:sldLayoutId id="2147484930" r:id="rId10"/>
    <p:sldLayoutId id="2147484931" r:id="rId11"/>
    <p:sldLayoutId id="2147484932" r:id="rId12"/>
    <p:sldLayoutId id="2147484933" r:id="rId13"/>
    <p:sldLayoutId id="2147484934" r:id="rId14"/>
    <p:sldLayoutId id="2147484935" r:id="rId15"/>
    <p:sldLayoutId id="2147484936" r:id="rId16"/>
    <p:sldLayoutId id="2147484937" r:id="rId17"/>
    <p:sldLayoutId id="2147484938" r:id="rId18"/>
    <p:sldLayoutId id="2147484939" r:id="rId19"/>
    <p:sldLayoutId id="2147484940" r:id="rId20"/>
    <p:sldLayoutId id="2147484941" r:id="rId21"/>
    <p:sldLayoutId id="2147484942" r:id="rId22"/>
    <p:sldLayoutId id="2147484943" r:id="rId23"/>
    <p:sldLayoutId id="2147484944" r:id="rId24"/>
    <p:sldLayoutId id="2147484945" r:id="rId25"/>
    <p:sldLayoutId id="2147484946" r:id="rId26"/>
    <p:sldLayoutId id="2147484948" r:id="rId27"/>
    <p:sldLayoutId id="2147484949" r:id="rId28"/>
    <p:sldLayoutId id="2147484950" r:id="rId29"/>
    <p:sldLayoutId id="2147484951" r:id="rId30"/>
    <p:sldLayoutId id="2147484952" r:id="rId31"/>
    <p:sldLayoutId id="2147484953" r:id="rId32"/>
    <p:sldLayoutId id="2147484954" r:id="rId33"/>
    <p:sldLayoutId id="2147484955" r:id="rId34"/>
    <p:sldLayoutId id="2147484956" r:id="rId35"/>
    <p:sldLayoutId id="2147484957" r:id="rId36"/>
    <p:sldLayoutId id="2147484958" r:id="rId37"/>
    <p:sldLayoutId id="2147484959" r:id="rId38"/>
    <p:sldLayoutId id="2147484960" r:id="rId39"/>
    <p:sldLayoutId id="2147484961" r:id="rId40"/>
    <p:sldLayoutId id="2147484962" r:id="rId41"/>
    <p:sldLayoutId id="2147484963" r:id="rId42"/>
    <p:sldLayoutId id="2147484964" r:id="rId43"/>
    <p:sldLayoutId id="2147484965" r:id="rId44"/>
    <p:sldLayoutId id="2147484966" r:id="rId45"/>
    <p:sldLayoutId id="2147484967" r:id="rId46"/>
    <p:sldLayoutId id="2147484968" r:id="rId47"/>
    <p:sldLayoutId id="2147484969" r:id="rId48"/>
    <p:sldLayoutId id="2147484970" r:id="rId49"/>
    <p:sldLayoutId id="2147484971" r:id="rId50"/>
    <p:sldLayoutId id="2147484972" r:id="rId51"/>
    <p:sldLayoutId id="2147484973" r:id="rId52"/>
    <p:sldLayoutId id="2147484974" r:id="rId53"/>
    <p:sldLayoutId id="2147484975" r:id="rId54"/>
    <p:sldLayoutId id="2147484976" r:id="rId55"/>
    <p:sldLayoutId id="2147484977" r:id="rId56"/>
    <p:sldLayoutId id="2147484978" r:id="rId57"/>
    <p:sldLayoutId id="2147484979" r:id="rId58"/>
    <p:sldLayoutId id="2147484980" r:id="rId59"/>
    <p:sldLayoutId id="2147484981" r:id="rId60"/>
    <p:sldLayoutId id="2147484982" r:id="rId61"/>
    <p:sldLayoutId id="2147484983" r:id="rId62"/>
    <p:sldLayoutId id="2147484984" r:id="rId63"/>
    <p:sldLayoutId id="2147484985" r:id="rId64"/>
    <p:sldLayoutId id="2147484986" r:id="rId65"/>
    <p:sldLayoutId id="2147484987" r:id="rId66"/>
    <p:sldLayoutId id="2147484988" r:id="rId67"/>
    <p:sldLayoutId id="2147484989" r:id="rId68"/>
    <p:sldLayoutId id="2147484990" r:id="rId69"/>
    <p:sldLayoutId id="2147484991" r:id="rId70"/>
    <p:sldLayoutId id="2147484992" r:id="rId71"/>
    <p:sldLayoutId id="2147484993" r:id="rId72"/>
    <p:sldLayoutId id="2147484994" r:id="rId73"/>
    <p:sldLayoutId id="2147484995" r:id="rId74"/>
    <p:sldLayoutId id="2147484996" r:id="rId75"/>
    <p:sldLayoutId id="2147484997" r:id="rId76"/>
    <p:sldLayoutId id="2147484998" r:id="rId77"/>
    <p:sldLayoutId id="2147484999" r:id="rId78"/>
    <p:sldLayoutId id="2147485000" r:id="rId79"/>
    <p:sldLayoutId id="2147485001" r:id="rId80"/>
    <p:sldLayoutId id="2147485002" r:id="rId81"/>
    <p:sldLayoutId id="2147485003" r:id="rId82"/>
    <p:sldLayoutId id="2147485004" r:id="rId83"/>
    <p:sldLayoutId id="2147485009" r:id="rId84"/>
  </p:sldLayoutIdLst>
  <p:hf hdr="0" ftr="0" dt="0"/>
  <p:txStyles>
    <p:titleStyle>
      <a:lvl1pPr marL="0" indent="0" algn="l" defTabSz="270000" rtl="0" eaLnBrk="1" latinLnBrk="0" hangingPunct="1">
        <a:lnSpc>
          <a:spcPts val="4800"/>
        </a:lnSpc>
        <a:spcBef>
          <a:spcPct val="0"/>
        </a:spcBef>
        <a:spcAft>
          <a:spcPts val="0"/>
        </a:spcAft>
        <a:buNone/>
        <a:defRPr lang="en-AU" sz="4800" b="1" kern="1200" cap="none" spc="-150" baseline="0" dirty="0">
          <a:solidFill>
            <a:schemeClr val="tx2"/>
          </a:solidFill>
          <a:latin typeface="黑体" panose="02010609060101010101" pitchFamily="49" charset="-122"/>
          <a:ea typeface="黑体" panose="02010609060101010101" pitchFamily="49" charset="-122"/>
          <a:cs typeface="+mj-cs"/>
        </a:defRPr>
      </a:lvl1pPr>
    </p:titleStyle>
    <p:bodyStyle>
      <a:lvl1pPr marL="457200" indent="-457200" algn="l" defTabSz="270000" rtl="0" eaLnBrk="1" latinLnBrk="0" hangingPunct="1">
        <a:lnSpc>
          <a:spcPts val="3600"/>
        </a:lnSpc>
        <a:spcBef>
          <a:spcPts val="0"/>
        </a:spcBef>
        <a:spcAft>
          <a:spcPts val="1200"/>
        </a:spcAft>
        <a:buClr>
          <a:schemeClr val="tx1">
            <a:lumMod val="60000"/>
            <a:lumOff val="40000"/>
          </a:schemeClr>
        </a:buClr>
        <a:buFont typeface="Wingdings" pitchFamily="2" charset="2"/>
        <a:buNone/>
        <a:defRPr lang="en-US" sz="3200" b="0" kern="1200" cap="none"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1pPr>
      <a:lvl2pPr marL="270000" indent="-270000" algn="l" defTabSz="270000" rtl="0" eaLnBrk="1" latinLnBrk="0" hangingPunct="1">
        <a:lnSpc>
          <a:spcPts val="3600"/>
        </a:lnSpc>
        <a:spcBef>
          <a:spcPts val="0"/>
        </a:spcBef>
        <a:spcAft>
          <a:spcPts val="1200"/>
        </a:spcAft>
        <a:buClr>
          <a:srgbClr val="A7A9AC"/>
        </a:buClr>
        <a:buSzPct val="130000"/>
        <a:buFont typeface="Arial"/>
        <a:buChar char="▪"/>
        <a:defRPr lang="en-US" sz="3200" b="0" kern="1200" cap="none"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2pPr>
      <a:lvl3pPr marL="540000" indent="-270000" algn="l" defTabSz="270000" rtl="0" eaLnBrk="1" latinLnBrk="0" hangingPunct="1">
        <a:lnSpc>
          <a:spcPts val="3600"/>
        </a:lnSpc>
        <a:spcBef>
          <a:spcPts val="0"/>
        </a:spcBef>
        <a:spcAft>
          <a:spcPts val="1200"/>
        </a:spcAft>
        <a:buClr>
          <a:srgbClr val="A7A9AC"/>
        </a:buClr>
        <a:buSzPct val="130000"/>
        <a:buFont typeface="Arial"/>
        <a:buChar char="▪"/>
        <a:defRPr lang="en-US" sz="3200" b="0" kern="1200" cap="none"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3pPr>
      <a:lvl4pPr marL="803275" indent="-266700" algn="l" defTabSz="270000" rtl="0" eaLnBrk="1" latinLnBrk="0" hangingPunct="1">
        <a:lnSpc>
          <a:spcPct val="100000"/>
        </a:lnSpc>
        <a:spcBef>
          <a:spcPts val="0"/>
        </a:spcBef>
        <a:spcAft>
          <a:spcPts val="1200"/>
        </a:spcAft>
        <a:buClr>
          <a:srgbClr val="A7A9AC"/>
        </a:buClr>
        <a:buFont typeface="Wingdings" pitchFamily="2" charset="2"/>
        <a:buChar char="§"/>
        <a:defRPr lang="en-US" sz="2400" kern="1200"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4pPr>
      <a:lvl5pPr marL="1076325" indent="-269875" algn="l" defTabSz="270000" rtl="0" eaLnBrk="1" latinLnBrk="0" hangingPunct="1">
        <a:lnSpc>
          <a:spcPct val="100000"/>
        </a:lnSpc>
        <a:spcBef>
          <a:spcPts val="0"/>
        </a:spcBef>
        <a:spcAft>
          <a:spcPts val="1200"/>
        </a:spcAft>
        <a:buClr>
          <a:srgbClr val="A7A9AC"/>
        </a:buClr>
        <a:buFont typeface="Wingdings" pitchFamily="2" charset="2"/>
        <a:buChar char="§"/>
        <a:defRPr lang="en-AU" sz="2000" kern="1200" spc="-100" baseline="0" dirty="0">
          <a:solidFill>
            <a:srgbClr val="58595B"/>
          </a:solidFill>
          <a:latin typeface="微软雅黑" panose="020B0503020204020204" pitchFamily="34" charset="-122"/>
          <a:ea typeface="微软雅黑" panose="020B0503020204020204" pitchFamily="34" charset="-12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4"/>
          </p:nvPr>
        </p:nvSpPr>
        <p:spPr>
          <a:xfrm>
            <a:off x="8514012" y="6426000"/>
            <a:ext cx="335134" cy="201600"/>
          </a:xfrm>
          <a:prstGeom prst="rect">
            <a:avLst/>
          </a:prstGeom>
        </p:spPr>
        <p:txBody>
          <a:bodyPr vert="horz" lIns="91440" tIns="45720" rIns="91440" bIns="45720" rtlCol="0" anchor="ctr"/>
          <a:lstStyle>
            <a:lvl1pPr marL="0" indent="0" algn="r" defTabSz="180000" rtl="0" eaLnBrk="1" latinLnBrk="0" hangingPunct="1">
              <a:lnSpc>
                <a:spcPct val="100000"/>
              </a:lnSpc>
              <a:spcBef>
                <a:spcPts val="0"/>
              </a:spcBef>
              <a:spcAft>
                <a:spcPts val="0"/>
              </a:spcAft>
              <a:buNone/>
              <a:defRPr sz="800" b="0" cap="none" spc="0" baseline="0">
                <a:solidFill>
                  <a:srgbClr val="808285"/>
                </a:solidFill>
                <a:latin typeface="Arial"/>
              </a:defRPr>
            </a:lvl1pPr>
          </a:lstStyle>
          <a:p>
            <a:fld id="{9E9BC324-87D9-4F3A-AF80-305003183E1D}" type="slidenum">
              <a:rPr lang="en-AU" smtClean="0"/>
              <a:pPr/>
              <a:t>‹#›</a:t>
            </a:fld>
            <a:endParaRPr lang="en-AU" dirty="0"/>
          </a:p>
        </p:txBody>
      </p:sp>
      <p:sp>
        <p:nvSpPr>
          <p:cNvPr id="4" name="Footer Placeholder 3"/>
          <p:cNvSpPr>
            <a:spLocks noGrp="1"/>
          </p:cNvSpPr>
          <p:nvPr>
            <p:ph type="ftr" sz="quarter" idx="3"/>
          </p:nvPr>
        </p:nvSpPr>
        <p:spPr>
          <a:xfrm>
            <a:off x="684000" y="6426000"/>
            <a:ext cx="3060000" cy="201600"/>
          </a:xfrm>
          <a:prstGeom prst="rect">
            <a:avLst/>
          </a:prstGeom>
        </p:spPr>
        <p:txBody>
          <a:bodyPr vert="horz" lIns="91440" tIns="45720" rIns="91440" bIns="45720" rtlCol="0" anchor="ctr"/>
          <a:lstStyle>
            <a:lvl1pPr algn="l">
              <a:defRPr sz="800">
                <a:solidFill>
                  <a:schemeClr val="tx1"/>
                </a:solidFill>
              </a:defRPr>
            </a:lvl1pPr>
          </a:lstStyle>
          <a:p>
            <a:endParaRPr lang="en-AU" dirty="0">
              <a:solidFill>
                <a:srgbClr val="404040"/>
              </a:solidFill>
            </a:endParaRPr>
          </a:p>
        </p:txBody>
      </p:sp>
      <p:sp>
        <p:nvSpPr>
          <p:cNvPr id="5" name="Title Placeholder 4"/>
          <p:cNvSpPr>
            <a:spLocks noGrp="1"/>
          </p:cNvSpPr>
          <p:nvPr>
            <p:ph type="title"/>
          </p:nvPr>
        </p:nvSpPr>
        <p:spPr>
          <a:xfrm>
            <a:off x="360000" y="504000"/>
            <a:ext cx="8406000" cy="720000"/>
          </a:xfrm>
          <a:prstGeom prst="rect">
            <a:avLst/>
          </a:prstGeom>
        </p:spPr>
        <p:txBody>
          <a:bodyPr vert="horz" wrap="none" lIns="0" tIns="0" rIns="0" bIns="0" rtlCol="0" anchor="ctr">
            <a:normAutofit/>
          </a:bodyPr>
          <a:lstStyle/>
          <a:p>
            <a:pPr lvl="0"/>
            <a:r>
              <a:rPr lang="en-US" dirty="0"/>
              <a:t>Click to edit Master title style</a:t>
            </a:r>
            <a:endParaRPr lang="en-AU" dirty="0"/>
          </a:p>
        </p:txBody>
      </p:sp>
      <p:sp>
        <p:nvSpPr>
          <p:cNvPr id="7" name="Text Placeholder 6"/>
          <p:cNvSpPr>
            <a:spLocks noGrp="1"/>
          </p:cNvSpPr>
          <p:nvPr>
            <p:ph type="body" idx="1"/>
          </p:nvPr>
        </p:nvSpPr>
        <p:spPr>
          <a:xfrm>
            <a:off x="360000" y="1839600"/>
            <a:ext cx="8406000" cy="4399200"/>
          </a:xfrm>
          <a:prstGeom prst="rect">
            <a:avLst/>
          </a:prstGeom>
        </p:spPr>
        <p:txBody>
          <a:bodyPr vert="horz" lIns="0" tIns="0" rIns="0" bIns="0" rtlCol="0">
            <a:normAutofit/>
          </a:bodyPr>
          <a:lstStyle/>
          <a:p>
            <a:pPr marL="0" lvl="0" indent="0" algn="l" defTabSz="270000" rtl="0" eaLnBrk="1" latinLnBrk="0" hangingPunct="1">
              <a:lnSpc>
                <a:spcPts val="3600"/>
              </a:lnSpc>
              <a:spcBef>
                <a:spcPts val="0"/>
              </a:spcBef>
              <a:spcAft>
                <a:spcPts val="600"/>
              </a:spcAft>
              <a:buClr>
                <a:schemeClr val="tx1">
                  <a:lumMod val="60000"/>
                  <a:lumOff val="40000"/>
                </a:schemeClr>
              </a:buCl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586330107"/>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 id="2147484400" r:id="rId12"/>
    <p:sldLayoutId id="2147484401" r:id="rId13"/>
    <p:sldLayoutId id="2147484402" r:id="rId14"/>
    <p:sldLayoutId id="2147484403" r:id="rId15"/>
    <p:sldLayoutId id="2147484404" r:id="rId16"/>
    <p:sldLayoutId id="2147484405" r:id="rId17"/>
    <p:sldLayoutId id="2147484406" r:id="rId18"/>
    <p:sldLayoutId id="2147484407" r:id="rId19"/>
    <p:sldLayoutId id="2147484408" r:id="rId20"/>
    <p:sldLayoutId id="2147484409" r:id="rId21"/>
    <p:sldLayoutId id="2147484410" r:id="rId22"/>
    <p:sldLayoutId id="2147484411" r:id="rId23"/>
    <p:sldLayoutId id="2147484412" r:id="rId24"/>
  </p:sldLayoutIdLst>
  <p:transition spd="slow">
    <p:fade/>
  </p:transition>
  <p:timing>
    <p:tnLst>
      <p:par>
        <p:cTn id="1" dur="indefinite" restart="never" nodeType="tmRoot"/>
      </p:par>
    </p:tnLst>
  </p:timing>
  <p:hf hdr="0" ftr="0" dt="0"/>
  <p:txStyles>
    <p:titleStyle>
      <a:lvl1pPr marL="0" indent="0" algn="l" defTabSz="270000" rtl="0" eaLnBrk="1" latinLnBrk="0" hangingPunct="1">
        <a:lnSpc>
          <a:spcPts val="4800"/>
        </a:lnSpc>
        <a:spcBef>
          <a:spcPct val="0"/>
        </a:spcBef>
        <a:spcAft>
          <a:spcPts val="0"/>
        </a:spcAft>
        <a:buNone/>
        <a:defRPr lang="en-AU" sz="4800" b="1" kern="1200" cap="none" spc="-150" baseline="0" dirty="0">
          <a:solidFill>
            <a:schemeClr val="tx2"/>
          </a:solidFill>
          <a:latin typeface="黑体" panose="02010609060101010101" pitchFamily="49" charset="-122"/>
          <a:ea typeface="黑体" panose="02010609060101010101" pitchFamily="49" charset="-122"/>
          <a:cs typeface="+mj-cs"/>
        </a:defRPr>
      </a:lvl1pPr>
    </p:titleStyle>
    <p:bodyStyle>
      <a:lvl1pPr marL="457200" indent="-457200" algn="l" defTabSz="270000" rtl="0" eaLnBrk="1" latinLnBrk="0" hangingPunct="1">
        <a:lnSpc>
          <a:spcPts val="3600"/>
        </a:lnSpc>
        <a:spcBef>
          <a:spcPts val="0"/>
        </a:spcBef>
        <a:spcAft>
          <a:spcPts val="1200"/>
        </a:spcAft>
        <a:buClr>
          <a:schemeClr val="tx1">
            <a:lumMod val="60000"/>
            <a:lumOff val="40000"/>
          </a:schemeClr>
        </a:buClr>
        <a:buFont typeface="Wingdings" pitchFamily="2" charset="2"/>
        <a:buNone/>
        <a:defRPr lang="en-US" sz="3200" b="0" kern="1200" cap="none"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1pPr>
      <a:lvl2pPr marL="270000" indent="-270000" algn="l" defTabSz="270000" rtl="0" eaLnBrk="1" latinLnBrk="0" hangingPunct="1">
        <a:lnSpc>
          <a:spcPts val="3600"/>
        </a:lnSpc>
        <a:spcBef>
          <a:spcPts val="0"/>
        </a:spcBef>
        <a:spcAft>
          <a:spcPts val="1200"/>
        </a:spcAft>
        <a:buClr>
          <a:srgbClr val="A7A9AC"/>
        </a:buClr>
        <a:buSzPct val="130000"/>
        <a:buFont typeface="Arial"/>
        <a:buChar char="▪"/>
        <a:defRPr lang="en-US" sz="3200" b="0" kern="1200" cap="none"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2pPr>
      <a:lvl3pPr marL="540000" indent="-270000" algn="l" defTabSz="270000" rtl="0" eaLnBrk="1" latinLnBrk="0" hangingPunct="1">
        <a:lnSpc>
          <a:spcPts val="3600"/>
        </a:lnSpc>
        <a:spcBef>
          <a:spcPts val="0"/>
        </a:spcBef>
        <a:spcAft>
          <a:spcPts val="1200"/>
        </a:spcAft>
        <a:buClr>
          <a:srgbClr val="A7A9AC"/>
        </a:buClr>
        <a:buSzPct val="130000"/>
        <a:buFont typeface="Arial"/>
        <a:buChar char="▪"/>
        <a:defRPr lang="en-US" sz="3200" b="0" kern="1200" cap="none"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3pPr>
      <a:lvl4pPr marL="803275" indent="-266700" algn="l" defTabSz="270000" rtl="0" eaLnBrk="1" latinLnBrk="0" hangingPunct="1">
        <a:lnSpc>
          <a:spcPct val="100000"/>
        </a:lnSpc>
        <a:spcBef>
          <a:spcPts val="0"/>
        </a:spcBef>
        <a:spcAft>
          <a:spcPts val="1200"/>
        </a:spcAft>
        <a:buClr>
          <a:srgbClr val="A7A9AC"/>
        </a:buClr>
        <a:buFont typeface="Wingdings" pitchFamily="2" charset="2"/>
        <a:buChar char="§"/>
        <a:defRPr lang="en-US" sz="2400" kern="1200"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4pPr>
      <a:lvl5pPr marL="1076325" indent="-269875" algn="l" defTabSz="270000" rtl="0" eaLnBrk="1" latinLnBrk="0" hangingPunct="1">
        <a:lnSpc>
          <a:spcPct val="100000"/>
        </a:lnSpc>
        <a:spcBef>
          <a:spcPts val="0"/>
        </a:spcBef>
        <a:spcAft>
          <a:spcPts val="1200"/>
        </a:spcAft>
        <a:buClr>
          <a:srgbClr val="A7A9AC"/>
        </a:buClr>
        <a:buFont typeface="Wingdings" pitchFamily="2" charset="2"/>
        <a:buChar char="§"/>
        <a:defRPr lang="en-AU" sz="2000" kern="1200" spc="-100" baseline="0" dirty="0">
          <a:solidFill>
            <a:srgbClr val="58595B"/>
          </a:solidFill>
          <a:latin typeface="微软雅黑" panose="020B0503020204020204" pitchFamily="34" charset="-122"/>
          <a:ea typeface="微软雅黑" panose="020B0503020204020204" pitchFamily="34" charset="-12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4"/>
          </p:nvPr>
        </p:nvSpPr>
        <p:spPr>
          <a:xfrm>
            <a:off x="8514012" y="6426000"/>
            <a:ext cx="335135" cy="201600"/>
          </a:xfrm>
          <a:prstGeom prst="rect">
            <a:avLst/>
          </a:prstGeom>
        </p:spPr>
        <p:txBody>
          <a:bodyPr vert="horz" lIns="91440" tIns="45720" rIns="91440" bIns="45720" rtlCol="0" anchor="ctr"/>
          <a:lstStyle>
            <a:lvl1pPr marL="0" indent="0" algn="r" defTabSz="166158" rtl="0" eaLnBrk="1" latinLnBrk="0" hangingPunct="1">
              <a:lnSpc>
                <a:spcPct val="100000"/>
              </a:lnSpc>
              <a:spcBef>
                <a:spcPts val="0"/>
              </a:spcBef>
              <a:spcAft>
                <a:spcPts val="0"/>
              </a:spcAft>
              <a:buNone/>
              <a:defRPr sz="739" b="0" cap="none" spc="0" baseline="0">
                <a:solidFill>
                  <a:srgbClr val="808285"/>
                </a:solidFill>
                <a:latin typeface="Arial"/>
              </a:defRPr>
            </a:lvl1pPr>
          </a:lstStyle>
          <a:p>
            <a:fld id="{9E9BC324-87D9-4F3A-AF80-305003183E1D}" type="slidenum">
              <a:rPr lang="en-AU" smtClean="0"/>
              <a:pPr/>
              <a:t>‹#›</a:t>
            </a:fld>
            <a:endParaRPr lang="en-AU" dirty="0"/>
          </a:p>
        </p:txBody>
      </p:sp>
      <p:sp>
        <p:nvSpPr>
          <p:cNvPr id="4" name="Footer Placeholder 3"/>
          <p:cNvSpPr>
            <a:spLocks noGrp="1"/>
          </p:cNvSpPr>
          <p:nvPr>
            <p:ph type="ftr" sz="quarter" idx="3"/>
          </p:nvPr>
        </p:nvSpPr>
        <p:spPr>
          <a:xfrm>
            <a:off x="684000" y="6426000"/>
            <a:ext cx="3060000" cy="201600"/>
          </a:xfrm>
          <a:prstGeom prst="rect">
            <a:avLst/>
          </a:prstGeom>
        </p:spPr>
        <p:txBody>
          <a:bodyPr vert="horz" lIns="91440" tIns="45720" rIns="91440" bIns="45720" rtlCol="0" anchor="ctr"/>
          <a:lstStyle>
            <a:lvl1pPr algn="l">
              <a:defRPr sz="739">
                <a:solidFill>
                  <a:schemeClr val="tx1"/>
                </a:solidFill>
              </a:defRPr>
            </a:lvl1pPr>
          </a:lstStyle>
          <a:p>
            <a:endParaRPr lang="en-AU" dirty="0">
              <a:solidFill>
                <a:srgbClr val="404040"/>
              </a:solidFill>
            </a:endParaRPr>
          </a:p>
        </p:txBody>
      </p:sp>
      <p:sp>
        <p:nvSpPr>
          <p:cNvPr id="5" name="Title Placeholder 4"/>
          <p:cNvSpPr>
            <a:spLocks noGrp="1"/>
          </p:cNvSpPr>
          <p:nvPr>
            <p:ph type="title"/>
          </p:nvPr>
        </p:nvSpPr>
        <p:spPr>
          <a:xfrm>
            <a:off x="360000" y="504000"/>
            <a:ext cx="8406000" cy="720000"/>
          </a:xfrm>
          <a:prstGeom prst="rect">
            <a:avLst/>
          </a:prstGeom>
        </p:spPr>
        <p:txBody>
          <a:bodyPr vert="horz" wrap="none" lIns="0" tIns="0" rIns="0" bIns="0" rtlCol="0" anchor="ctr">
            <a:normAutofit/>
          </a:bodyPr>
          <a:lstStyle/>
          <a:p>
            <a:pPr lvl="0"/>
            <a:r>
              <a:rPr lang="en-US" dirty="0"/>
              <a:t>Click to edit Master title style</a:t>
            </a:r>
            <a:endParaRPr lang="en-AU" dirty="0"/>
          </a:p>
        </p:txBody>
      </p:sp>
      <p:sp>
        <p:nvSpPr>
          <p:cNvPr id="7" name="Text Placeholder 6"/>
          <p:cNvSpPr>
            <a:spLocks noGrp="1"/>
          </p:cNvSpPr>
          <p:nvPr>
            <p:ph type="body" idx="1"/>
          </p:nvPr>
        </p:nvSpPr>
        <p:spPr>
          <a:xfrm>
            <a:off x="360000" y="1839600"/>
            <a:ext cx="8406000" cy="4399200"/>
          </a:xfrm>
          <a:prstGeom prst="rect">
            <a:avLst/>
          </a:prstGeom>
        </p:spPr>
        <p:txBody>
          <a:bodyPr vert="horz" lIns="0" tIns="0" rIns="0" bIns="0" rtlCol="0">
            <a:normAutofit/>
          </a:bodyPr>
          <a:lstStyle/>
          <a:p>
            <a:pPr marL="0" lvl="0" indent="0" algn="l" defTabSz="249237" rtl="0" eaLnBrk="1" latinLnBrk="0" hangingPunct="1">
              <a:lnSpc>
                <a:spcPts val="3323"/>
              </a:lnSpc>
              <a:spcBef>
                <a:spcPts val="0"/>
              </a:spcBef>
              <a:spcAft>
                <a:spcPts val="554"/>
              </a:spcAft>
              <a:buClr>
                <a:schemeClr val="tx1">
                  <a:lumMod val="60000"/>
                  <a:lumOff val="40000"/>
                </a:schemeClr>
              </a:buCl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984595269"/>
      </p:ext>
    </p:extLst>
  </p:cSld>
  <p:clrMap bg1="lt1" tx1="dk1" bg2="lt2" tx2="dk2" accent1="accent1" accent2="accent2" accent3="accent3" accent4="accent4" accent5="accent5" accent6="accent6" hlink="hlink" folHlink="folHlink"/>
  <p:sldLayoutIdLst>
    <p:sldLayoutId id="2147484653" r:id="rId1"/>
    <p:sldLayoutId id="2147484654" r:id="rId2"/>
    <p:sldLayoutId id="2147484655" r:id="rId3"/>
    <p:sldLayoutId id="2147484656" r:id="rId4"/>
    <p:sldLayoutId id="2147484657" r:id="rId5"/>
    <p:sldLayoutId id="2147484658" r:id="rId6"/>
    <p:sldLayoutId id="2147484659" r:id="rId7"/>
    <p:sldLayoutId id="2147484660" r:id="rId8"/>
    <p:sldLayoutId id="2147484661" r:id="rId9"/>
    <p:sldLayoutId id="2147484662" r:id="rId10"/>
    <p:sldLayoutId id="2147484663" r:id="rId11"/>
    <p:sldLayoutId id="2147484664" r:id="rId12"/>
    <p:sldLayoutId id="2147484665" r:id="rId13"/>
    <p:sldLayoutId id="2147484666" r:id="rId14"/>
    <p:sldLayoutId id="2147484667" r:id="rId15"/>
    <p:sldLayoutId id="2147484668" r:id="rId16"/>
    <p:sldLayoutId id="2147484669" r:id="rId17"/>
    <p:sldLayoutId id="2147484670" r:id="rId18"/>
    <p:sldLayoutId id="2147484671" r:id="rId19"/>
    <p:sldLayoutId id="2147484672" r:id="rId20"/>
    <p:sldLayoutId id="2147484673" r:id="rId21"/>
    <p:sldLayoutId id="2147484674" r:id="rId22"/>
    <p:sldLayoutId id="2147484675" r:id="rId23"/>
    <p:sldLayoutId id="2147484676" r:id="rId24"/>
    <p:sldLayoutId id="2147484677" r:id="rId25"/>
    <p:sldLayoutId id="2147484678" r:id="rId26"/>
    <p:sldLayoutId id="2147484680" r:id="rId27"/>
  </p:sldLayoutIdLst>
  <p:hf hdr="0" ftr="0" dt="0"/>
  <p:txStyles>
    <p:titleStyle>
      <a:lvl1pPr marL="0" indent="0" algn="l" defTabSz="249237" rtl="0" eaLnBrk="1" latinLnBrk="0" hangingPunct="1">
        <a:lnSpc>
          <a:spcPts val="4431"/>
        </a:lnSpc>
        <a:spcBef>
          <a:spcPct val="0"/>
        </a:spcBef>
        <a:spcAft>
          <a:spcPts val="0"/>
        </a:spcAft>
        <a:buNone/>
        <a:defRPr lang="en-AU" sz="4431" b="1" kern="1200" cap="none" spc="-139" baseline="0" dirty="0">
          <a:solidFill>
            <a:schemeClr val="tx2"/>
          </a:solidFill>
          <a:latin typeface="黑体" panose="02010609060101010101" pitchFamily="49" charset="-122"/>
          <a:ea typeface="黑体" panose="02010609060101010101" pitchFamily="49" charset="-122"/>
          <a:cs typeface="+mj-cs"/>
        </a:defRPr>
      </a:lvl1pPr>
    </p:titleStyle>
    <p:bodyStyle>
      <a:lvl1pPr marL="422042" indent="-422042" algn="l" defTabSz="249237" rtl="0" eaLnBrk="1" latinLnBrk="0" hangingPunct="1">
        <a:lnSpc>
          <a:spcPts val="3323"/>
        </a:lnSpc>
        <a:spcBef>
          <a:spcPts val="0"/>
        </a:spcBef>
        <a:spcAft>
          <a:spcPts val="1108"/>
        </a:spcAft>
        <a:buClr>
          <a:schemeClr val="tx1">
            <a:lumMod val="60000"/>
            <a:lumOff val="40000"/>
          </a:schemeClr>
        </a:buClr>
        <a:buFont typeface="Wingdings" pitchFamily="2" charset="2"/>
        <a:buNone/>
        <a:defRPr lang="en-US" sz="2954" b="0" kern="1200" cap="none" spc="-92" baseline="0" dirty="0" smtClean="0">
          <a:solidFill>
            <a:srgbClr val="58595B"/>
          </a:solidFill>
          <a:latin typeface="微软雅黑" panose="020B0503020204020204" pitchFamily="34" charset="-122"/>
          <a:ea typeface="微软雅黑" panose="020B0503020204020204" pitchFamily="34" charset="-122"/>
          <a:cs typeface="Arial" pitchFamily="34" charset="0"/>
        </a:defRPr>
      </a:lvl1pPr>
      <a:lvl2pPr marL="249237" indent="-249237" algn="l" defTabSz="249237" rtl="0" eaLnBrk="1" latinLnBrk="0" hangingPunct="1">
        <a:lnSpc>
          <a:spcPts val="3323"/>
        </a:lnSpc>
        <a:spcBef>
          <a:spcPts val="0"/>
        </a:spcBef>
        <a:spcAft>
          <a:spcPts val="1108"/>
        </a:spcAft>
        <a:buClr>
          <a:srgbClr val="A7A9AC"/>
        </a:buClr>
        <a:buSzPct val="130000"/>
        <a:buFont typeface="Arial"/>
        <a:buChar char="▪"/>
        <a:defRPr lang="en-US" sz="2954" b="0" kern="1200" cap="none" spc="-92" baseline="0" dirty="0" smtClean="0">
          <a:solidFill>
            <a:srgbClr val="58595B"/>
          </a:solidFill>
          <a:latin typeface="微软雅黑" panose="020B0503020204020204" pitchFamily="34" charset="-122"/>
          <a:ea typeface="微软雅黑" panose="020B0503020204020204" pitchFamily="34" charset="-122"/>
          <a:cs typeface="Arial" pitchFamily="34" charset="0"/>
        </a:defRPr>
      </a:lvl2pPr>
      <a:lvl3pPr marL="498474" indent="-249237" algn="l" defTabSz="249237" rtl="0" eaLnBrk="1" latinLnBrk="0" hangingPunct="1">
        <a:lnSpc>
          <a:spcPts val="3323"/>
        </a:lnSpc>
        <a:spcBef>
          <a:spcPts val="0"/>
        </a:spcBef>
        <a:spcAft>
          <a:spcPts val="1108"/>
        </a:spcAft>
        <a:buClr>
          <a:srgbClr val="A7A9AC"/>
        </a:buClr>
        <a:buSzPct val="130000"/>
        <a:buFont typeface="Arial"/>
        <a:buChar char="▪"/>
        <a:defRPr lang="en-US" sz="2954" b="0" kern="1200" cap="none" spc="-92" baseline="0" dirty="0" smtClean="0">
          <a:solidFill>
            <a:srgbClr val="58595B"/>
          </a:solidFill>
          <a:latin typeface="微软雅黑" panose="020B0503020204020204" pitchFamily="34" charset="-122"/>
          <a:ea typeface="微软雅黑" panose="020B0503020204020204" pitchFamily="34" charset="-122"/>
          <a:cs typeface="Arial" pitchFamily="34" charset="0"/>
        </a:defRPr>
      </a:lvl3pPr>
      <a:lvl4pPr marL="741503" indent="-246191" algn="l" defTabSz="249237" rtl="0" eaLnBrk="1" latinLnBrk="0" hangingPunct="1">
        <a:lnSpc>
          <a:spcPct val="100000"/>
        </a:lnSpc>
        <a:spcBef>
          <a:spcPts val="0"/>
        </a:spcBef>
        <a:spcAft>
          <a:spcPts val="1108"/>
        </a:spcAft>
        <a:buClr>
          <a:srgbClr val="A7A9AC"/>
        </a:buClr>
        <a:buFont typeface="Wingdings" pitchFamily="2" charset="2"/>
        <a:buChar char="§"/>
        <a:defRPr lang="en-US" sz="2216" kern="1200" spc="-92" baseline="0" dirty="0" smtClean="0">
          <a:solidFill>
            <a:srgbClr val="58595B"/>
          </a:solidFill>
          <a:latin typeface="微软雅黑" panose="020B0503020204020204" pitchFamily="34" charset="-122"/>
          <a:ea typeface="微软雅黑" panose="020B0503020204020204" pitchFamily="34" charset="-122"/>
          <a:cs typeface="Arial" pitchFamily="34" charset="0"/>
        </a:defRPr>
      </a:lvl4pPr>
      <a:lvl5pPr marL="993556" indent="-249122" algn="l" defTabSz="249237" rtl="0" eaLnBrk="1" latinLnBrk="0" hangingPunct="1">
        <a:lnSpc>
          <a:spcPct val="100000"/>
        </a:lnSpc>
        <a:spcBef>
          <a:spcPts val="0"/>
        </a:spcBef>
        <a:spcAft>
          <a:spcPts val="1108"/>
        </a:spcAft>
        <a:buClr>
          <a:srgbClr val="A7A9AC"/>
        </a:buClr>
        <a:buFont typeface="Wingdings" pitchFamily="2" charset="2"/>
        <a:buChar char="§"/>
        <a:defRPr lang="en-AU" sz="1847" kern="1200" spc="-92" baseline="0" dirty="0">
          <a:solidFill>
            <a:srgbClr val="58595B"/>
          </a:solidFill>
          <a:latin typeface="微软雅黑" panose="020B0503020204020204" pitchFamily="34" charset="-122"/>
          <a:ea typeface="微软雅黑" panose="020B0503020204020204" pitchFamily="34" charset="-122"/>
          <a:cs typeface="Arial" pitchFamily="34" charset="0"/>
        </a:defRPr>
      </a:lvl5pPr>
      <a:lvl6pPr marL="2321228" indent="-211021" algn="l" defTabSz="844083" rtl="0" eaLnBrk="1" latinLnBrk="0" hangingPunct="1">
        <a:spcBef>
          <a:spcPct val="20000"/>
        </a:spcBef>
        <a:buFont typeface="Arial" pitchFamily="34" charset="0"/>
        <a:buChar char="•"/>
        <a:defRPr sz="1847" kern="1200">
          <a:solidFill>
            <a:schemeClr val="tx1"/>
          </a:solidFill>
          <a:latin typeface="+mn-lt"/>
          <a:ea typeface="+mn-ea"/>
          <a:cs typeface="+mn-cs"/>
        </a:defRPr>
      </a:lvl6pPr>
      <a:lvl7pPr marL="2743268" indent="-211021" algn="l" defTabSz="844083" rtl="0" eaLnBrk="1" latinLnBrk="0" hangingPunct="1">
        <a:spcBef>
          <a:spcPct val="20000"/>
        </a:spcBef>
        <a:buFont typeface="Arial" pitchFamily="34" charset="0"/>
        <a:buChar char="•"/>
        <a:defRPr sz="1847"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7"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7" kern="1200">
          <a:solidFill>
            <a:schemeClr val="tx1"/>
          </a:solidFill>
          <a:latin typeface="+mn-lt"/>
          <a:ea typeface="+mn-ea"/>
          <a:cs typeface="+mn-cs"/>
        </a:defRPr>
      </a:lvl9pPr>
    </p:bodyStyle>
    <p:otherStyle>
      <a:defPPr>
        <a:defRPr lang="en-US"/>
      </a:defPPr>
      <a:lvl1pPr marL="0" algn="l" defTabSz="844083" rtl="0" eaLnBrk="1" latinLnBrk="0" hangingPunct="1">
        <a:defRPr sz="1661" kern="1200">
          <a:solidFill>
            <a:schemeClr val="tx1"/>
          </a:solidFill>
          <a:latin typeface="+mn-lt"/>
          <a:ea typeface="+mn-ea"/>
          <a:cs typeface="+mn-cs"/>
        </a:defRPr>
      </a:lvl1pPr>
      <a:lvl2pPr marL="422042" algn="l" defTabSz="844083" rtl="0" eaLnBrk="1" latinLnBrk="0" hangingPunct="1">
        <a:defRPr sz="1661" kern="1200">
          <a:solidFill>
            <a:schemeClr val="tx1"/>
          </a:solidFill>
          <a:latin typeface="+mn-lt"/>
          <a:ea typeface="+mn-ea"/>
          <a:cs typeface="+mn-cs"/>
        </a:defRPr>
      </a:lvl2pPr>
      <a:lvl3pPr marL="844083" algn="l" defTabSz="844083" rtl="0" eaLnBrk="1" latinLnBrk="0" hangingPunct="1">
        <a:defRPr sz="1661" kern="1200">
          <a:solidFill>
            <a:schemeClr val="tx1"/>
          </a:solidFill>
          <a:latin typeface="+mn-lt"/>
          <a:ea typeface="+mn-ea"/>
          <a:cs typeface="+mn-cs"/>
        </a:defRPr>
      </a:lvl3pPr>
      <a:lvl4pPr marL="1266124" algn="l" defTabSz="844083" rtl="0" eaLnBrk="1" latinLnBrk="0" hangingPunct="1">
        <a:defRPr sz="1661" kern="1200">
          <a:solidFill>
            <a:schemeClr val="tx1"/>
          </a:solidFill>
          <a:latin typeface="+mn-lt"/>
          <a:ea typeface="+mn-ea"/>
          <a:cs typeface="+mn-cs"/>
        </a:defRPr>
      </a:lvl4pPr>
      <a:lvl5pPr marL="1688165" algn="l" defTabSz="844083" rtl="0" eaLnBrk="1" latinLnBrk="0" hangingPunct="1">
        <a:defRPr sz="1661" kern="1200">
          <a:solidFill>
            <a:schemeClr val="tx1"/>
          </a:solidFill>
          <a:latin typeface="+mn-lt"/>
          <a:ea typeface="+mn-ea"/>
          <a:cs typeface="+mn-cs"/>
        </a:defRPr>
      </a:lvl5pPr>
      <a:lvl6pPr marL="2110207" algn="l" defTabSz="844083" rtl="0" eaLnBrk="1" latinLnBrk="0" hangingPunct="1">
        <a:defRPr sz="1661" kern="1200">
          <a:solidFill>
            <a:schemeClr val="tx1"/>
          </a:solidFill>
          <a:latin typeface="+mn-lt"/>
          <a:ea typeface="+mn-ea"/>
          <a:cs typeface="+mn-cs"/>
        </a:defRPr>
      </a:lvl6pPr>
      <a:lvl7pPr marL="2532248" algn="l" defTabSz="844083" rtl="0" eaLnBrk="1" latinLnBrk="0" hangingPunct="1">
        <a:defRPr sz="1661" kern="1200">
          <a:solidFill>
            <a:schemeClr val="tx1"/>
          </a:solidFill>
          <a:latin typeface="+mn-lt"/>
          <a:ea typeface="+mn-ea"/>
          <a:cs typeface="+mn-cs"/>
        </a:defRPr>
      </a:lvl7pPr>
      <a:lvl8pPr marL="2954289" algn="l" defTabSz="844083" rtl="0" eaLnBrk="1" latinLnBrk="0" hangingPunct="1">
        <a:defRPr sz="1661" kern="1200">
          <a:solidFill>
            <a:schemeClr val="tx1"/>
          </a:solidFill>
          <a:latin typeface="+mn-lt"/>
          <a:ea typeface="+mn-ea"/>
          <a:cs typeface="+mn-cs"/>
        </a:defRPr>
      </a:lvl8pPr>
      <a:lvl9pPr marL="3376331" algn="l" defTabSz="844083" rtl="0" eaLnBrk="1" latinLnBrk="0" hangingPunct="1">
        <a:defRPr sz="166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3931" y="1839914"/>
            <a:ext cx="8376138" cy="4397375"/>
          </a:xfrm>
          <a:prstGeom prst="rect">
            <a:avLst/>
          </a:prstGeom>
        </p:spPr>
        <p:txBody>
          <a:bodyPr vert="horz" lIns="0" tIns="0" rIns="0" bIns="0" rtlCol="0">
            <a:noAutofit/>
          </a:bodyPr>
          <a:lstStyle/>
          <a:p>
            <a:pPr marL="0" lvl="0" indent="0" algn="l" defTabSz="166158" rtl="0" eaLnBrk="1" latinLnBrk="0" hangingPunct="1">
              <a:lnSpc>
                <a:spcPct val="100000"/>
              </a:lnSpc>
              <a:spcBef>
                <a:spcPts val="0"/>
              </a:spcBef>
              <a:spcAft>
                <a:spcPts val="554"/>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Slide Number Placeholder 1" descr="Lock Shape"/>
          <p:cNvSpPr>
            <a:spLocks noGrp="1"/>
          </p:cNvSpPr>
          <p:nvPr>
            <p:ph type="sldNum" sz="quarter" idx="4"/>
          </p:nvPr>
        </p:nvSpPr>
        <p:spPr>
          <a:xfrm>
            <a:off x="8514012" y="6426000"/>
            <a:ext cx="335134" cy="201600"/>
          </a:xfrm>
          <a:prstGeom prst="rect">
            <a:avLst/>
          </a:prstGeom>
        </p:spPr>
        <p:txBody>
          <a:bodyPr vert="horz" lIns="91440" tIns="45720" rIns="91440" bIns="45720" rtlCol="0" anchor="ctr"/>
          <a:lstStyle>
            <a:lvl1pPr marL="0" indent="0" algn="r" defTabSz="166158" rtl="0" eaLnBrk="1" latinLnBrk="0" hangingPunct="1">
              <a:lnSpc>
                <a:spcPct val="100000"/>
              </a:lnSpc>
              <a:spcBef>
                <a:spcPts val="0"/>
              </a:spcBef>
              <a:spcAft>
                <a:spcPts val="0"/>
              </a:spcAft>
              <a:buNone/>
              <a:defRPr sz="738" b="0" cap="none" spc="0" baseline="0">
                <a:solidFill>
                  <a:srgbClr val="808285"/>
                </a:solidFill>
                <a:latin typeface="Arial"/>
              </a:defRPr>
            </a:lvl1pPr>
          </a:lstStyle>
          <a:p>
            <a:fld id="{9E9BC324-87D9-4F3A-AF80-305003183E1D}" type="slidenum">
              <a:rPr lang="en-AU" smtClean="0"/>
              <a:pPr/>
              <a:t>‹#›</a:t>
            </a:fld>
            <a:endParaRPr lang="en-AU" dirty="0"/>
          </a:p>
        </p:txBody>
      </p:sp>
      <p:sp>
        <p:nvSpPr>
          <p:cNvPr id="5" name="Footer Placeholder 4"/>
          <p:cNvSpPr>
            <a:spLocks noGrp="1"/>
          </p:cNvSpPr>
          <p:nvPr>
            <p:ph type="ftr" sz="quarter" idx="3"/>
          </p:nvPr>
        </p:nvSpPr>
        <p:spPr>
          <a:xfrm>
            <a:off x="631385" y="6426000"/>
            <a:ext cx="2824615" cy="201600"/>
          </a:xfrm>
          <a:prstGeom prst="rect">
            <a:avLst/>
          </a:prstGeom>
        </p:spPr>
        <p:txBody>
          <a:bodyPr vert="horz" lIns="91440" tIns="45720" rIns="91440" bIns="45720" rtlCol="0" anchor="ctr"/>
          <a:lstStyle>
            <a:lvl1pPr algn="l">
              <a:defRPr sz="738">
                <a:solidFill>
                  <a:srgbClr val="58595B"/>
                </a:solidFill>
                <a:latin typeface="+mn-lt"/>
              </a:defRPr>
            </a:lvl1pPr>
          </a:lstStyle>
          <a:p>
            <a:endParaRPr lang="en-AU" dirty="0"/>
          </a:p>
        </p:txBody>
      </p:sp>
      <p:sp>
        <p:nvSpPr>
          <p:cNvPr id="7" name="TextBox 6"/>
          <p:cNvSpPr txBox="1">
            <a:spLocks/>
          </p:cNvSpPr>
          <p:nvPr/>
        </p:nvSpPr>
        <p:spPr>
          <a:xfrm>
            <a:off x="3554686" y="6426089"/>
            <a:ext cx="2031575" cy="201600"/>
          </a:xfrm>
          <a:prstGeom prst="rect">
            <a:avLst/>
          </a:prstGeom>
          <a:noFill/>
        </p:spPr>
        <p:txBody>
          <a:bodyPr wrap="none" lIns="0" rIns="0" rtlCol="0">
            <a:noAutofit/>
          </a:bodyPr>
          <a:lstStyle/>
          <a:p>
            <a:pPr marL="0" marR="0" indent="0" algn="ctr" defTabSz="844083" rtl="0" eaLnBrk="1" fontAlgn="auto" latinLnBrk="0" hangingPunct="1">
              <a:lnSpc>
                <a:spcPct val="100000"/>
              </a:lnSpc>
              <a:spcBef>
                <a:spcPts val="0"/>
              </a:spcBef>
              <a:spcAft>
                <a:spcPts val="0"/>
              </a:spcAft>
              <a:buClrTx/>
              <a:buSzTx/>
              <a:buFont typeface="Symbol"/>
              <a:buNone/>
              <a:tabLst>
                <a:tab pos="8275234" algn="r"/>
              </a:tabLst>
              <a:defRPr/>
            </a:pPr>
            <a:r>
              <a:rPr lang="en-AU" sz="831" b="1" kern="1200" dirty="0" smtClean="0">
                <a:solidFill>
                  <a:srgbClr val="808285"/>
                </a:solidFill>
                <a:effectLst/>
                <a:latin typeface="+mn-lt"/>
                <a:ea typeface="+mn-ea"/>
                <a:cs typeface="+mn-cs"/>
              </a:rPr>
              <a:t>King &amp; Wood Mallesons</a:t>
            </a:r>
            <a:r>
              <a:rPr lang="en-AU" sz="831" b="1" kern="1200" baseline="0" dirty="0" smtClean="0">
                <a:solidFill>
                  <a:srgbClr val="808285"/>
                </a:solidFill>
                <a:effectLst/>
                <a:latin typeface="+mn-lt"/>
                <a:ea typeface="+mn-ea"/>
                <a:cs typeface="+mn-cs"/>
              </a:rPr>
              <a:t> /</a:t>
            </a:r>
            <a:r>
              <a:rPr lang="en-AU" sz="831" kern="1200" baseline="0" dirty="0" smtClean="0">
                <a:solidFill>
                  <a:srgbClr val="808285"/>
                </a:solidFill>
                <a:effectLst/>
                <a:latin typeface="+mn-lt"/>
                <a:ea typeface="+mn-ea"/>
                <a:cs typeface="+mn-cs"/>
              </a:rPr>
              <a:t> </a:t>
            </a:r>
            <a:r>
              <a:rPr lang="en-AU" sz="831" kern="1200" dirty="0" smtClean="0">
                <a:solidFill>
                  <a:srgbClr val="808285"/>
                </a:solidFill>
                <a:effectLst/>
                <a:latin typeface="+mn-lt"/>
                <a:ea typeface="+mn-ea"/>
                <a:cs typeface="+mn-cs"/>
              </a:rPr>
              <a:t>www.kwm.com</a:t>
            </a:r>
          </a:p>
        </p:txBody>
      </p:sp>
      <p:sp>
        <p:nvSpPr>
          <p:cNvPr id="6" name="Title Placeholder 5"/>
          <p:cNvSpPr>
            <a:spLocks noGrp="1"/>
          </p:cNvSpPr>
          <p:nvPr>
            <p:ph type="title"/>
          </p:nvPr>
        </p:nvSpPr>
        <p:spPr>
          <a:xfrm>
            <a:off x="392123" y="810000"/>
            <a:ext cx="8374154" cy="698400"/>
          </a:xfrm>
          <a:prstGeom prst="rect">
            <a:avLst/>
          </a:prstGeom>
        </p:spPr>
        <p:txBody>
          <a:bodyPr vert="horz" wrap="none" lIns="0" tIns="0" rIns="0" bIns="0" rtlCol="0" anchor="ctr" anchorCtr="0">
            <a:noAutofit/>
          </a:bodyPr>
          <a:lstStyle/>
          <a:p>
            <a:pPr marL="0" lvl="0" indent="0" algn="l" defTabSz="166158" rtl="0" eaLnBrk="1" latinLnBrk="0" hangingPunct="1">
              <a:lnSpc>
                <a:spcPts val="4431"/>
              </a:lnSpc>
              <a:spcBef>
                <a:spcPct val="0"/>
              </a:spcBef>
              <a:spcAft>
                <a:spcPts val="0"/>
              </a:spcAft>
              <a:buNone/>
            </a:pPr>
            <a:r>
              <a:rPr lang="en-US" dirty="0" smtClean="0"/>
              <a:t>Click to edit Master title style</a:t>
            </a:r>
            <a:endParaRPr lang="en-AU" dirty="0"/>
          </a:p>
        </p:txBody>
      </p:sp>
    </p:spTree>
    <p:extLst>
      <p:ext uri="{BB962C8B-B14F-4D97-AF65-F5344CB8AC3E}">
        <p14:creationId xmlns:p14="http://schemas.microsoft.com/office/powerpoint/2010/main" val="4266527516"/>
      </p:ext>
    </p:extLst>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 id="2147484696" r:id="rId12"/>
    <p:sldLayoutId id="2147484697" r:id="rId13"/>
    <p:sldLayoutId id="2147484698" r:id="rId14"/>
    <p:sldLayoutId id="2147484699" r:id="rId15"/>
    <p:sldLayoutId id="2147484700" r:id="rId16"/>
    <p:sldLayoutId id="2147484701" r:id="rId17"/>
    <p:sldLayoutId id="2147484702" r:id="rId18"/>
    <p:sldLayoutId id="2147484703" r:id="rId19"/>
    <p:sldLayoutId id="2147484704" r:id="rId20"/>
    <p:sldLayoutId id="2147484705" r:id="rId21"/>
    <p:sldLayoutId id="2147484706" r:id="rId22"/>
    <p:sldLayoutId id="2147484707" r:id="rId23"/>
    <p:sldLayoutId id="2147484708" r:id="rId24"/>
    <p:sldLayoutId id="2147484709" r:id="rId25"/>
    <p:sldLayoutId id="2147484710" r:id="rId26"/>
    <p:sldLayoutId id="2147484711" r:id="rId27"/>
    <p:sldLayoutId id="2147484712" r:id="rId28"/>
    <p:sldLayoutId id="2147484713" r:id="rId29"/>
    <p:sldLayoutId id="2147484714" r:id="rId30"/>
    <p:sldLayoutId id="2147484715" r:id="rId31"/>
    <p:sldLayoutId id="2147484716" r:id="rId32"/>
    <p:sldLayoutId id="2147484717" r:id="rId33"/>
    <p:sldLayoutId id="2147484718" r:id="rId34"/>
    <p:sldLayoutId id="2147484719" r:id="rId35"/>
    <p:sldLayoutId id="2147484720" r:id="rId36"/>
    <p:sldLayoutId id="2147484721" r:id="rId37"/>
    <p:sldLayoutId id="2147484722" r:id="rId38"/>
    <p:sldLayoutId id="2147484723" r:id="rId39"/>
    <p:sldLayoutId id="2147484724" r:id="rId40"/>
    <p:sldLayoutId id="2147484725" r:id="rId41"/>
    <p:sldLayoutId id="2147484726" r:id="rId42"/>
    <p:sldLayoutId id="2147484727" r:id="rId43"/>
    <p:sldLayoutId id="2147484728" r:id="rId44"/>
    <p:sldLayoutId id="2147484729" r:id="rId45"/>
    <p:sldLayoutId id="2147484730" r:id="rId46"/>
    <p:sldLayoutId id="2147484731" r:id="rId47"/>
    <p:sldLayoutId id="2147484732" r:id="rId48"/>
    <p:sldLayoutId id="2147484733" r:id="rId49"/>
    <p:sldLayoutId id="2147484734" r:id="rId50"/>
    <p:sldLayoutId id="2147484735" r:id="rId51"/>
    <p:sldLayoutId id="2147484736" r:id="rId52"/>
    <p:sldLayoutId id="2147484737" r:id="rId53"/>
    <p:sldLayoutId id="2147484738" r:id="rId54"/>
    <p:sldLayoutId id="2147484739" r:id="rId55"/>
  </p:sldLayoutIdLst>
  <p:transition spd="slow">
    <p:fade/>
  </p:transition>
  <p:timing>
    <p:tnLst>
      <p:par>
        <p:cTn id="1" dur="indefinite" restart="never" nodeType="tmRoot"/>
      </p:par>
    </p:tnLst>
  </p:timing>
  <p:hf hdr="0" ftr="0" dt="0"/>
  <p:txStyles>
    <p:titleStyle>
      <a:lvl1pPr marL="0" indent="0" algn="l" defTabSz="166158" rtl="0" eaLnBrk="1" latinLnBrk="0" hangingPunct="1">
        <a:lnSpc>
          <a:spcPts val="4431"/>
        </a:lnSpc>
        <a:spcBef>
          <a:spcPct val="0"/>
        </a:spcBef>
        <a:spcAft>
          <a:spcPts val="0"/>
        </a:spcAft>
        <a:buNone/>
        <a:defRPr lang="en-AU" sz="4431" b="1" kern="1200" cap="none" spc="-138" baseline="0" dirty="0">
          <a:solidFill>
            <a:schemeClr val="tx2"/>
          </a:solidFill>
          <a:latin typeface="Arial"/>
          <a:ea typeface="+mj-ea"/>
          <a:cs typeface="+mj-cs"/>
        </a:defRPr>
      </a:lvl1pPr>
    </p:titleStyle>
    <p:bodyStyle>
      <a:lvl1pPr marL="0" indent="0" algn="l" defTabSz="166158" rtl="0" eaLnBrk="1" latinLnBrk="0" hangingPunct="1">
        <a:lnSpc>
          <a:spcPct val="100000"/>
        </a:lnSpc>
        <a:spcBef>
          <a:spcPts val="0"/>
        </a:spcBef>
        <a:spcAft>
          <a:spcPts val="554"/>
        </a:spcAft>
        <a:buFont typeface="Arial" pitchFamily="34" charset="0"/>
        <a:buNone/>
        <a:defRPr lang="en-US" sz="831" b="0" kern="1200" cap="none" spc="0" baseline="0" dirty="0" smtClean="0">
          <a:solidFill>
            <a:srgbClr val="58595B"/>
          </a:solidFill>
          <a:latin typeface="Arial"/>
          <a:ea typeface="+mn-ea"/>
          <a:cs typeface="Arial" pitchFamily="34" charset="0"/>
        </a:defRPr>
      </a:lvl1pPr>
      <a:lvl2pPr marL="166158" indent="-166158" algn="l" defTabSz="166158" rtl="0" eaLnBrk="1" latinLnBrk="0" hangingPunct="1">
        <a:lnSpc>
          <a:spcPct val="100000"/>
        </a:lnSpc>
        <a:spcBef>
          <a:spcPts val="0"/>
        </a:spcBef>
        <a:spcAft>
          <a:spcPts val="554"/>
        </a:spcAft>
        <a:buClr>
          <a:srgbClr val="A7A9AC"/>
        </a:buClr>
        <a:buSzPct val="130000"/>
        <a:buFont typeface="Arial"/>
        <a:buChar char="▪"/>
        <a:defRPr lang="en-US" sz="831" b="0" kern="1200" cap="none" spc="0" baseline="0" dirty="0" smtClean="0">
          <a:solidFill>
            <a:srgbClr val="58595B"/>
          </a:solidFill>
          <a:latin typeface="Arial"/>
          <a:ea typeface="+mn-ea"/>
          <a:cs typeface="Arial" pitchFamily="34" charset="0"/>
        </a:defRPr>
      </a:lvl2pPr>
      <a:lvl3pPr marL="332316" indent="-166158" algn="l" defTabSz="166158" rtl="0" eaLnBrk="1" latinLnBrk="0" hangingPunct="1">
        <a:lnSpc>
          <a:spcPct val="100000"/>
        </a:lnSpc>
        <a:spcBef>
          <a:spcPts val="0"/>
        </a:spcBef>
        <a:spcAft>
          <a:spcPts val="554"/>
        </a:spcAft>
        <a:buClr>
          <a:srgbClr val="A7A9AC"/>
        </a:buClr>
        <a:buSzPct val="130000"/>
        <a:buFont typeface="Arial"/>
        <a:buChar char="▪"/>
        <a:defRPr lang="en-US" sz="831" b="0" kern="1200" cap="none" spc="0" baseline="0" dirty="0" smtClean="0">
          <a:solidFill>
            <a:srgbClr val="58595B"/>
          </a:solidFill>
          <a:latin typeface="Arial"/>
          <a:ea typeface="+mn-ea"/>
          <a:cs typeface="Arial" pitchFamily="34" charset="0"/>
        </a:defRPr>
      </a:lvl3pPr>
      <a:lvl4pPr marL="498474" indent="-166158" algn="l" defTabSz="166158" rtl="0" eaLnBrk="1" latinLnBrk="0" hangingPunct="1">
        <a:spcBef>
          <a:spcPts val="0"/>
        </a:spcBef>
        <a:spcAft>
          <a:spcPts val="277"/>
        </a:spcAft>
        <a:buClr>
          <a:srgbClr val="A7A9AC"/>
        </a:buClr>
        <a:buSzPct val="130000"/>
        <a:buFont typeface="Arial Black" pitchFamily="34" charset="0"/>
        <a:buChar char="▪"/>
        <a:defRPr lang="en-US" sz="831" kern="1200" baseline="0" dirty="0" smtClean="0">
          <a:solidFill>
            <a:srgbClr val="58595B"/>
          </a:solidFill>
          <a:latin typeface="Arial" pitchFamily="34" charset="0"/>
          <a:ea typeface="+mn-ea"/>
          <a:cs typeface="Arial" pitchFamily="34" charset="0"/>
        </a:defRPr>
      </a:lvl4pPr>
      <a:lvl5pPr marL="662370" indent="-164127" algn="l" defTabSz="166158" rtl="0" eaLnBrk="1" latinLnBrk="0" hangingPunct="1">
        <a:spcBef>
          <a:spcPts val="0"/>
        </a:spcBef>
        <a:spcAft>
          <a:spcPts val="277"/>
        </a:spcAft>
        <a:buClr>
          <a:srgbClr val="A7A9AC"/>
        </a:buClr>
        <a:buSzPct val="130000"/>
        <a:buFont typeface="Arial" pitchFamily="34" charset="0"/>
        <a:buChar char="▪"/>
        <a:defRPr lang="en-US" sz="831" kern="1200" baseline="0" dirty="0" smtClean="0">
          <a:solidFill>
            <a:srgbClr val="58595B"/>
          </a:solidFill>
          <a:latin typeface="Arial" pitchFamily="34" charset="0"/>
          <a:ea typeface="+mn-ea"/>
          <a:cs typeface="Arial" pitchFamily="34" charset="0"/>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4"/>
          </p:nvPr>
        </p:nvSpPr>
        <p:spPr>
          <a:xfrm>
            <a:off x="8514012" y="6426000"/>
            <a:ext cx="335134" cy="201600"/>
          </a:xfrm>
          <a:prstGeom prst="rect">
            <a:avLst/>
          </a:prstGeom>
        </p:spPr>
        <p:txBody>
          <a:bodyPr vert="horz" lIns="91440" tIns="45720" rIns="91440" bIns="45720" rtlCol="0" anchor="ctr"/>
          <a:lstStyle>
            <a:lvl1pPr marL="0" indent="0" algn="r" defTabSz="180000" rtl="0" eaLnBrk="1" latinLnBrk="0" hangingPunct="1">
              <a:lnSpc>
                <a:spcPct val="100000"/>
              </a:lnSpc>
              <a:spcBef>
                <a:spcPts val="0"/>
              </a:spcBef>
              <a:spcAft>
                <a:spcPts val="0"/>
              </a:spcAft>
              <a:buNone/>
              <a:defRPr sz="800" b="0" cap="none" spc="0" baseline="0">
                <a:solidFill>
                  <a:srgbClr val="808285"/>
                </a:solidFill>
                <a:latin typeface="Arial"/>
              </a:defRPr>
            </a:lvl1pPr>
          </a:lstStyle>
          <a:p>
            <a:fld id="{9E9BC324-87D9-4F3A-AF80-305003183E1D}" type="slidenum">
              <a:rPr lang="en-AU" smtClean="0"/>
              <a:pPr/>
              <a:t>‹#›</a:t>
            </a:fld>
            <a:endParaRPr lang="en-AU" dirty="0"/>
          </a:p>
        </p:txBody>
      </p:sp>
      <p:sp>
        <p:nvSpPr>
          <p:cNvPr id="4" name="Footer Placeholder 3"/>
          <p:cNvSpPr>
            <a:spLocks noGrp="1"/>
          </p:cNvSpPr>
          <p:nvPr>
            <p:ph type="ftr" sz="quarter" idx="3"/>
          </p:nvPr>
        </p:nvSpPr>
        <p:spPr>
          <a:xfrm>
            <a:off x="684000" y="6426000"/>
            <a:ext cx="3060000" cy="201600"/>
          </a:xfrm>
          <a:prstGeom prst="rect">
            <a:avLst/>
          </a:prstGeom>
        </p:spPr>
        <p:txBody>
          <a:bodyPr vert="horz" lIns="91440" tIns="45720" rIns="91440" bIns="45720" rtlCol="0" anchor="ctr"/>
          <a:lstStyle>
            <a:lvl1pPr algn="l">
              <a:defRPr sz="800">
                <a:solidFill>
                  <a:schemeClr val="tx1"/>
                </a:solidFill>
              </a:defRPr>
            </a:lvl1pPr>
          </a:lstStyle>
          <a:p>
            <a:r>
              <a:rPr lang="en-AU" dirty="0" smtClean="0"/>
              <a:t>&lt;</a:t>
            </a:r>
            <a:r>
              <a:rPr lang="en-AU" dirty="0" err="1" smtClean="0"/>
              <a:t>docid</a:t>
            </a:r>
            <a:r>
              <a:rPr lang="en-AU" dirty="0" smtClean="0"/>
              <a:t>&gt;</a:t>
            </a:r>
            <a:endParaRPr lang="en-AU" dirty="0"/>
          </a:p>
        </p:txBody>
      </p:sp>
      <p:sp>
        <p:nvSpPr>
          <p:cNvPr id="5" name="Title Placeholder 4"/>
          <p:cNvSpPr>
            <a:spLocks noGrp="1"/>
          </p:cNvSpPr>
          <p:nvPr>
            <p:ph type="title"/>
          </p:nvPr>
        </p:nvSpPr>
        <p:spPr>
          <a:xfrm>
            <a:off x="360000" y="504000"/>
            <a:ext cx="8406000" cy="720000"/>
          </a:xfrm>
          <a:prstGeom prst="rect">
            <a:avLst/>
          </a:prstGeom>
        </p:spPr>
        <p:txBody>
          <a:bodyPr vert="horz" wrap="none" lIns="0" tIns="0" rIns="0" bIns="0" rtlCol="0" anchor="ctr">
            <a:normAutofit/>
          </a:bodyPr>
          <a:lstStyle/>
          <a:p>
            <a:pPr lvl="0"/>
            <a:r>
              <a:rPr lang="en-US" dirty="0" smtClean="0"/>
              <a:t>Click to edit Master title style</a:t>
            </a:r>
            <a:endParaRPr lang="en-AU" dirty="0"/>
          </a:p>
        </p:txBody>
      </p:sp>
      <p:sp>
        <p:nvSpPr>
          <p:cNvPr id="7" name="Text Placeholder 6"/>
          <p:cNvSpPr>
            <a:spLocks noGrp="1"/>
          </p:cNvSpPr>
          <p:nvPr>
            <p:ph type="body" idx="1"/>
          </p:nvPr>
        </p:nvSpPr>
        <p:spPr>
          <a:xfrm>
            <a:off x="360000" y="1839600"/>
            <a:ext cx="8406000" cy="4399200"/>
          </a:xfrm>
          <a:prstGeom prst="rect">
            <a:avLst/>
          </a:prstGeom>
        </p:spPr>
        <p:txBody>
          <a:bodyPr vert="horz" lIns="0" tIns="0" rIns="0" bIns="0" rtlCol="0">
            <a:normAutofit/>
          </a:bodyPr>
          <a:lstStyle/>
          <a:p>
            <a:pPr marL="0" lvl="0" indent="0" algn="l" defTabSz="270000" rtl="0" eaLnBrk="1" latinLnBrk="0" hangingPunct="1">
              <a:lnSpc>
                <a:spcPts val="3600"/>
              </a:lnSpc>
              <a:spcBef>
                <a:spcPts val="0"/>
              </a:spcBef>
              <a:spcAft>
                <a:spcPts val="600"/>
              </a:spcAft>
              <a:buClr>
                <a:schemeClr val="tx1">
                  <a:lumMod val="60000"/>
                  <a:lumOff val="40000"/>
                </a:schemeClr>
              </a:buCl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651757563"/>
      </p:ext>
    </p:extLst>
  </p:cSld>
  <p:clrMap bg1="lt1" tx1="dk1" bg2="lt2" tx2="dk2" accent1="accent1" accent2="accent2" accent3="accent3" accent4="accent4" accent5="accent5" accent6="accent6" hlink="hlink" folHlink="folHlink"/>
  <p:sldLayoutIdLst>
    <p:sldLayoutId id="2147484741" r:id="rId1"/>
    <p:sldLayoutId id="2147484742" r:id="rId2"/>
    <p:sldLayoutId id="2147484743" r:id="rId3"/>
    <p:sldLayoutId id="2147484744" r:id="rId4"/>
    <p:sldLayoutId id="2147484746" r:id="rId5"/>
    <p:sldLayoutId id="2147484747" r:id="rId6"/>
    <p:sldLayoutId id="2147484749" r:id="rId7"/>
    <p:sldLayoutId id="2147484750" r:id="rId8"/>
    <p:sldLayoutId id="2147485010" r:id="rId9"/>
    <p:sldLayoutId id="2147485011" r:id="rId10"/>
  </p:sldLayoutIdLst>
  <p:transition spd="slow">
    <p:fade/>
  </p:transition>
  <p:timing>
    <p:tnLst>
      <p:par>
        <p:cTn id="1" dur="indefinite" restart="never" nodeType="tmRoot"/>
      </p:par>
    </p:tnLst>
  </p:timing>
  <p:hf hdr="0" ftr="0" dt="0"/>
  <p:txStyles>
    <p:titleStyle>
      <a:lvl1pPr marL="0" indent="0" algn="l" defTabSz="270000" rtl="0" eaLnBrk="1" latinLnBrk="0" hangingPunct="1">
        <a:lnSpc>
          <a:spcPts val="4800"/>
        </a:lnSpc>
        <a:spcBef>
          <a:spcPct val="0"/>
        </a:spcBef>
        <a:spcAft>
          <a:spcPts val="0"/>
        </a:spcAft>
        <a:buNone/>
        <a:defRPr lang="en-AU" sz="4800" b="1" kern="1200" cap="none" spc="-150" baseline="0" dirty="0">
          <a:solidFill>
            <a:schemeClr val="tx2"/>
          </a:solidFill>
          <a:latin typeface="黑体" panose="02010609060101010101" pitchFamily="49" charset="-122"/>
          <a:ea typeface="黑体" panose="02010609060101010101" pitchFamily="49" charset="-122"/>
          <a:cs typeface="+mj-cs"/>
        </a:defRPr>
      </a:lvl1pPr>
    </p:titleStyle>
    <p:bodyStyle>
      <a:lvl1pPr marL="457200" indent="-457200" algn="l" defTabSz="270000" rtl="0" eaLnBrk="1" latinLnBrk="0" hangingPunct="1">
        <a:lnSpc>
          <a:spcPts val="3600"/>
        </a:lnSpc>
        <a:spcBef>
          <a:spcPts val="0"/>
        </a:spcBef>
        <a:spcAft>
          <a:spcPts val="1200"/>
        </a:spcAft>
        <a:buClr>
          <a:schemeClr val="tx1">
            <a:lumMod val="60000"/>
            <a:lumOff val="40000"/>
          </a:schemeClr>
        </a:buClr>
        <a:buFont typeface="Wingdings" pitchFamily="2" charset="2"/>
        <a:buNone/>
        <a:defRPr lang="en-US" sz="3200" b="0" kern="1200" cap="none"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1pPr>
      <a:lvl2pPr marL="270000" indent="-270000" algn="l" defTabSz="270000" rtl="0" eaLnBrk="1" latinLnBrk="0" hangingPunct="1">
        <a:lnSpc>
          <a:spcPts val="3600"/>
        </a:lnSpc>
        <a:spcBef>
          <a:spcPts val="0"/>
        </a:spcBef>
        <a:spcAft>
          <a:spcPts val="1200"/>
        </a:spcAft>
        <a:buClr>
          <a:srgbClr val="A7A9AC"/>
        </a:buClr>
        <a:buSzPct val="130000"/>
        <a:buFont typeface="Arial"/>
        <a:buChar char="▪"/>
        <a:defRPr lang="en-US" sz="3200" b="0" kern="1200" cap="none"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2pPr>
      <a:lvl3pPr marL="540000" indent="-270000" algn="l" defTabSz="270000" rtl="0" eaLnBrk="1" latinLnBrk="0" hangingPunct="1">
        <a:lnSpc>
          <a:spcPts val="3600"/>
        </a:lnSpc>
        <a:spcBef>
          <a:spcPts val="0"/>
        </a:spcBef>
        <a:spcAft>
          <a:spcPts val="1200"/>
        </a:spcAft>
        <a:buClr>
          <a:srgbClr val="A7A9AC"/>
        </a:buClr>
        <a:buSzPct val="130000"/>
        <a:buFont typeface="Arial"/>
        <a:buChar char="▪"/>
        <a:defRPr lang="en-US" sz="3200" b="0" kern="1200" cap="none"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3pPr>
      <a:lvl4pPr marL="803275" indent="-266700" algn="l" defTabSz="270000" rtl="0" eaLnBrk="1" latinLnBrk="0" hangingPunct="1">
        <a:lnSpc>
          <a:spcPct val="100000"/>
        </a:lnSpc>
        <a:spcBef>
          <a:spcPts val="0"/>
        </a:spcBef>
        <a:spcAft>
          <a:spcPts val="1200"/>
        </a:spcAft>
        <a:buClr>
          <a:srgbClr val="A7A9AC"/>
        </a:buClr>
        <a:buFont typeface="Wingdings" pitchFamily="2" charset="2"/>
        <a:buChar char="§"/>
        <a:defRPr lang="en-US" sz="2400" kern="1200"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4pPr>
      <a:lvl5pPr marL="1076325" indent="-269875" algn="l" defTabSz="270000" rtl="0" eaLnBrk="1" latinLnBrk="0" hangingPunct="1">
        <a:lnSpc>
          <a:spcPct val="100000"/>
        </a:lnSpc>
        <a:spcBef>
          <a:spcPts val="0"/>
        </a:spcBef>
        <a:spcAft>
          <a:spcPts val="1200"/>
        </a:spcAft>
        <a:buClr>
          <a:srgbClr val="A7A9AC"/>
        </a:buClr>
        <a:buFont typeface="Wingdings" pitchFamily="2" charset="2"/>
        <a:buChar char="§"/>
        <a:defRPr lang="en-AU" sz="2000" kern="1200" spc="-100" baseline="0" dirty="0">
          <a:solidFill>
            <a:srgbClr val="58595B"/>
          </a:solidFill>
          <a:latin typeface="微软雅黑" panose="020B0503020204020204" pitchFamily="34" charset="-122"/>
          <a:ea typeface="微软雅黑" panose="020B0503020204020204" pitchFamily="34" charset="-12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4"/>
          </p:nvPr>
        </p:nvSpPr>
        <p:spPr>
          <a:xfrm>
            <a:off x="8514012" y="6426000"/>
            <a:ext cx="335135" cy="201600"/>
          </a:xfrm>
          <a:prstGeom prst="rect">
            <a:avLst/>
          </a:prstGeom>
        </p:spPr>
        <p:txBody>
          <a:bodyPr vert="horz" lIns="91440" tIns="45720" rIns="91440" bIns="45720" rtlCol="0" anchor="ctr"/>
          <a:lstStyle>
            <a:lvl1pPr marL="0" indent="0" algn="r" defTabSz="166158" rtl="0" eaLnBrk="1" latinLnBrk="0" hangingPunct="1">
              <a:lnSpc>
                <a:spcPct val="100000"/>
              </a:lnSpc>
              <a:spcBef>
                <a:spcPts val="0"/>
              </a:spcBef>
              <a:spcAft>
                <a:spcPts val="0"/>
              </a:spcAft>
              <a:buNone/>
              <a:defRPr sz="739" b="0" cap="none" spc="0" baseline="0">
                <a:solidFill>
                  <a:srgbClr val="808285"/>
                </a:solidFill>
                <a:latin typeface="Arial"/>
              </a:defRPr>
            </a:lvl1pPr>
          </a:lstStyle>
          <a:p>
            <a:fld id="{9E9BC324-87D9-4F3A-AF80-305003183E1D}" type="slidenum">
              <a:rPr lang="en-AU" smtClean="0"/>
              <a:pPr/>
              <a:t>‹#›</a:t>
            </a:fld>
            <a:endParaRPr lang="en-AU" dirty="0"/>
          </a:p>
        </p:txBody>
      </p:sp>
      <p:sp>
        <p:nvSpPr>
          <p:cNvPr id="4" name="Footer Placeholder 3"/>
          <p:cNvSpPr>
            <a:spLocks noGrp="1"/>
          </p:cNvSpPr>
          <p:nvPr>
            <p:ph type="ftr" sz="quarter" idx="3"/>
          </p:nvPr>
        </p:nvSpPr>
        <p:spPr>
          <a:xfrm>
            <a:off x="684000" y="6426000"/>
            <a:ext cx="3060000" cy="201600"/>
          </a:xfrm>
          <a:prstGeom prst="rect">
            <a:avLst/>
          </a:prstGeom>
        </p:spPr>
        <p:txBody>
          <a:bodyPr vert="horz" lIns="91440" tIns="45720" rIns="91440" bIns="45720" rtlCol="0" anchor="ctr"/>
          <a:lstStyle>
            <a:lvl1pPr algn="l">
              <a:defRPr sz="739">
                <a:solidFill>
                  <a:schemeClr val="tx1"/>
                </a:solidFill>
              </a:defRPr>
            </a:lvl1pPr>
          </a:lstStyle>
          <a:p>
            <a:endParaRPr lang="en-AU" dirty="0">
              <a:solidFill>
                <a:srgbClr val="404040"/>
              </a:solidFill>
            </a:endParaRPr>
          </a:p>
        </p:txBody>
      </p:sp>
      <p:sp>
        <p:nvSpPr>
          <p:cNvPr id="5" name="Title Placeholder 4"/>
          <p:cNvSpPr>
            <a:spLocks noGrp="1"/>
          </p:cNvSpPr>
          <p:nvPr>
            <p:ph type="title"/>
          </p:nvPr>
        </p:nvSpPr>
        <p:spPr>
          <a:xfrm>
            <a:off x="360000" y="504000"/>
            <a:ext cx="8406000" cy="720000"/>
          </a:xfrm>
          <a:prstGeom prst="rect">
            <a:avLst/>
          </a:prstGeom>
        </p:spPr>
        <p:txBody>
          <a:bodyPr vert="horz" wrap="none" lIns="0" tIns="0" rIns="0" bIns="0" rtlCol="0" anchor="ctr">
            <a:normAutofit/>
          </a:bodyPr>
          <a:lstStyle/>
          <a:p>
            <a:pPr lvl="0"/>
            <a:r>
              <a:rPr lang="en-US" dirty="0"/>
              <a:t>Click to edit Master title style</a:t>
            </a:r>
            <a:endParaRPr lang="en-AU" dirty="0"/>
          </a:p>
        </p:txBody>
      </p:sp>
      <p:sp>
        <p:nvSpPr>
          <p:cNvPr id="7" name="Text Placeholder 6"/>
          <p:cNvSpPr>
            <a:spLocks noGrp="1"/>
          </p:cNvSpPr>
          <p:nvPr>
            <p:ph type="body" idx="1"/>
          </p:nvPr>
        </p:nvSpPr>
        <p:spPr>
          <a:xfrm>
            <a:off x="360000" y="1839600"/>
            <a:ext cx="8406000" cy="4399200"/>
          </a:xfrm>
          <a:prstGeom prst="rect">
            <a:avLst/>
          </a:prstGeom>
        </p:spPr>
        <p:txBody>
          <a:bodyPr vert="horz" lIns="0" tIns="0" rIns="0" bIns="0" rtlCol="0">
            <a:normAutofit/>
          </a:bodyPr>
          <a:lstStyle/>
          <a:p>
            <a:pPr marL="0" lvl="0" indent="0" algn="l" defTabSz="249237" rtl="0" eaLnBrk="1" latinLnBrk="0" hangingPunct="1">
              <a:lnSpc>
                <a:spcPts val="3323"/>
              </a:lnSpc>
              <a:spcBef>
                <a:spcPts val="0"/>
              </a:spcBef>
              <a:spcAft>
                <a:spcPts val="554"/>
              </a:spcAft>
              <a:buClr>
                <a:schemeClr val="tx1">
                  <a:lumMod val="60000"/>
                  <a:lumOff val="40000"/>
                </a:schemeClr>
              </a:buCl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524870927"/>
      </p:ext>
    </p:extLst>
  </p:cSld>
  <p:clrMap bg1="lt1" tx1="dk1" bg2="lt2" tx2="dk2" accent1="accent1" accent2="accent2" accent3="accent3" accent4="accent4" accent5="accent5" accent6="accent6" hlink="hlink" folHlink="folHlink"/>
  <p:sldLayoutIdLst>
    <p:sldLayoutId id="2147484816" r:id="rId1"/>
    <p:sldLayoutId id="2147484817" r:id="rId2"/>
    <p:sldLayoutId id="2147484818" r:id="rId3"/>
    <p:sldLayoutId id="2147484819" r:id="rId4"/>
    <p:sldLayoutId id="2147484820" r:id="rId5"/>
    <p:sldLayoutId id="2147484821" r:id="rId6"/>
    <p:sldLayoutId id="2147484822" r:id="rId7"/>
    <p:sldLayoutId id="2147484823" r:id="rId8"/>
    <p:sldLayoutId id="2147484824" r:id="rId9"/>
    <p:sldLayoutId id="2147484825" r:id="rId10"/>
    <p:sldLayoutId id="2147484826" r:id="rId11"/>
    <p:sldLayoutId id="2147484827" r:id="rId12"/>
    <p:sldLayoutId id="2147484828" r:id="rId13"/>
    <p:sldLayoutId id="2147484829" r:id="rId14"/>
    <p:sldLayoutId id="2147484830" r:id="rId15"/>
    <p:sldLayoutId id="2147484831" r:id="rId16"/>
    <p:sldLayoutId id="2147484832" r:id="rId17"/>
    <p:sldLayoutId id="2147484833" r:id="rId18"/>
    <p:sldLayoutId id="2147484834" r:id="rId19"/>
    <p:sldLayoutId id="2147484835" r:id="rId20"/>
    <p:sldLayoutId id="2147484836" r:id="rId21"/>
    <p:sldLayoutId id="2147484837" r:id="rId22"/>
    <p:sldLayoutId id="2147484838" r:id="rId23"/>
    <p:sldLayoutId id="2147484839" r:id="rId24"/>
    <p:sldLayoutId id="2147484840" r:id="rId25"/>
    <p:sldLayoutId id="2147484841" r:id="rId26"/>
    <p:sldLayoutId id="2147484843" r:id="rId27"/>
    <p:sldLayoutId id="2147484844" r:id="rId28"/>
    <p:sldLayoutId id="2147484845" r:id="rId29"/>
  </p:sldLayoutIdLst>
  <p:hf hdr="0" ftr="0" dt="0"/>
  <p:txStyles>
    <p:titleStyle>
      <a:lvl1pPr marL="0" indent="0" algn="l" defTabSz="249237" rtl="0" eaLnBrk="1" latinLnBrk="0" hangingPunct="1">
        <a:lnSpc>
          <a:spcPts val="4431"/>
        </a:lnSpc>
        <a:spcBef>
          <a:spcPct val="0"/>
        </a:spcBef>
        <a:spcAft>
          <a:spcPts val="0"/>
        </a:spcAft>
        <a:buNone/>
        <a:defRPr lang="en-AU" sz="4431" b="1" kern="1200" cap="none" spc="-139" baseline="0" dirty="0">
          <a:solidFill>
            <a:schemeClr val="tx2"/>
          </a:solidFill>
          <a:latin typeface="黑体" panose="02010609060101010101" pitchFamily="49" charset="-122"/>
          <a:ea typeface="黑体" panose="02010609060101010101" pitchFamily="49" charset="-122"/>
          <a:cs typeface="+mj-cs"/>
        </a:defRPr>
      </a:lvl1pPr>
    </p:titleStyle>
    <p:bodyStyle>
      <a:lvl1pPr marL="422042" indent="-422042" algn="l" defTabSz="249237" rtl="0" eaLnBrk="1" latinLnBrk="0" hangingPunct="1">
        <a:lnSpc>
          <a:spcPts val="3323"/>
        </a:lnSpc>
        <a:spcBef>
          <a:spcPts val="0"/>
        </a:spcBef>
        <a:spcAft>
          <a:spcPts val="1108"/>
        </a:spcAft>
        <a:buClr>
          <a:schemeClr val="tx1">
            <a:lumMod val="60000"/>
            <a:lumOff val="40000"/>
          </a:schemeClr>
        </a:buClr>
        <a:buFont typeface="Wingdings" pitchFamily="2" charset="2"/>
        <a:buNone/>
        <a:defRPr lang="en-US" sz="2954" b="0" kern="1200" cap="none" spc="-92" baseline="0" dirty="0" smtClean="0">
          <a:solidFill>
            <a:srgbClr val="58595B"/>
          </a:solidFill>
          <a:latin typeface="微软雅黑" panose="020B0503020204020204" pitchFamily="34" charset="-122"/>
          <a:ea typeface="微软雅黑" panose="020B0503020204020204" pitchFamily="34" charset="-122"/>
          <a:cs typeface="Arial" pitchFamily="34" charset="0"/>
        </a:defRPr>
      </a:lvl1pPr>
      <a:lvl2pPr marL="249237" indent="-249237" algn="l" defTabSz="249237" rtl="0" eaLnBrk="1" latinLnBrk="0" hangingPunct="1">
        <a:lnSpc>
          <a:spcPts val="3323"/>
        </a:lnSpc>
        <a:spcBef>
          <a:spcPts val="0"/>
        </a:spcBef>
        <a:spcAft>
          <a:spcPts val="1108"/>
        </a:spcAft>
        <a:buClr>
          <a:srgbClr val="A7A9AC"/>
        </a:buClr>
        <a:buSzPct val="130000"/>
        <a:buFont typeface="Arial"/>
        <a:buChar char="▪"/>
        <a:defRPr lang="en-US" sz="2954" b="0" kern="1200" cap="none" spc="-92" baseline="0" dirty="0" smtClean="0">
          <a:solidFill>
            <a:srgbClr val="58595B"/>
          </a:solidFill>
          <a:latin typeface="微软雅黑" panose="020B0503020204020204" pitchFamily="34" charset="-122"/>
          <a:ea typeface="微软雅黑" panose="020B0503020204020204" pitchFamily="34" charset="-122"/>
          <a:cs typeface="Arial" pitchFamily="34" charset="0"/>
        </a:defRPr>
      </a:lvl2pPr>
      <a:lvl3pPr marL="498474" indent="-249237" algn="l" defTabSz="249237" rtl="0" eaLnBrk="1" latinLnBrk="0" hangingPunct="1">
        <a:lnSpc>
          <a:spcPts val="3323"/>
        </a:lnSpc>
        <a:spcBef>
          <a:spcPts val="0"/>
        </a:spcBef>
        <a:spcAft>
          <a:spcPts val="1108"/>
        </a:spcAft>
        <a:buClr>
          <a:srgbClr val="A7A9AC"/>
        </a:buClr>
        <a:buSzPct val="130000"/>
        <a:buFont typeface="Arial"/>
        <a:buChar char="▪"/>
        <a:defRPr lang="en-US" sz="2954" b="0" kern="1200" cap="none" spc="-92" baseline="0" dirty="0" smtClean="0">
          <a:solidFill>
            <a:srgbClr val="58595B"/>
          </a:solidFill>
          <a:latin typeface="微软雅黑" panose="020B0503020204020204" pitchFamily="34" charset="-122"/>
          <a:ea typeface="微软雅黑" panose="020B0503020204020204" pitchFamily="34" charset="-122"/>
          <a:cs typeface="Arial" pitchFamily="34" charset="0"/>
        </a:defRPr>
      </a:lvl3pPr>
      <a:lvl4pPr marL="741503" indent="-246191" algn="l" defTabSz="249237" rtl="0" eaLnBrk="1" latinLnBrk="0" hangingPunct="1">
        <a:lnSpc>
          <a:spcPct val="100000"/>
        </a:lnSpc>
        <a:spcBef>
          <a:spcPts val="0"/>
        </a:spcBef>
        <a:spcAft>
          <a:spcPts val="1108"/>
        </a:spcAft>
        <a:buClr>
          <a:srgbClr val="A7A9AC"/>
        </a:buClr>
        <a:buFont typeface="Wingdings" pitchFamily="2" charset="2"/>
        <a:buChar char="§"/>
        <a:defRPr lang="en-US" sz="2216" kern="1200" spc="-92" baseline="0" dirty="0" smtClean="0">
          <a:solidFill>
            <a:srgbClr val="58595B"/>
          </a:solidFill>
          <a:latin typeface="微软雅黑" panose="020B0503020204020204" pitchFamily="34" charset="-122"/>
          <a:ea typeface="微软雅黑" panose="020B0503020204020204" pitchFamily="34" charset="-122"/>
          <a:cs typeface="Arial" pitchFamily="34" charset="0"/>
        </a:defRPr>
      </a:lvl4pPr>
      <a:lvl5pPr marL="993556" indent="-249122" algn="l" defTabSz="249237" rtl="0" eaLnBrk="1" latinLnBrk="0" hangingPunct="1">
        <a:lnSpc>
          <a:spcPct val="100000"/>
        </a:lnSpc>
        <a:spcBef>
          <a:spcPts val="0"/>
        </a:spcBef>
        <a:spcAft>
          <a:spcPts val="1108"/>
        </a:spcAft>
        <a:buClr>
          <a:srgbClr val="A7A9AC"/>
        </a:buClr>
        <a:buFont typeface="Wingdings" pitchFamily="2" charset="2"/>
        <a:buChar char="§"/>
        <a:defRPr lang="en-AU" sz="1847" kern="1200" spc="-92" baseline="0" dirty="0">
          <a:solidFill>
            <a:srgbClr val="58595B"/>
          </a:solidFill>
          <a:latin typeface="微软雅黑" panose="020B0503020204020204" pitchFamily="34" charset="-122"/>
          <a:ea typeface="微软雅黑" panose="020B0503020204020204" pitchFamily="34" charset="-122"/>
          <a:cs typeface="Arial" pitchFamily="34" charset="0"/>
        </a:defRPr>
      </a:lvl5pPr>
      <a:lvl6pPr marL="2321228" indent="-211021" algn="l" defTabSz="844083" rtl="0" eaLnBrk="1" latinLnBrk="0" hangingPunct="1">
        <a:spcBef>
          <a:spcPct val="20000"/>
        </a:spcBef>
        <a:buFont typeface="Arial" pitchFamily="34" charset="0"/>
        <a:buChar char="•"/>
        <a:defRPr sz="1847" kern="1200">
          <a:solidFill>
            <a:schemeClr val="tx1"/>
          </a:solidFill>
          <a:latin typeface="+mn-lt"/>
          <a:ea typeface="+mn-ea"/>
          <a:cs typeface="+mn-cs"/>
        </a:defRPr>
      </a:lvl6pPr>
      <a:lvl7pPr marL="2743268" indent="-211021" algn="l" defTabSz="844083" rtl="0" eaLnBrk="1" latinLnBrk="0" hangingPunct="1">
        <a:spcBef>
          <a:spcPct val="20000"/>
        </a:spcBef>
        <a:buFont typeface="Arial" pitchFamily="34" charset="0"/>
        <a:buChar char="•"/>
        <a:defRPr sz="1847"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7"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7" kern="1200">
          <a:solidFill>
            <a:schemeClr val="tx1"/>
          </a:solidFill>
          <a:latin typeface="+mn-lt"/>
          <a:ea typeface="+mn-ea"/>
          <a:cs typeface="+mn-cs"/>
        </a:defRPr>
      </a:lvl9pPr>
    </p:bodyStyle>
    <p:otherStyle>
      <a:defPPr>
        <a:defRPr lang="en-US"/>
      </a:defPPr>
      <a:lvl1pPr marL="0" algn="l" defTabSz="844083" rtl="0" eaLnBrk="1" latinLnBrk="0" hangingPunct="1">
        <a:defRPr sz="1661" kern="1200">
          <a:solidFill>
            <a:schemeClr val="tx1"/>
          </a:solidFill>
          <a:latin typeface="+mn-lt"/>
          <a:ea typeface="+mn-ea"/>
          <a:cs typeface="+mn-cs"/>
        </a:defRPr>
      </a:lvl1pPr>
      <a:lvl2pPr marL="422042" algn="l" defTabSz="844083" rtl="0" eaLnBrk="1" latinLnBrk="0" hangingPunct="1">
        <a:defRPr sz="1661" kern="1200">
          <a:solidFill>
            <a:schemeClr val="tx1"/>
          </a:solidFill>
          <a:latin typeface="+mn-lt"/>
          <a:ea typeface="+mn-ea"/>
          <a:cs typeface="+mn-cs"/>
        </a:defRPr>
      </a:lvl2pPr>
      <a:lvl3pPr marL="844083" algn="l" defTabSz="844083" rtl="0" eaLnBrk="1" latinLnBrk="0" hangingPunct="1">
        <a:defRPr sz="1661" kern="1200">
          <a:solidFill>
            <a:schemeClr val="tx1"/>
          </a:solidFill>
          <a:latin typeface="+mn-lt"/>
          <a:ea typeface="+mn-ea"/>
          <a:cs typeface="+mn-cs"/>
        </a:defRPr>
      </a:lvl3pPr>
      <a:lvl4pPr marL="1266124" algn="l" defTabSz="844083" rtl="0" eaLnBrk="1" latinLnBrk="0" hangingPunct="1">
        <a:defRPr sz="1661" kern="1200">
          <a:solidFill>
            <a:schemeClr val="tx1"/>
          </a:solidFill>
          <a:latin typeface="+mn-lt"/>
          <a:ea typeface="+mn-ea"/>
          <a:cs typeface="+mn-cs"/>
        </a:defRPr>
      </a:lvl4pPr>
      <a:lvl5pPr marL="1688165" algn="l" defTabSz="844083" rtl="0" eaLnBrk="1" latinLnBrk="0" hangingPunct="1">
        <a:defRPr sz="1661" kern="1200">
          <a:solidFill>
            <a:schemeClr val="tx1"/>
          </a:solidFill>
          <a:latin typeface="+mn-lt"/>
          <a:ea typeface="+mn-ea"/>
          <a:cs typeface="+mn-cs"/>
        </a:defRPr>
      </a:lvl5pPr>
      <a:lvl6pPr marL="2110207" algn="l" defTabSz="844083" rtl="0" eaLnBrk="1" latinLnBrk="0" hangingPunct="1">
        <a:defRPr sz="1661" kern="1200">
          <a:solidFill>
            <a:schemeClr val="tx1"/>
          </a:solidFill>
          <a:latin typeface="+mn-lt"/>
          <a:ea typeface="+mn-ea"/>
          <a:cs typeface="+mn-cs"/>
        </a:defRPr>
      </a:lvl6pPr>
      <a:lvl7pPr marL="2532248" algn="l" defTabSz="844083" rtl="0" eaLnBrk="1" latinLnBrk="0" hangingPunct="1">
        <a:defRPr sz="1661" kern="1200">
          <a:solidFill>
            <a:schemeClr val="tx1"/>
          </a:solidFill>
          <a:latin typeface="+mn-lt"/>
          <a:ea typeface="+mn-ea"/>
          <a:cs typeface="+mn-cs"/>
        </a:defRPr>
      </a:lvl7pPr>
      <a:lvl8pPr marL="2954289" algn="l" defTabSz="844083" rtl="0" eaLnBrk="1" latinLnBrk="0" hangingPunct="1">
        <a:defRPr sz="1661" kern="1200">
          <a:solidFill>
            <a:schemeClr val="tx1"/>
          </a:solidFill>
          <a:latin typeface="+mn-lt"/>
          <a:ea typeface="+mn-ea"/>
          <a:cs typeface="+mn-cs"/>
        </a:defRPr>
      </a:lvl8pPr>
      <a:lvl9pPr marL="3376331" algn="l" defTabSz="844083" rtl="0" eaLnBrk="1" latinLnBrk="0" hangingPunct="1">
        <a:defRPr sz="166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4"/>
          </p:nvPr>
        </p:nvSpPr>
        <p:spPr>
          <a:xfrm>
            <a:off x="8514012" y="6426000"/>
            <a:ext cx="335134" cy="201600"/>
          </a:xfrm>
          <a:prstGeom prst="rect">
            <a:avLst/>
          </a:prstGeom>
        </p:spPr>
        <p:txBody>
          <a:bodyPr vert="horz" lIns="91440" tIns="45720" rIns="91440" bIns="45720" rtlCol="0" anchor="ctr"/>
          <a:lstStyle>
            <a:lvl1pPr marL="0" indent="0" algn="r" defTabSz="180000" rtl="0" eaLnBrk="1" latinLnBrk="0" hangingPunct="1">
              <a:lnSpc>
                <a:spcPct val="100000"/>
              </a:lnSpc>
              <a:spcBef>
                <a:spcPts val="0"/>
              </a:spcBef>
              <a:spcAft>
                <a:spcPts val="0"/>
              </a:spcAft>
              <a:buNone/>
              <a:defRPr sz="800" b="0" cap="none" spc="0" baseline="0">
                <a:solidFill>
                  <a:srgbClr val="808285"/>
                </a:solidFill>
                <a:latin typeface="Arial"/>
              </a:defRPr>
            </a:lvl1pPr>
          </a:lstStyle>
          <a:p>
            <a:fld id="{9E9BC324-87D9-4F3A-AF80-305003183E1D}" type="slidenum">
              <a:rPr lang="en-AU" smtClean="0"/>
              <a:pPr/>
              <a:t>‹#›</a:t>
            </a:fld>
            <a:endParaRPr lang="en-AU" dirty="0"/>
          </a:p>
        </p:txBody>
      </p:sp>
      <p:sp>
        <p:nvSpPr>
          <p:cNvPr id="4" name="Footer Placeholder 3"/>
          <p:cNvSpPr>
            <a:spLocks noGrp="1"/>
          </p:cNvSpPr>
          <p:nvPr>
            <p:ph type="ftr" sz="quarter" idx="3"/>
          </p:nvPr>
        </p:nvSpPr>
        <p:spPr>
          <a:xfrm>
            <a:off x="684000" y="6426000"/>
            <a:ext cx="3060000" cy="201600"/>
          </a:xfrm>
          <a:prstGeom prst="rect">
            <a:avLst/>
          </a:prstGeom>
        </p:spPr>
        <p:txBody>
          <a:bodyPr vert="horz" lIns="91440" tIns="45720" rIns="91440" bIns="45720" rtlCol="0" anchor="ctr"/>
          <a:lstStyle>
            <a:lvl1pPr algn="l">
              <a:defRPr sz="800">
                <a:solidFill>
                  <a:schemeClr val="tx1"/>
                </a:solidFill>
              </a:defRPr>
            </a:lvl1pPr>
          </a:lstStyle>
          <a:p>
            <a:r>
              <a:rPr lang="en-AU" smtClean="0">
                <a:solidFill>
                  <a:srgbClr val="404040"/>
                </a:solidFill>
              </a:rPr>
              <a:t>27575_1</a:t>
            </a:r>
            <a:endParaRPr lang="en-AU" dirty="0">
              <a:solidFill>
                <a:srgbClr val="404040"/>
              </a:solidFill>
            </a:endParaRPr>
          </a:p>
        </p:txBody>
      </p:sp>
      <p:sp>
        <p:nvSpPr>
          <p:cNvPr id="5" name="Title Placeholder 4"/>
          <p:cNvSpPr>
            <a:spLocks noGrp="1"/>
          </p:cNvSpPr>
          <p:nvPr>
            <p:ph type="title"/>
          </p:nvPr>
        </p:nvSpPr>
        <p:spPr>
          <a:xfrm>
            <a:off x="360000" y="504000"/>
            <a:ext cx="8406000" cy="720000"/>
          </a:xfrm>
          <a:prstGeom prst="rect">
            <a:avLst/>
          </a:prstGeom>
        </p:spPr>
        <p:txBody>
          <a:bodyPr vert="horz" wrap="none" lIns="0" tIns="0" rIns="0" bIns="0" rtlCol="0" anchor="ctr">
            <a:normAutofit/>
          </a:bodyPr>
          <a:lstStyle/>
          <a:p>
            <a:pPr lvl="0"/>
            <a:r>
              <a:rPr lang="en-US" dirty="0" smtClean="0"/>
              <a:t>Click to edit Master title style</a:t>
            </a:r>
            <a:endParaRPr lang="en-AU" dirty="0"/>
          </a:p>
        </p:txBody>
      </p:sp>
      <p:sp>
        <p:nvSpPr>
          <p:cNvPr id="7" name="Text Placeholder 6"/>
          <p:cNvSpPr>
            <a:spLocks noGrp="1"/>
          </p:cNvSpPr>
          <p:nvPr>
            <p:ph type="body" idx="1"/>
          </p:nvPr>
        </p:nvSpPr>
        <p:spPr>
          <a:xfrm>
            <a:off x="360000" y="1839600"/>
            <a:ext cx="8406000" cy="4399200"/>
          </a:xfrm>
          <a:prstGeom prst="rect">
            <a:avLst/>
          </a:prstGeom>
        </p:spPr>
        <p:txBody>
          <a:bodyPr vert="horz" lIns="0" tIns="0" rIns="0" bIns="0" rtlCol="0">
            <a:normAutofit/>
          </a:bodyPr>
          <a:lstStyle/>
          <a:p>
            <a:pPr marL="0" lvl="0" indent="0" algn="l" defTabSz="270000" rtl="0" eaLnBrk="1" latinLnBrk="0" hangingPunct="1">
              <a:lnSpc>
                <a:spcPts val="3600"/>
              </a:lnSpc>
              <a:spcBef>
                <a:spcPts val="0"/>
              </a:spcBef>
              <a:spcAft>
                <a:spcPts val="600"/>
              </a:spcAft>
              <a:buClr>
                <a:schemeClr val="tx1">
                  <a:lumMod val="60000"/>
                  <a:lumOff val="40000"/>
                </a:schemeClr>
              </a:buCl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TextBox 5"/>
          <p:cNvSpPr txBox="1">
            <a:spLocks/>
          </p:cNvSpPr>
          <p:nvPr userDrawn="1"/>
        </p:nvSpPr>
        <p:spPr>
          <a:xfrm>
            <a:off x="3850910" y="6426089"/>
            <a:ext cx="2200873" cy="201600"/>
          </a:xfrm>
          <a:prstGeom prst="rect">
            <a:avLst/>
          </a:prstGeom>
          <a:noFill/>
        </p:spPr>
        <p:txBody>
          <a:bodyPr wrap="none" lIns="0" rIns="0" rtlCol="0">
            <a:noAutofit/>
          </a:bodyPr>
          <a:lstStyle/>
          <a:p>
            <a:pPr algn="ctr">
              <a:buFont typeface="Symbol"/>
              <a:buNone/>
              <a:tabLst>
                <a:tab pos="8964613" algn="r"/>
              </a:tabLst>
              <a:defRPr/>
            </a:pPr>
            <a:r>
              <a:rPr lang="en-AU" sz="800" b="1" dirty="0" smtClean="0">
                <a:solidFill>
                  <a:srgbClr val="808285"/>
                </a:solidFill>
              </a:rPr>
              <a:t>King &amp; Wood Mallesons /</a:t>
            </a:r>
            <a:r>
              <a:rPr lang="en-AU" sz="800" dirty="0" smtClean="0">
                <a:solidFill>
                  <a:srgbClr val="808285"/>
                </a:solidFill>
              </a:rPr>
              <a:t> www.kwm.com</a:t>
            </a:r>
          </a:p>
        </p:txBody>
      </p:sp>
    </p:spTree>
    <p:extLst>
      <p:ext uri="{BB962C8B-B14F-4D97-AF65-F5344CB8AC3E}">
        <p14:creationId xmlns:p14="http://schemas.microsoft.com/office/powerpoint/2010/main" val="2290690240"/>
      </p:ext>
    </p:extLst>
  </p:cSld>
  <p:clrMap bg1="lt1" tx1="dk1" bg2="lt2" tx2="dk2" accent1="accent1" accent2="accent2" accent3="accent3" accent4="accent4" accent5="accent5" accent6="accent6" hlink="hlink" folHlink="folHlink"/>
  <p:sldLayoutIdLst>
    <p:sldLayoutId id="2147484847" r:id="rId1"/>
    <p:sldLayoutId id="2147484848" r:id="rId2"/>
    <p:sldLayoutId id="2147484849" r:id="rId3"/>
    <p:sldLayoutId id="2147484850" r:id="rId4"/>
    <p:sldLayoutId id="2147484851" r:id="rId5"/>
    <p:sldLayoutId id="2147484852" r:id="rId6"/>
    <p:sldLayoutId id="2147484853" r:id="rId7"/>
    <p:sldLayoutId id="2147484854" r:id="rId8"/>
    <p:sldLayoutId id="2147484855" r:id="rId9"/>
    <p:sldLayoutId id="2147484856" r:id="rId10"/>
    <p:sldLayoutId id="2147484857" r:id="rId11"/>
    <p:sldLayoutId id="2147484858" r:id="rId12"/>
    <p:sldLayoutId id="2147484859" r:id="rId13"/>
    <p:sldLayoutId id="2147484860" r:id="rId14"/>
    <p:sldLayoutId id="2147484861" r:id="rId15"/>
    <p:sldLayoutId id="2147484862" r:id="rId16"/>
    <p:sldLayoutId id="2147484863" r:id="rId17"/>
    <p:sldLayoutId id="2147484864" r:id="rId18"/>
    <p:sldLayoutId id="2147484865" r:id="rId19"/>
    <p:sldLayoutId id="2147484866" r:id="rId20"/>
    <p:sldLayoutId id="2147484867" r:id="rId21"/>
    <p:sldLayoutId id="2147484868" r:id="rId22"/>
    <p:sldLayoutId id="2147484869" r:id="rId23"/>
    <p:sldLayoutId id="2147484870" r:id="rId24"/>
    <p:sldLayoutId id="2147484872" r:id="rId25"/>
    <p:sldLayoutId id="2147484873" r:id="rId26"/>
    <p:sldLayoutId id="2147484874" r:id="rId27"/>
  </p:sldLayoutIdLst>
  <p:timing>
    <p:tnLst>
      <p:par>
        <p:cTn id="1" dur="indefinite" restart="never" nodeType="tmRoot"/>
      </p:par>
    </p:tnLst>
  </p:timing>
  <p:hf hdr="0" ftr="0" dt="0"/>
  <p:txStyles>
    <p:titleStyle>
      <a:lvl1pPr marL="0" indent="0" algn="l" defTabSz="270000" rtl="0" eaLnBrk="1" latinLnBrk="0" hangingPunct="1">
        <a:lnSpc>
          <a:spcPts val="4800"/>
        </a:lnSpc>
        <a:spcBef>
          <a:spcPct val="0"/>
        </a:spcBef>
        <a:spcAft>
          <a:spcPts val="0"/>
        </a:spcAft>
        <a:buNone/>
        <a:defRPr lang="en-AU" sz="4800" b="1" kern="1200" cap="none" spc="-150" baseline="0" dirty="0">
          <a:solidFill>
            <a:schemeClr val="tx2"/>
          </a:solidFill>
          <a:latin typeface="黑体" panose="02010609060101010101" pitchFamily="49" charset="-122"/>
          <a:ea typeface="黑体" panose="02010609060101010101" pitchFamily="49" charset="-122"/>
          <a:cs typeface="+mj-cs"/>
        </a:defRPr>
      </a:lvl1pPr>
    </p:titleStyle>
    <p:bodyStyle>
      <a:lvl1pPr marL="457200" indent="-457200" algn="l" defTabSz="270000" rtl="0" eaLnBrk="1" latinLnBrk="0" hangingPunct="1">
        <a:lnSpc>
          <a:spcPts val="3600"/>
        </a:lnSpc>
        <a:spcBef>
          <a:spcPts val="0"/>
        </a:spcBef>
        <a:spcAft>
          <a:spcPts val="1200"/>
        </a:spcAft>
        <a:buClr>
          <a:schemeClr val="tx1">
            <a:lumMod val="60000"/>
            <a:lumOff val="40000"/>
          </a:schemeClr>
        </a:buClr>
        <a:buFont typeface="Wingdings" pitchFamily="2" charset="2"/>
        <a:buNone/>
        <a:defRPr lang="en-US" sz="3200" b="0" kern="1200" cap="none"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1pPr>
      <a:lvl2pPr marL="270000" indent="-270000" algn="l" defTabSz="270000" rtl="0" eaLnBrk="1" latinLnBrk="0" hangingPunct="1">
        <a:lnSpc>
          <a:spcPts val="3600"/>
        </a:lnSpc>
        <a:spcBef>
          <a:spcPts val="0"/>
        </a:spcBef>
        <a:spcAft>
          <a:spcPts val="1200"/>
        </a:spcAft>
        <a:buClr>
          <a:srgbClr val="A7A9AC"/>
        </a:buClr>
        <a:buSzPct val="130000"/>
        <a:buFont typeface="Arial"/>
        <a:buChar char="▪"/>
        <a:defRPr lang="en-US" sz="3200" b="0" kern="1200" cap="none"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2pPr>
      <a:lvl3pPr marL="540000" indent="-270000" algn="l" defTabSz="270000" rtl="0" eaLnBrk="1" latinLnBrk="0" hangingPunct="1">
        <a:lnSpc>
          <a:spcPts val="3600"/>
        </a:lnSpc>
        <a:spcBef>
          <a:spcPts val="0"/>
        </a:spcBef>
        <a:spcAft>
          <a:spcPts val="1200"/>
        </a:spcAft>
        <a:buClr>
          <a:srgbClr val="A7A9AC"/>
        </a:buClr>
        <a:buSzPct val="130000"/>
        <a:buFont typeface="Arial"/>
        <a:buChar char="▪"/>
        <a:defRPr lang="en-US" sz="3200" b="0" kern="1200" cap="none"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3pPr>
      <a:lvl4pPr marL="803275" indent="-266700" algn="l" defTabSz="270000" rtl="0" eaLnBrk="1" latinLnBrk="0" hangingPunct="1">
        <a:lnSpc>
          <a:spcPct val="100000"/>
        </a:lnSpc>
        <a:spcBef>
          <a:spcPts val="0"/>
        </a:spcBef>
        <a:spcAft>
          <a:spcPts val="1200"/>
        </a:spcAft>
        <a:buClr>
          <a:srgbClr val="A7A9AC"/>
        </a:buClr>
        <a:buFont typeface="Wingdings" pitchFamily="2" charset="2"/>
        <a:buChar char="§"/>
        <a:defRPr lang="en-US" sz="2400" kern="1200"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4pPr>
      <a:lvl5pPr marL="1076325" indent="-269875" algn="l" defTabSz="270000" rtl="0" eaLnBrk="1" latinLnBrk="0" hangingPunct="1">
        <a:lnSpc>
          <a:spcPct val="100000"/>
        </a:lnSpc>
        <a:spcBef>
          <a:spcPts val="0"/>
        </a:spcBef>
        <a:spcAft>
          <a:spcPts val="1200"/>
        </a:spcAft>
        <a:buClr>
          <a:srgbClr val="A7A9AC"/>
        </a:buClr>
        <a:buFont typeface="Wingdings" pitchFamily="2" charset="2"/>
        <a:buChar char="§"/>
        <a:defRPr lang="en-AU" sz="2000" kern="1200" spc="-100" baseline="0" dirty="0">
          <a:solidFill>
            <a:srgbClr val="58595B"/>
          </a:solidFill>
          <a:latin typeface="微软雅黑" panose="020B0503020204020204" pitchFamily="34" charset="-122"/>
          <a:ea typeface="微软雅黑" panose="020B0503020204020204" pitchFamily="34" charset="-12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4"/>
          </p:nvPr>
        </p:nvSpPr>
        <p:spPr>
          <a:xfrm>
            <a:off x="8514012" y="6426000"/>
            <a:ext cx="335134" cy="201600"/>
          </a:xfrm>
          <a:prstGeom prst="rect">
            <a:avLst/>
          </a:prstGeom>
        </p:spPr>
        <p:txBody>
          <a:bodyPr vert="horz" lIns="91440" tIns="45720" rIns="91440" bIns="45720" rtlCol="0" anchor="ctr"/>
          <a:lstStyle>
            <a:lvl1pPr marL="0" indent="0" algn="r" defTabSz="180000" rtl="0" eaLnBrk="1" latinLnBrk="0" hangingPunct="1">
              <a:lnSpc>
                <a:spcPct val="100000"/>
              </a:lnSpc>
              <a:spcBef>
                <a:spcPts val="0"/>
              </a:spcBef>
              <a:spcAft>
                <a:spcPts val="0"/>
              </a:spcAft>
              <a:buNone/>
              <a:defRPr sz="800" b="0" cap="none" spc="0" baseline="0">
                <a:solidFill>
                  <a:srgbClr val="808285"/>
                </a:solidFill>
                <a:latin typeface="Arial"/>
              </a:defRPr>
            </a:lvl1pPr>
          </a:lstStyle>
          <a:p>
            <a:fld id="{9E9BC324-87D9-4F3A-AF80-305003183E1D}" type="slidenum">
              <a:rPr lang="en-AU" smtClean="0"/>
              <a:pPr/>
              <a:t>‹#›</a:t>
            </a:fld>
            <a:endParaRPr lang="en-AU" dirty="0"/>
          </a:p>
        </p:txBody>
      </p:sp>
      <p:sp>
        <p:nvSpPr>
          <p:cNvPr id="4" name="Footer Placeholder 3"/>
          <p:cNvSpPr>
            <a:spLocks noGrp="1"/>
          </p:cNvSpPr>
          <p:nvPr>
            <p:ph type="ftr" sz="quarter" idx="3"/>
          </p:nvPr>
        </p:nvSpPr>
        <p:spPr>
          <a:xfrm>
            <a:off x="684000" y="6426000"/>
            <a:ext cx="3060000" cy="201600"/>
          </a:xfrm>
          <a:prstGeom prst="rect">
            <a:avLst/>
          </a:prstGeom>
        </p:spPr>
        <p:txBody>
          <a:bodyPr vert="horz" lIns="91440" tIns="45720" rIns="91440" bIns="45720" rtlCol="0" anchor="ctr"/>
          <a:lstStyle>
            <a:lvl1pPr algn="l">
              <a:defRPr sz="800">
                <a:solidFill>
                  <a:schemeClr val="tx1"/>
                </a:solidFill>
              </a:defRPr>
            </a:lvl1pPr>
          </a:lstStyle>
          <a:p>
            <a:r>
              <a:rPr lang="en-AU" dirty="0" smtClean="0"/>
              <a:t>&lt;</a:t>
            </a:r>
            <a:r>
              <a:rPr lang="en-AU" dirty="0" err="1" smtClean="0"/>
              <a:t>docid</a:t>
            </a:r>
            <a:r>
              <a:rPr lang="en-AU" dirty="0" smtClean="0"/>
              <a:t>&gt;</a:t>
            </a:r>
            <a:endParaRPr lang="en-AU" dirty="0"/>
          </a:p>
        </p:txBody>
      </p:sp>
      <p:sp>
        <p:nvSpPr>
          <p:cNvPr id="5" name="Title Placeholder 4"/>
          <p:cNvSpPr>
            <a:spLocks noGrp="1"/>
          </p:cNvSpPr>
          <p:nvPr>
            <p:ph type="title"/>
          </p:nvPr>
        </p:nvSpPr>
        <p:spPr>
          <a:xfrm>
            <a:off x="360000" y="504000"/>
            <a:ext cx="8406000" cy="720000"/>
          </a:xfrm>
          <a:prstGeom prst="rect">
            <a:avLst/>
          </a:prstGeom>
        </p:spPr>
        <p:txBody>
          <a:bodyPr vert="horz" wrap="none" lIns="0" tIns="0" rIns="0" bIns="0" rtlCol="0" anchor="ctr">
            <a:normAutofit/>
          </a:bodyPr>
          <a:lstStyle/>
          <a:p>
            <a:pPr lvl="0"/>
            <a:r>
              <a:rPr lang="en-US" dirty="0" smtClean="0"/>
              <a:t>Click to edit Master title style</a:t>
            </a:r>
            <a:endParaRPr lang="en-AU" dirty="0"/>
          </a:p>
        </p:txBody>
      </p:sp>
      <p:sp>
        <p:nvSpPr>
          <p:cNvPr id="7" name="Text Placeholder 6"/>
          <p:cNvSpPr>
            <a:spLocks noGrp="1"/>
          </p:cNvSpPr>
          <p:nvPr>
            <p:ph type="body" idx="1"/>
          </p:nvPr>
        </p:nvSpPr>
        <p:spPr>
          <a:xfrm>
            <a:off x="360000" y="1839600"/>
            <a:ext cx="8406000" cy="4399200"/>
          </a:xfrm>
          <a:prstGeom prst="rect">
            <a:avLst/>
          </a:prstGeom>
        </p:spPr>
        <p:txBody>
          <a:bodyPr vert="horz" lIns="0" tIns="0" rIns="0" bIns="0" rtlCol="0">
            <a:normAutofit/>
          </a:bodyPr>
          <a:lstStyle/>
          <a:p>
            <a:pPr marL="0" lvl="0" indent="0" algn="l" defTabSz="270000" rtl="0" eaLnBrk="1" latinLnBrk="0" hangingPunct="1">
              <a:lnSpc>
                <a:spcPts val="3600"/>
              </a:lnSpc>
              <a:spcBef>
                <a:spcPts val="0"/>
              </a:spcBef>
              <a:spcAft>
                <a:spcPts val="600"/>
              </a:spcAft>
              <a:buClr>
                <a:schemeClr val="tx1">
                  <a:lumMod val="60000"/>
                  <a:lumOff val="40000"/>
                </a:schemeClr>
              </a:buCl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121432397"/>
      </p:ext>
    </p:extLst>
  </p:cSld>
  <p:clrMap bg1="lt1" tx1="dk1" bg2="lt2" tx2="dk2" accent1="accent1" accent2="accent2" accent3="accent3" accent4="accent4" accent5="accent5" accent6="accent6" hlink="hlink" folHlink="folHlink"/>
  <p:sldLayoutIdLst>
    <p:sldLayoutId id="2147484876" r:id="rId1"/>
    <p:sldLayoutId id="2147484877" r:id="rId2"/>
    <p:sldLayoutId id="2147484878" r:id="rId3"/>
    <p:sldLayoutId id="2147484879" r:id="rId4"/>
    <p:sldLayoutId id="2147484880" r:id="rId5"/>
    <p:sldLayoutId id="2147484881" r:id="rId6"/>
    <p:sldLayoutId id="2147484882" r:id="rId7"/>
    <p:sldLayoutId id="2147484883" r:id="rId8"/>
    <p:sldLayoutId id="2147484884" r:id="rId9"/>
    <p:sldLayoutId id="2147484886" r:id="rId10"/>
    <p:sldLayoutId id="2147484887" r:id="rId11"/>
    <p:sldLayoutId id="2147484888" r:id="rId12"/>
  </p:sldLayoutIdLst>
  <p:transition spd="slow">
    <p:fade/>
  </p:transition>
  <p:timing>
    <p:tnLst>
      <p:par>
        <p:cTn id="1" dur="indefinite" restart="never" nodeType="tmRoot"/>
      </p:par>
    </p:tnLst>
  </p:timing>
  <p:hf hdr="0" ftr="0" dt="0"/>
  <p:txStyles>
    <p:titleStyle>
      <a:lvl1pPr marL="0" indent="0" algn="l" defTabSz="270000" rtl="0" eaLnBrk="1" latinLnBrk="0" hangingPunct="1">
        <a:lnSpc>
          <a:spcPts val="4800"/>
        </a:lnSpc>
        <a:spcBef>
          <a:spcPct val="0"/>
        </a:spcBef>
        <a:spcAft>
          <a:spcPts val="0"/>
        </a:spcAft>
        <a:buNone/>
        <a:defRPr lang="en-AU" sz="4800" b="1" kern="1200" cap="none" spc="-150" baseline="0" dirty="0">
          <a:solidFill>
            <a:schemeClr val="tx2"/>
          </a:solidFill>
          <a:latin typeface="黑体" panose="02010609060101010101" pitchFamily="49" charset="-122"/>
          <a:ea typeface="黑体" panose="02010609060101010101" pitchFamily="49" charset="-122"/>
          <a:cs typeface="+mj-cs"/>
        </a:defRPr>
      </a:lvl1pPr>
    </p:titleStyle>
    <p:bodyStyle>
      <a:lvl1pPr marL="457200" indent="-457200" algn="l" defTabSz="270000" rtl="0" eaLnBrk="1" latinLnBrk="0" hangingPunct="1">
        <a:lnSpc>
          <a:spcPts val="3600"/>
        </a:lnSpc>
        <a:spcBef>
          <a:spcPts val="0"/>
        </a:spcBef>
        <a:spcAft>
          <a:spcPts val="1200"/>
        </a:spcAft>
        <a:buClr>
          <a:schemeClr val="tx1">
            <a:lumMod val="60000"/>
            <a:lumOff val="40000"/>
          </a:schemeClr>
        </a:buClr>
        <a:buFont typeface="Wingdings" pitchFamily="2" charset="2"/>
        <a:buNone/>
        <a:defRPr lang="en-US" sz="3200" b="0" kern="1200" cap="none"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1pPr>
      <a:lvl2pPr marL="270000" indent="-270000" algn="l" defTabSz="270000" rtl="0" eaLnBrk="1" latinLnBrk="0" hangingPunct="1">
        <a:lnSpc>
          <a:spcPts val="3600"/>
        </a:lnSpc>
        <a:spcBef>
          <a:spcPts val="0"/>
        </a:spcBef>
        <a:spcAft>
          <a:spcPts val="1200"/>
        </a:spcAft>
        <a:buClr>
          <a:srgbClr val="A7A9AC"/>
        </a:buClr>
        <a:buSzPct val="130000"/>
        <a:buFont typeface="Arial"/>
        <a:buChar char="▪"/>
        <a:defRPr lang="en-US" sz="3200" b="0" kern="1200" cap="none"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2pPr>
      <a:lvl3pPr marL="540000" indent="-270000" algn="l" defTabSz="270000" rtl="0" eaLnBrk="1" latinLnBrk="0" hangingPunct="1">
        <a:lnSpc>
          <a:spcPts val="3600"/>
        </a:lnSpc>
        <a:spcBef>
          <a:spcPts val="0"/>
        </a:spcBef>
        <a:spcAft>
          <a:spcPts val="1200"/>
        </a:spcAft>
        <a:buClr>
          <a:srgbClr val="A7A9AC"/>
        </a:buClr>
        <a:buSzPct val="130000"/>
        <a:buFont typeface="Arial"/>
        <a:buChar char="▪"/>
        <a:defRPr lang="en-US" sz="3200" b="0" kern="1200" cap="none"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3pPr>
      <a:lvl4pPr marL="803275" indent="-266700" algn="l" defTabSz="270000" rtl="0" eaLnBrk="1" latinLnBrk="0" hangingPunct="1">
        <a:lnSpc>
          <a:spcPct val="100000"/>
        </a:lnSpc>
        <a:spcBef>
          <a:spcPts val="0"/>
        </a:spcBef>
        <a:spcAft>
          <a:spcPts val="1200"/>
        </a:spcAft>
        <a:buClr>
          <a:srgbClr val="A7A9AC"/>
        </a:buClr>
        <a:buFont typeface="Wingdings" pitchFamily="2" charset="2"/>
        <a:buChar char="§"/>
        <a:defRPr lang="en-US" sz="2400" kern="1200"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4pPr>
      <a:lvl5pPr marL="1076325" indent="-269875" algn="l" defTabSz="270000" rtl="0" eaLnBrk="1" latinLnBrk="0" hangingPunct="1">
        <a:lnSpc>
          <a:spcPct val="100000"/>
        </a:lnSpc>
        <a:spcBef>
          <a:spcPts val="0"/>
        </a:spcBef>
        <a:spcAft>
          <a:spcPts val="1200"/>
        </a:spcAft>
        <a:buClr>
          <a:srgbClr val="A7A9AC"/>
        </a:buClr>
        <a:buFont typeface="Wingdings" pitchFamily="2" charset="2"/>
        <a:buChar char="§"/>
        <a:defRPr lang="en-AU" sz="2000" kern="1200" spc="-100" baseline="0" dirty="0">
          <a:solidFill>
            <a:srgbClr val="58595B"/>
          </a:solidFill>
          <a:latin typeface="微软雅黑" panose="020B0503020204020204" pitchFamily="34" charset="-122"/>
          <a:ea typeface="微软雅黑" panose="020B0503020204020204" pitchFamily="34" charset="-12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4"/>
          </p:nvPr>
        </p:nvSpPr>
        <p:spPr>
          <a:xfrm>
            <a:off x="8514012" y="6426000"/>
            <a:ext cx="335134" cy="201600"/>
          </a:xfrm>
          <a:prstGeom prst="rect">
            <a:avLst/>
          </a:prstGeom>
        </p:spPr>
        <p:txBody>
          <a:bodyPr vert="horz" lIns="91440" tIns="45720" rIns="91440" bIns="45720" rtlCol="0" anchor="ctr"/>
          <a:lstStyle>
            <a:lvl1pPr marL="0" indent="0" algn="r" defTabSz="180000" rtl="0" eaLnBrk="1" latinLnBrk="0" hangingPunct="1">
              <a:lnSpc>
                <a:spcPct val="100000"/>
              </a:lnSpc>
              <a:spcBef>
                <a:spcPts val="0"/>
              </a:spcBef>
              <a:spcAft>
                <a:spcPts val="0"/>
              </a:spcAft>
              <a:buNone/>
              <a:defRPr sz="800" b="0" cap="none" spc="0" baseline="0">
                <a:solidFill>
                  <a:srgbClr val="808285"/>
                </a:solidFill>
                <a:latin typeface="Arial"/>
              </a:defRPr>
            </a:lvl1pPr>
          </a:lstStyle>
          <a:p>
            <a:fld id="{9E9BC324-87D9-4F3A-AF80-305003183E1D}" type="slidenum">
              <a:rPr lang="en-AU" smtClean="0"/>
              <a:pPr/>
              <a:t>‹#›</a:t>
            </a:fld>
            <a:endParaRPr lang="en-AU" dirty="0"/>
          </a:p>
        </p:txBody>
      </p:sp>
      <p:sp>
        <p:nvSpPr>
          <p:cNvPr id="4" name="Footer Placeholder 3"/>
          <p:cNvSpPr>
            <a:spLocks noGrp="1"/>
          </p:cNvSpPr>
          <p:nvPr>
            <p:ph type="ftr" sz="quarter" idx="3"/>
          </p:nvPr>
        </p:nvSpPr>
        <p:spPr>
          <a:xfrm>
            <a:off x="684000" y="6426000"/>
            <a:ext cx="3060000" cy="201600"/>
          </a:xfrm>
          <a:prstGeom prst="rect">
            <a:avLst/>
          </a:prstGeom>
        </p:spPr>
        <p:txBody>
          <a:bodyPr vert="horz" lIns="91440" tIns="45720" rIns="91440" bIns="45720" rtlCol="0" anchor="ctr"/>
          <a:lstStyle>
            <a:lvl1pPr algn="l">
              <a:defRPr sz="800">
                <a:solidFill>
                  <a:schemeClr val="tx1"/>
                </a:solidFill>
              </a:defRPr>
            </a:lvl1pPr>
          </a:lstStyle>
          <a:p>
            <a:r>
              <a:rPr lang="en-AU" smtClean="0">
                <a:solidFill>
                  <a:srgbClr val="404040"/>
                </a:solidFill>
              </a:rPr>
              <a:t>27575_1</a:t>
            </a:r>
            <a:endParaRPr lang="en-AU" dirty="0">
              <a:solidFill>
                <a:srgbClr val="404040"/>
              </a:solidFill>
            </a:endParaRPr>
          </a:p>
        </p:txBody>
      </p:sp>
      <p:sp>
        <p:nvSpPr>
          <p:cNvPr id="5" name="Title Placeholder 4"/>
          <p:cNvSpPr>
            <a:spLocks noGrp="1"/>
          </p:cNvSpPr>
          <p:nvPr>
            <p:ph type="title"/>
          </p:nvPr>
        </p:nvSpPr>
        <p:spPr>
          <a:xfrm>
            <a:off x="360000" y="504000"/>
            <a:ext cx="8406000" cy="720000"/>
          </a:xfrm>
          <a:prstGeom prst="rect">
            <a:avLst/>
          </a:prstGeom>
        </p:spPr>
        <p:txBody>
          <a:bodyPr vert="horz" wrap="none" lIns="0" tIns="0" rIns="0" bIns="0" rtlCol="0" anchor="ctr">
            <a:normAutofit/>
          </a:bodyPr>
          <a:lstStyle/>
          <a:p>
            <a:pPr lvl="0"/>
            <a:r>
              <a:rPr lang="en-US" dirty="0" smtClean="0"/>
              <a:t>Click to edit Master title style</a:t>
            </a:r>
            <a:endParaRPr lang="en-AU" dirty="0"/>
          </a:p>
        </p:txBody>
      </p:sp>
      <p:sp>
        <p:nvSpPr>
          <p:cNvPr id="7" name="Text Placeholder 6"/>
          <p:cNvSpPr>
            <a:spLocks noGrp="1"/>
          </p:cNvSpPr>
          <p:nvPr>
            <p:ph type="body" idx="1"/>
          </p:nvPr>
        </p:nvSpPr>
        <p:spPr>
          <a:xfrm>
            <a:off x="360000" y="1839600"/>
            <a:ext cx="8406000" cy="4399200"/>
          </a:xfrm>
          <a:prstGeom prst="rect">
            <a:avLst/>
          </a:prstGeom>
        </p:spPr>
        <p:txBody>
          <a:bodyPr vert="horz" lIns="0" tIns="0" rIns="0" bIns="0" rtlCol="0">
            <a:normAutofit/>
          </a:bodyPr>
          <a:lstStyle/>
          <a:p>
            <a:pPr marL="0" lvl="0" indent="0" algn="l" defTabSz="270000" rtl="0" eaLnBrk="1" latinLnBrk="0" hangingPunct="1">
              <a:lnSpc>
                <a:spcPts val="3600"/>
              </a:lnSpc>
              <a:spcBef>
                <a:spcPts val="0"/>
              </a:spcBef>
              <a:spcAft>
                <a:spcPts val="600"/>
              </a:spcAft>
              <a:buClr>
                <a:schemeClr val="tx1">
                  <a:lumMod val="60000"/>
                  <a:lumOff val="40000"/>
                </a:schemeClr>
              </a:buCl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TextBox 5"/>
          <p:cNvSpPr txBox="1">
            <a:spLocks/>
          </p:cNvSpPr>
          <p:nvPr userDrawn="1"/>
        </p:nvSpPr>
        <p:spPr>
          <a:xfrm>
            <a:off x="3850910" y="6426089"/>
            <a:ext cx="2200873" cy="201600"/>
          </a:xfrm>
          <a:prstGeom prst="rect">
            <a:avLst/>
          </a:prstGeom>
          <a:noFill/>
        </p:spPr>
        <p:txBody>
          <a:bodyPr wrap="none" lIns="0" rIns="0" rtlCol="0">
            <a:noAutofit/>
          </a:bodyPr>
          <a:lstStyle/>
          <a:p>
            <a:pPr algn="ctr">
              <a:buFont typeface="Symbol"/>
              <a:buNone/>
              <a:tabLst>
                <a:tab pos="8964613" algn="r"/>
              </a:tabLst>
              <a:defRPr/>
            </a:pPr>
            <a:r>
              <a:rPr lang="en-AU" sz="800" b="1" dirty="0" smtClean="0">
                <a:solidFill>
                  <a:srgbClr val="808285"/>
                </a:solidFill>
              </a:rPr>
              <a:t>King &amp; Wood Mallesons /</a:t>
            </a:r>
            <a:r>
              <a:rPr lang="en-AU" sz="800" dirty="0" smtClean="0">
                <a:solidFill>
                  <a:srgbClr val="808285"/>
                </a:solidFill>
              </a:rPr>
              <a:t> www.kwm.com</a:t>
            </a:r>
          </a:p>
        </p:txBody>
      </p:sp>
    </p:spTree>
    <p:extLst>
      <p:ext uri="{BB962C8B-B14F-4D97-AF65-F5344CB8AC3E}">
        <p14:creationId xmlns:p14="http://schemas.microsoft.com/office/powerpoint/2010/main" val="1943491742"/>
      </p:ext>
    </p:extLst>
  </p:cSld>
  <p:clrMap bg1="lt1" tx1="dk1" bg2="lt2" tx2="dk2" accent1="accent1" accent2="accent2" accent3="accent3" accent4="accent4" accent5="accent5" accent6="accent6" hlink="hlink" folHlink="folHlink"/>
  <p:sldLayoutIdLst>
    <p:sldLayoutId id="2147484890" r:id="rId1"/>
    <p:sldLayoutId id="2147484891" r:id="rId2"/>
    <p:sldLayoutId id="2147484892" r:id="rId3"/>
    <p:sldLayoutId id="2147484893" r:id="rId4"/>
    <p:sldLayoutId id="2147484894" r:id="rId5"/>
    <p:sldLayoutId id="2147484895" r:id="rId6"/>
    <p:sldLayoutId id="2147484896" r:id="rId7"/>
    <p:sldLayoutId id="2147484897" r:id="rId8"/>
    <p:sldLayoutId id="2147484898" r:id="rId9"/>
    <p:sldLayoutId id="2147484899" r:id="rId10"/>
    <p:sldLayoutId id="2147484900" r:id="rId11"/>
    <p:sldLayoutId id="2147484901" r:id="rId12"/>
    <p:sldLayoutId id="2147484902" r:id="rId13"/>
    <p:sldLayoutId id="2147484903" r:id="rId14"/>
    <p:sldLayoutId id="2147484904" r:id="rId15"/>
    <p:sldLayoutId id="2147484905" r:id="rId16"/>
    <p:sldLayoutId id="2147484906" r:id="rId17"/>
    <p:sldLayoutId id="2147484907" r:id="rId18"/>
    <p:sldLayoutId id="2147484908" r:id="rId19"/>
    <p:sldLayoutId id="2147484909" r:id="rId20"/>
    <p:sldLayoutId id="2147484910" r:id="rId21"/>
    <p:sldLayoutId id="2147484911" r:id="rId22"/>
    <p:sldLayoutId id="2147484912" r:id="rId23"/>
    <p:sldLayoutId id="2147484913" r:id="rId24"/>
    <p:sldLayoutId id="2147484915" r:id="rId25"/>
    <p:sldLayoutId id="2147484916" r:id="rId26"/>
    <p:sldLayoutId id="2147484917" r:id="rId27"/>
  </p:sldLayoutIdLst>
  <p:timing>
    <p:tnLst>
      <p:par>
        <p:cTn id="1" dur="indefinite" restart="never" nodeType="tmRoot"/>
      </p:par>
    </p:tnLst>
  </p:timing>
  <p:hf hdr="0" ftr="0" dt="0"/>
  <p:txStyles>
    <p:titleStyle>
      <a:lvl1pPr marL="0" indent="0" algn="l" defTabSz="270000" rtl="0" eaLnBrk="1" latinLnBrk="0" hangingPunct="1">
        <a:lnSpc>
          <a:spcPts val="4800"/>
        </a:lnSpc>
        <a:spcBef>
          <a:spcPct val="0"/>
        </a:spcBef>
        <a:spcAft>
          <a:spcPts val="0"/>
        </a:spcAft>
        <a:buNone/>
        <a:defRPr lang="en-AU" sz="4800" b="1" kern="1200" cap="none" spc="-150" baseline="0" dirty="0">
          <a:solidFill>
            <a:schemeClr val="tx2"/>
          </a:solidFill>
          <a:latin typeface="黑体" panose="02010609060101010101" pitchFamily="49" charset="-122"/>
          <a:ea typeface="黑体" panose="02010609060101010101" pitchFamily="49" charset="-122"/>
          <a:cs typeface="+mj-cs"/>
        </a:defRPr>
      </a:lvl1pPr>
    </p:titleStyle>
    <p:bodyStyle>
      <a:lvl1pPr marL="457200" indent="-457200" algn="l" defTabSz="270000" rtl="0" eaLnBrk="1" latinLnBrk="0" hangingPunct="1">
        <a:lnSpc>
          <a:spcPts val="3600"/>
        </a:lnSpc>
        <a:spcBef>
          <a:spcPts val="0"/>
        </a:spcBef>
        <a:spcAft>
          <a:spcPts val="1200"/>
        </a:spcAft>
        <a:buClr>
          <a:schemeClr val="tx1">
            <a:lumMod val="60000"/>
            <a:lumOff val="40000"/>
          </a:schemeClr>
        </a:buClr>
        <a:buFont typeface="Wingdings" pitchFamily="2" charset="2"/>
        <a:buNone/>
        <a:defRPr lang="en-US" sz="3200" b="0" kern="1200" cap="none"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1pPr>
      <a:lvl2pPr marL="270000" indent="-270000" algn="l" defTabSz="270000" rtl="0" eaLnBrk="1" latinLnBrk="0" hangingPunct="1">
        <a:lnSpc>
          <a:spcPts val="3600"/>
        </a:lnSpc>
        <a:spcBef>
          <a:spcPts val="0"/>
        </a:spcBef>
        <a:spcAft>
          <a:spcPts val="1200"/>
        </a:spcAft>
        <a:buClr>
          <a:srgbClr val="A7A9AC"/>
        </a:buClr>
        <a:buSzPct val="130000"/>
        <a:buFont typeface="Arial"/>
        <a:buChar char="▪"/>
        <a:defRPr lang="en-US" sz="3200" b="0" kern="1200" cap="none"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2pPr>
      <a:lvl3pPr marL="540000" indent="-270000" algn="l" defTabSz="270000" rtl="0" eaLnBrk="1" latinLnBrk="0" hangingPunct="1">
        <a:lnSpc>
          <a:spcPts val="3600"/>
        </a:lnSpc>
        <a:spcBef>
          <a:spcPts val="0"/>
        </a:spcBef>
        <a:spcAft>
          <a:spcPts val="1200"/>
        </a:spcAft>
        <a:buClr>
          <a:srgbClr val="A7A9AC"/>
        </a:buClr>
        <a:buSzPct val="130000"/>
        <a:buFont typeface="Arial"/>
        <a:buChar char="▪"/>
        <a:defRPr lang="en-US" sz="3200" b="0" kern="1200" cap="none"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3pPr>
      <a:lvl4pPr marL="803275" indent="-266700" algn="l" defTabSz="270000" rtl="0" eaLnBrk="1" latinLnBrk="0" hangingPunct="1">
        <a:lnSpc>
          <a:spcPct val="100000"/>
        </a:lnSpc>
        <a:spcBef>
          <a:spcPts val="0"/>
        </a:spcBef>
        <a:spcAft>
          <a:spcPts val="1200"/>
        </a:spcAft>
        <a:buClr>
          <a:srgbClr val="A7A9AC"/>
        </a:buClr>
        <a:buFont typeface="Wingdings" pitchFamily="2" charset="2"/>
        <a:buChar char="§"/>
        <a:defRPr lang="en-US" sz="2400" kern="1200"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4pPr>
      <a:lvl5pPr marL="1076325" indent="-269875" algn="l" defTabSz="270000" rtl="0" eaLnBrk="1" latinLnBrk="0" hangingPunct="1">
        <a:lnSpc>
          <a:spcPct val="100000"/>
        </a:lnSpc>
        <a:spcBef>
          <a:spcPts val="0"/>
        </a:spcBef>
        <a:spcAft>
          <a:spcPts val="1200"/>
        </a:spcAft>
        <a:buClr>
          <a:srgbClr val="A7A9AC"/>
        </a:buClr>
        <a:buFont typeface="Wingdings" pitchFamily="2" charset="2"/>
        <a:buChar char="§"/>
        <a:defRPr lang="en-AU" sz="2000" kern="1200" spc="-100" baseline="0" dirty="0">
          <a:solidFill>
            <a:srgbClr val="58595B"/>
          </a:solidFill>
          <a:latin typeface="微软雅黑" panose="020B0503020204020204" pitchFamily="34" charset="-122"/>
          <a:ea typeface="微软雅黑" panose="020B0503020204020204" pitchFamily="34" charset="-12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2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5.xm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8.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1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8.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7.xml"/><Relationship Id="rId1" Type="http://schemas.openxmlformats.org/officeDocument/2006/relationships/slideLayout" Target="../slideLayouts/slideLayout12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8.xml"/><Relationship Id="rId1" Type="http://schemas.openxmlformats.org/officeDocument/2006/relationships/slideLayout" Target="../slideLayouts/slideLayout12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9.xml"/></Relationships>
</file>

<file path=ppt/slides/_rels/slide7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9.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9.xml"/><Relationship Id="rId1" Type="http://schemas.openxmlformats.org/officeDocument/2006/relationships/slideLayout" Target="../slideLayouts/slideLayout12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0.xml"/><Relationship Id="rId1" Type="http://schemas.openxmlformats.org/officeDocument/2006/relationships/slideLayout" Target="../slideLayouts/slideLayout12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51.xml"/><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1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1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95.xml"/><Relationship Id="rId1" Type="http://schemas.openxmlformats.org/officeDocument/2006/relationships/themeOverride" Target="../theme/themeOverride1.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矩形 4"/>
          <p:cNvSpPr/>
          <p:nvPr/>
        </p:nvSpPr>
        <p:spPr>
          <a:xfrm>
            <a:off x="315310" y="1683757"/>
            <a:ext cx="6009816" cy="2195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itle 1"/>
          <p:cNvSpPr txBox="1">
            <a:spLocks/>
          </p:cNvSpPr>
          <p:nvPr/>
        </p:nvSpPr>
        <p:spPr>
          <a:xfrm>
            <a:off x="242669" y="1872943"/>
            <a:ext cx="5823902" cy="1918042"/>
          </a:xfrm>
          <a:prstGeom prst="rect">
            <a:avLst/>
          </a:prstGeom>
          <a:noFill/>
        </p:spPr>
        <p:txBody>
          <a:bodyPr vert="horz" wrap="none" lIns="108000" tIns="108000" rIns="108000" bIns="144000" rtlCol="0" anchor="ctr" anchorCtr="0">
            <a:noAutofit/>
          </a:bodyPr>
          <a:lstStyle>
            <a:lvl1pPr marL="0" indent="0" algn="l" defTabSz="180000" rtl="0" eaLnBrk="1" latinLnBrk="0" hangingPunct="1">
              <a:lnSpc>
                <a:spcPts val="3800"/>
              </a:lnSpc>
              <a:spcBef>
                <a:spcPct val="0"/>
              </a:spcBef>
              <a:spcAft>
                <a:spcPts val="0"/>
              </a:spcAft>
              <a:buNone/>
              <a:defRPr sz="4400" kern="1200" cap="all" spc="-300" baseline="0">
                <a:solidFill>
                  <a:schemeClr val="accent1"/>
                </a:solidFill>
                <a:latin typeface="Arial"/>
                <a:ea typeface="+mj-ea"/>
                <a:cs typeface="+mj-cs"/>
              </a:defRPr>
            </a:lvl1pPr>
          </a:lstStyle>
          <a:p>
            <a:pPr>
              <a:lnSpc>
                <a:spcPct val="100000"/>
              </a:lnSpc>
            </a:pPr>
            <a:r>
              <a:rPr lang="zh-CN" altLang="en-US" sz="4800" b="1" cap="none" spc="-150" dirty="0" smtClean="0">
                <a:solidFill>
                  <a:schemeClr val="bg1"/>
                </a:solidFill>
                <a:latin typeface="微软雅黑" panose="020B0503020204020204" pitchFamily="34" charset="-122"/>
                <a:ea typeface="微软雅黑" panose="020B0503020204020204" pitchFamily="34" charset="-122"/>
              </a:rPr>
              <a:t>常德交流</a:t>
            </a:r>
            <a:r>
              <a:rPr lang="en-US" altLang="zh-CN" sz="4800" b="1" cap="none" spc="-150" dirty="0" smtClean="0">
                <a:solidFill>
                  <a:schemeClr val="bg1"/>
                </a:solidFill>
                <a:latin typeface="微软雅黑" panose="020B0503020204020204" pitchFamily="34" charset="-122"/>
                <a:ea typeface="微软雅黑" panose="020B0503020204020204" pitchFamily="34" charset="-122"/>
              </a:rPr>
              <a:t>—</a:t>
            </a:r>
            <a:r>
              <a:rPr lang="zh-CN" altLang="en-US" sz="4800" b="1" cap="none" spc="-150" dirty="0" smtClean="0">
                <a:solidFill>
                  <a:schemeClr val="bg1"/>
                </a:solidFill>
                <a:latin typeface="微软雅黑" panose="020B0503020204020204" pitchFamily="34" charset="-122"/>
                <a:ea typeface="微软雅黑" panose="020B0503020204020204" pitchFamily="34" charset="-122"/>
              </a:rPr>
              <a:t>企业破产</a:t>
            </a:r>
            <a:endParaRPr lang="en-US" altLang="zh-CN" sz="4800" b="1" cap="none" spc="-150" dirty="0" smtClean="0">
              <a:solidFill>
                <a:schemeClr val="bg1"/>
              </a:solidFill>
              <a:latin typeface="微软雅黑" panose="020B0503020204020204" pitchFamily="34" charset="-122"/>
              <a:ea typeface="微软雅黑" panose="020B0503020204020204" pitchFamily="34" charset="-122"/>
            </a:endParaRPr>
          </a:p>
          <a:p>
            <a:pPr>
              <a:lnSpc>
                <a:spcPct val="100000"/>
              </a:lnSpc>
            </a:pPr>
            <a:r>
              <a:rPr lang="zh-CN" altLang="en-US" sz="4800" b="1" cap="none" spc="-150" dirty="0" smtClean="0">
                <a:solidFill>
                  <a:schemeClr val="bg1"/>
                </a:solidFill>
                <a:latin typeface="微软雅黑" panose="020B0503020204020204" pitchFamily="34" charset="-122"/>
                <a:ea typeface="微软雅黑" panose="020B0503020204020204" pitchFamily="34" charset="-122"/>
              </a:rPr>
              <a:t>涉</a:t>
            </a:r>
            <a:r>
              <a:rPr lang="zh-CN" altLang="en-US" sz="4800" b="1" cap="none" spc="-150" dirty="0" smtClean="0">
                <a:solidFill>
                  <a:schemeClr val="bg1"/>
                </a:solidFill>
                <a:latin typeface="微软雅黑" panose="020B0503020204020204" pitchFamily="34" charset="-122"/>
                <a:ea typeface="微软雅黑" panose="020B0503020204020204" pitchFamily="34" charset="-122"/>
              </a:rPr>
              <a:t>税</a:t>
            </a:r>
            <a:r>
              <a:rPr lang="zh-CN" altLang="en-US" sz="4800" b="1" cap="none" spc="-150" dirty="0" smtClean="0">
                <a:solidFill>
                  <a:schemeClr val="bg1"/>
                </a:solidFill>
                <a:latin typeface="微软雅黑" panose="020B0503020204020204" pitchFamily="34" charset="-122"/>
                <a:ea typeface="微软雅黑" panose="020B0503020204020204" pitchFamily="34" charset="-122"/>
              </a:rPr>
              <a:t>问题</a:t>
            </a:r>
            <a:endParaRPr lang="en-AU" sz="4800" b="1" cap="none" spc="-150" dirty="0">
              <a:solidFill>
                <a:schemeClr val="bg1"/>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1"/>
          </p:nvPr>
        </p:nvSpPr>
        <p:spPr/>
        <p:txBody>
          <a:bodyPr/>
          <a:lstStyle/>
          <a:p>
            <a:fld id="{9E9BC324-87D9-4F3A-AF80-305003183E1D}" type="slidenum">
              <a:rPr lang="en-AU" smtClean="0"/>
              <a:pPr/>
              <a:t>1</a:t>
            </a:fld>
            <a:endParaRPr lang="en-AU" dirty="0"/>
          </a:p>
        </p:txBody>
      </p:sp>
      <p:sp>
        <p:nvSpPr>
          <p:cNvPr id="8" name="Title 1"/>
          <p:cNvSpPr txBox="1">
            <a:spLocks/>
          </p:cNvSpPr>
          <p:nvPr/>
        </p:nvSpPr>
        <p:spPr>
          <a:xfrm>
            <a:off x="0" y="4211659"/>
            <a:ext cx="5276720" cy="412590"/>
          </a:xfrm>
          <a:prstGeom prst="rect">
            <a:avLst/>
          </a:prstGeom>
          <a:solidFill>
            <a:schemeClr val="bg1">
              <a:lumMod val="50000"/>
            </a:schemeClr>
          </a:solidFill>
        </p:spPr>
        <p:txBody>
          <a:bodyPr vert="horz" wrap="none" lIns="180000" tIns="108000" rIns="180000" bIns="72000" rtlCol="0" anchor="ctr" anchorCtr="0">
            <a:spAutoFit/>
          </a:bodyPr>
          <a:lstStyle>
            <a:lvl1pPr marL="0" indent="0" algn="l" defTabSz="180000" rtl="0" eaLnBrk="1" latinLnBrk="0" hangingPunct="1">
              <a:lnSpc>
                <a:spcPts val="6000"/>
              </a:lnSpc>
              <a:spcBef>
                <a:spcPct val="0"/>
              </a:spcBef>
              <a:spcAft>
                <a:spcPts val="0"/>
              </a:spcAft>
              <a:buNone/>
              <a:defRPr sz="6500" kern="1200" cap="all" spc="-300" baseline="0">
                <a:solidFill>
                  <a:schemeClr val="bg1"/>
                </a:solidFill>
                <a:latin typeface="Arial" pitchFamily="34" charset="0"/>
                <a:ea typeface="+mj-ea"/>
                <a:cs typeface="Arial" pitchFamily="34" charset="0"/>
              </a:defRPr>
            </a:lvl1pPr>
          </a:lstStyle>
          <a:p>
            <a:pPr lvl="0">
              <a:lnSpc>
                <a:spcPts val="1800"/>
              </a:lnSpc>
              <a:spcBef>
                <a:spcPts val="0"/>
              </a:spcBef>
              <a:defRPr/>
            </a:pPr>
            <a:r>
              <a:rPr kumimoji="0" lang="en-US" altLang="zh-CN" sz="1800" b="1" i="0" u="none" strike="noStrike" kern="1200" cap="none" spc="0" normalizeH="0" baseline="0" noProof="0" dirty="0" smtClean="0">
                <a:ln>
                  <a:noFill/>
                </a:ln>
                <a:solidFill>
                  <a:srgbClr val="FFFFFF"/>
                </a:solidFill>
                <a:effectLst/>
                <a:uLnTx/>
                <a:uFillTx/>
                <a:latin typeface="+mn-ea"/>
                <a:ea typeface="+mn-ea"/>
                <a:cs typeface="+mn-ea"/>
                <a:sym typeface="+mn-lt"/>
              </a:rPr>
              <a:t>2023</a:t>
            </a:r>
            <a:r>
              <a:rPr lang="zh-CN" altLang="en-US" sz="1800" b="1" cap="none" spc="0" dirty="0" smtClean="0">
                <a:solidFill>
                  <a:srgbClr val="FFFFFF"/>
                </a:solidFill>
                <a:latin typeface="+mn-ea"/>
                <a:ea typeface="+mn-ea"/>
                <a:cs typeface="+mn-ea"/>
                <a:sym typeface="+mn-lt"/>
              </a:rPr>
              <a:t>年</a:t>
            </a:r>
            <a:r>
              <a:rPr lang="en-US" altLang="zh-CN" sz="1800" b="1" cap="none" spc="0" dirty="0" smtClean="0">
                <a:solidFill>
                  <a:srgbClr val="FFFFFF"/>
                </a:solidFill>
                <a:latin typeface="+mn-ea"/>
                <a:ea typeface="+mn-ea"/>
                <a:cs typeface="+mn-ea"/>
                <a:sym typeface="+mn-lt"/>
              </a:rPr>
              <a:t>2</a:t>
            </a:r>
            <a:r>
              <a:rPr kumimoji="0" lang="zh-CN" altLang="en-US" sz="1800" b="1" i="0" u="none" strike="noStrike" kern="1200" cap="none" spc="0" normalizeH="0" baseline="0" noProof="0" dirty="0" smtClean="0">
                <a:ln>
                  <a:noFill/>
                </a:ln>
                <a:solidFill>
                  <a:srgbClr val="FFFFFF"/>
                </a:solidFill>
                <a:effectLst/>
                <a:uLnTx/>
                <a:uFillTx/>
                <a:latin typeface="+mn-ea"/>
                <a:ea typeface="+mn-ea"/>
                <a:cs typeface="+mn-ea"/>
                <a:sym typeface="+mn-lt"/>
              </a:rPr>
              <a:t>月</a:t>
            </a:r>
            <a:r>
              <a:rPr lang="en-US" altLang="zh-CN" sz="1800" b="1" cap="none" spc="0" dirty="0" smtClean="0">
                <a:solidFill>
                  <a:srgbClr val="FFFFFF"/>
                </a:solidFill>
                <a:latin typeface="+mn-ea"/>
                <a:ea typeface="+mn-ea"/>
                <a:cs typeface="+mn-ea"/>
                <a:sym typeface="+mn-lt"/>
              </a:rPr>
              <a:t>23</a:t>
            </a:r>
            <a:r>
              <a:rPr lang="zh-CN" altLang="en-US" sz="1800" b="1" cap="none" spc="0" dirty="0" smtClean="0">
                <a:solidFill>
                  <a:srgbClr val="FFFFFF"/>
                </a:solidFill>
                <a:latin typeface="Times New Roman"/>
                <a:ea typeface="Microsoft YaHei"/>
                <a:cs typeface="+mn-ea"/>
                <a:sym typeface="+mn-lt"/>
              </a:rPr>
              <a:t>日</a:t>
            </a:r>
            <a:r>
              <a:rPr lang="zh-CN" altLang="en-US" sz="1800" b="1" cap="none" spc="0" dirty="0">
                <a:solidFill>
                  <a:srgbClr val="FFFFFF"/>
                </a:solidFill>
                <a:latin typeface="Times New Roman"/>
                <a:ea typeface="Microsoft YaHei"/>
                <a:cs typeface="+mn-ea"/>
                <a:sym typeface="+mn-lt"/>
              </a:rPr>
              <a:t>│叶永</a:t>
            </a:r>
            <a:r>
              <a:rPr lang="zh-CN" altLang="en-US" sz="1800" b="1" cap="none" spc="0" dirty="0" smtClean="0">
                <a:solidFill>
                  <a:srgbClr val="FFFFFF"/>
                </a:solidFill>
                <a:latin typeface="Times New Roman"/>
                <a:ea typeface="Microsoft YaHei"/>
                <a:cs typeface="+mn-ea"/>
                <a:sym typeface="+mn-lt"/>
              </a:rPr>
              <a:t>青 金杜律师事务所</a:t>
            </a:r>
            <a:r>
              <a:rPr kumimoji="0" lang="zh-CN" altLang="en-US" sz="1800" b="1" i="0" u="none" strike="noStrike" kern="1200" cap="none" spc="0" normalizeH="0" baseline="0" noProof="0" dirty="0" smtClean="0">
                <a:ln>
                  <a:noFill/>
                </a:ln>
                <a:solidFill>
                  <a:srgbClr val="FFFFFF"/>
                </a:solidFill>
                <a:effectLst/>
                <a:uLnTx/>
                <a:uFillTx/>
                <a:latin typeface="Times New Roman"/>
                <a:ea typeface="Microsoft YaHei"/>
                <a:cs typeface="+mn-ea"/>
                <a:sym typeface="+mn-lt"/>
              </a:rPr>
              <a:t>合伙人</a:t>
            </a:r>
            <a:endParaRPr kumimoji="0" lang="en-AU" sz="1800" b="1" i="0" u="none" strike="noStrike" kern="1200" cap="none" spc="0" normalizeH="0" baseline="0" noProof="0" dirty="0">
              <a:ln>
                <a:noFill/>
              </a:ln>
              <a:solidFill>
                <a:srgbClr val="FFFFFF"/>
              </a:solidFill>
              <a:effectLst/>
              <a:uLnTx/>
              <a:uFillTx/>
              <a:latin typeface="Times New Roman"/>
              <a:ea typeface="Microsoft YaHei"/>
              <a:cs typeface="+mn-ea"/>
              <a:sym typeface="+mn-lt"/>
            </a:endParaRPr>
          </a:p>
        </p:txBody>
      </p:sp>
    </p:spTree>
    <p:extLst>
      <p:ext uri="{BB962C8B-B14F-4D97-AF65-F5344CB8AC3E}">
        <p14:creationId xmlns:p14="http://schemas.microsoft.com/office/powerpoint/2010/main" val="2899560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10</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6" name="灯片编号占位符 2"/>
          <p:cNvSpPr txBox="1">
            <a:spLocks/>
          </p:cNvSpPr>
          <p:nvPr/>
        </p:nvSpPr>
        <p:spPr>
          <a:xfrm>
            <a:off x="8514012" y="6426000"/>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10</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7" name="文本框 26"/>
          <p:cNvSpPr txBox="1"/>
          <p:nvPr/>
        </p:nvSpPr>
        <p:spPr>
          <a:xfrm>
            <a:off x="-153379" y="244576"/>
            <a:ext cx="7962870" cy="584775"/>
          </a:xfrm>
          <a:prstGeom prst="rect">
            <a:avLst/>
          </a:prstGeom>
          <a:noFill/>
        </p:spPr>
        <p:txBody>
          <a:bodyPr wrap="square" rtlCol="0">
            <a:spAutoFit/>
          </a:bodyPr>
          <a:lstStyle/>
          <a:p>
            <a:pPr lvl="0">
              <a:defRPr/>
            </a:pPr>
            <a:r>
              <a:rPr lang="zh-CN" altLang="en-US" sz="3200" b="1" dirty="0" smtClean="0">
                <a:solidFill>
                  <a:srgbClr val="00AEEE"/>
                </a:solidFill>
                <a:latin typeface="Times New Roman"/>
                <a:ea typeface="Microsoft YaHei"/>
                <a:cs typeface="+mn-ea"/>
                <a:sym typeface="+mn-lt"/>
              </a:rPr>
              <a:t>（三）破产重整</a:t>
            </a:r>
            <a:endParaRPr lang="zh-CN" altLang="en-US" sz="3200" b="1" dirty="0">
              <a:solidFill>
                <a:srgbClr val="00AEEE"/>
              </a:solidFill>
              <a:latin typeface="Times New Roman"/>
              <a:ea typeface="Microsoft YaHei"/>
              <a:cs typeface="+mn-ea"/>
              <a:sym typeface="+mn-lt"/>
            </a:endParaRPr>
          </a:p>
        </p:txBody>
      </p:sp>
      <p:sp>
        <p:nvSpPr>
          <p:cNvPr id="12" name="íSlîḋe">
            <a:extLst>
              <a:ext uri="{FF2B5EF4-FFF2-40B4-BE49-F238E27FC236}">
                <a16:creationId xmlns:a16="http://schemas.microsoft.com/office/drawing/2014/main" id="{11861F16-D9C8-4AF8-A360-5151B4E8E3BD}"/>
              </a:ext>
            </a:extLst>
          </p:cNvPr>
          <p:cNvSpPr txBox="1"/>
          <p:nvPr/>
        </p:nvSpPr>
        <p:spPr>
          <a:xfrm>
            <a:off x="223837" y="1048610"/>
            <a:ext cx="3748049" cy="371660"/>
          </a:xfrm>
          <a:prstGeom prst="roundRect">
            <a:avLst/>
          </a:prstGeom>
          <a:solidFill>
            <a:schemeClr val="tx2"/>
          </a:solidFill>
          <a:ln w="12700" cap="rnd">
            <a:noFill/>
            <a:prstDash val="solid"/>
            <a:round/>
            <a:headEnd/>
            <a:tailEnd/>
          </a:ln>
          <a:effectLst>
            <a:outerShdw blurRad="254000" dist="127000" algn="ctr" rotWithShape="0">
              <a:schemeClr val="accent4">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algn="ctr" defTabSz="914354">
              <a:defRPr sz="1600" b="1">
                <a:solidFill>
                  <a:schemeClr val="bg2"/>
                </a:solidFill>
                <a:latin typeface="微软雅黑" panose="020B0503020204020204" pitchFamily="34" charset="-122"/>
                <a:ea typeface="微软雅黑" panose="020B0503020204020204" pitchFamily="34" charset="-122"/>
                <a:cs typeface="+mn-ea"/>
              </a:defRPr>
            </a:lvl1pPr>
          </a:lstStyle>
          <a:p>
            <a:r>
              <a:rPr lang="zh-CN" altLang="en-US" dirty="0" smtClean="0">
                <a:sym typeface="+mn-lt"/>
              </a:rPr>
              <a:t>破产重整制度</a:t>
            </a:r>
            <a:endParaRPr lang="zh-CN" altLang="en-US" dirty="0">
              <a:sym typeface="+mn-lt"/>
            </a:endParaRPr>
          </a:p>
        </p:txBody>
      </p:sp>
      <p:sp>
        <p:nvSpPr>
          <p:cNvPr id="13" name="ïśḻiḑè">
            <a:extLst>
              <a:ext uri="{FF2B5EF4-FFF2-40B4-BE49-F238E27FC236}">
                <a16:creationId xmlns:a16="http://schemas.microsoft.com/office/drawing/2014/main" id="{F58CC705-33DA-4247-9C72-FAAE3735A004}"/>
              </a:ext>
            </a:extLst>
          </p:cNvPr>
          <p:cNvSpPr txBox="1"/>
          <p:nvPr/>
        </p:nvSpPr>
        <p:spPr>
          <a:xfrm>
            <a:off x="223838" y="2941922"/>
            <a:ext cx="3748049" cy="374571"/>
          </a:xfrm>
          <a:prstGeom prst="roundRect">
            <a:avLst/>
          </a:prstGeom>
          <a:solidFill>
            <a:schemeClr val="tx2"/>
          </a:solidFill>
          <a:ln w="12700" cap="rnd">
            <a:noFill/>
            <a:prstDash val="solid"/>
            <a:round/>
            <a:headEnd/>
            <a:tailEnd/>
          </a:ln>
          <a:effectLst>
            <a:outerShdw blurRad="254000" dist="127000" algn="ctr" rotWithShape="0">
              <a:schemeClr val="accent4">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defPPr>
              <a:defRPr lang="zh-CN"/>
            </a:defPPr>
            <a:lvl1pPr algn="ctr" defTabSz="914354">
              <a:defRPr sz="20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600" dirty="0" smtClean="0">
                <a:solidFill>
                  <a:schemeClr val="bg2"/>
                </a:solidFill>
                <a:latin typeface="微软雅黑" panose="020B0503020204020204" pitchFamily="34" charset="-122"/>
                <a:ea typeface="微软雅黑" panose="020B0503020204020204" pitchFamily="34" charset="-122"/>
                <a:cs typeface="+mn-ea"/>
                <a:sym typeface="+mn-lt"/>
              </a:rPr>
              <a:t>破产重整主要</a:t>
            </a:r>
            <a:r>
              <a:rPr lang="zh-CN" altLang="en-US" sz="1600" dirty="0">
                <a:solidFill>
                  <a:schemeClr val="bg2"/>
                </a:solidFill>
                <a:latin typeface="微软雅黑" panose="020B0503020204020204" pitchFamily="34" charset="-122"/>
                <a:ea typeface="微软雅黑" panose="020B0503020204020204" pitchFamily="34" charset="-122"/>
                <a:cs typeface="+mn-ea"/>
                <a:sym typeface="+mn-lt"/>
              </a:rPr>
              <a:t>流程</a:t>
            </a:r>
          </a:p>
        </p:txBody>
      </p:sp>
      <p:sp>
        <p:nvSpPr>
          <p:cNvPr id="16" name="文本框 15"/>
          <p:cNvSpPr txBox="1"/>
          <p:nvPr/>
        </p:nvSpPr>
        <p:spPr>
          <a:xfrm>
            <a:off x="223837" y="1499259"/>
            <a:ext cx="3869994" cy="1361911"/>
          </a:xfrm>
          <a:prstGeom prst="rect">
            <a:avLst/>
          </a:prstGeom>
          <a:noFill/>
        </p:spPr>
        <p:txBody>
          <a:bodyPr wrap="square" rtlCol="0">
            <a:spAutoFit/>
          </a:bodyPr>
          <a:lstStyle/>
          <a:p>
            <a:pPr>
              <a:lnSpc>
                <a:spcPct val="150000"/>
              </a:lnSpc>
            </a:pPr>
            <a:r>
              <a:rPr lang="zh-CN" altLang="en-US" sz="1100" dirty="0" smtClean="0">
                <a:solidFill>
                  <a:prstClr val="black"/>
                </a:solidFill>
                <a:latin typeface="微软雅黑" panose="020B0503020204020204" pitchFamily="34" charset="-122"/>
              </a:rPr>
              <a:t>破产重整是指专门</a:t>
            </a:r>
            <a:r>
              <a:rPr lang="zh-CN" altLang="en-US" sz="1100" dirty="0">
                <a:solidFill>
                  <a:prstClr val="black"/>
                </a:solidFill>
                <a:latin typeface="微软雅黑" panose="020B0503020204020204" pitchFamily="34" charset="-122"/>
              </a:rPr>
              <a:t>针对可能或已经具备破产原因但又有维持价值和再生希望的企业，</a:t>
            </a:r>
            <a:r>
              <a:rPr lang="zh-CN" altLang="en-US" sz="1100" b="1" dirty="0">
                <a:solidFill>
                  <a:schemeClr val="tx2"/>
                </a:solidFill>
                <a:latin typeface="微软雅黑" panose="020B0503020204020204" pitchFamily="34" charset="-122"/>
              </a:rPr>
              <a:t>经由各方利害关系人的申请，在法院的主持和利害关系人的参与下，进行业务上的重组和债务调整，以帮助债务人摆脱财务困境、恢复营业能力</a:t>
            </a:r>
            <a:r>
              <a:rPr lang="zh-CN" altLang="en-US" sz="1100" dirty="0">
                <a:solidFill>
                  <a:prstClr val="black"/>
                </a:solidFill>
                <a:latin typeface="微软雅黑" panose="020B0503020204020204" pitchFamily="34" charset="-122"/>
              </a:rPr>
              <a:t>的法律制度</a:t>
            </a:r>
          </a:p>
        </p:txBody>
      </p:sp>
      <p:sp>
        <p:nvSpPr>
          <p:cNvPr id="10" name="íŝlïḑê">
            <a:extLst>
              <a:ext uri="{FF2B5EF4-FFF2-40B4-BE49-F238E27FC236}">
                <a16:creationId xmlns:a16="http://schemas.microsoft.com/office/drawing/2014/main" id="{04183321-5F1B-4CFE-AA8D-9C83AC7B7896}"/>
              </a:ext>
            </a:extLst>
          </p:cNvPr>
          <p:cNvSpPr txBox="1"/>
          <p:nvPr/>
        </p:nvSpPr>
        <p:spPr>
          <a:xfrm>
            <a:off x="223839" y="3286679"/>
            <a:ext cx="3748049" cy="3139321"/>
          </a:xfrm>
          <a:prstGeom prst="rect">
            <a:avLst/>
          </a:prstGeom>
          <a:noFill/>
        </p:spPr>
        <p:txBody>
          <a:bodyPr wrap="square" rtlCol="0">
            <a:spAutoFit/>
          </a:bodyPr>
          <a:lstStyle>
            <a:defPPr>
              <a:defRPr lang="zh-CN"/>
            </a:defPPr>
            <a:lvl1pPr>
              <a:lnSpc>
                <a:spcPts val="1500"/>
              </a:lnSpc>
              <a:defRPr sz="900"/>
            </a:lvl1pPr>
          </a:lstStyle>
          <a:p>
            <a:pPr marL="285750" indent="-285750">
              <a:lnSpc>
                <a:spcPct val="200000"/>
              </a:lnSpc>
              <a:buFont typeface="Wingdings" panose="05000000000000000000" pitchFamily="2" charset="2"/>
              <a:buChar char="ü"/>
            </a:pPr>
            <a:r>
              <a:rPr lang="zh-CN" altLang="en-US" sz="1100" dirty="0" smtClean="0">
                <a:solidFill>
                  <a:srgbClr val="404040"/>
                </a:solidFill>
                <a:latin typeface="微软雅黑" panose="020B0503020204020204" pitchFamily="34" charset="-122"/>
                <a:ea typeface="微软雅黑" panose="020B0503020204020204" pitchFamily="34" charset="-122"/>
                <a:cs typeface="+mn-ea"/>
                <a:sym typeface="+mn-lt"/>
              </a:rPr>
              <a:t>向法院提出破产重整的申请</a:t>
            </a:r>
            <a:endParaRPr lang="en-US" altLang="zh-CN" sz="1100" dirty="0" smtClean="0">
              <a:solidFill>
                <a:srgbClr val="404040"/>
              </a:solidFill>
              <a:latin typeface="微软雅黑" panose="020B0503020204020204" pitchFamily="34" charset="-122"/>
              <a:ea typeface="微软雅黑" panose="020B0503020204020204" pitchFamily="34" charset="-122"/>
              <a:cs typeface="+mn-ea"/>
              <a:sym typeface="+mn-lt"/>
            </a:endParaRPr>
          </a:p>
          <a:p>
            <a:pPr marL="285750" indent="-285750">
              <a:lnSpc>
                <a:spcPct val="200000"/>
              </a:lnSpc>
              <a:buFont typeface="Wingdings" panose="05000000000000000000" pitchFamily="2" charset="2"/>
              <a:buChar char="ü"/>
            </a:pPr>
            <a:r>
              <a:rPr lang="zh-CN" altLang="en-US" sz="1100" dirty="0" smtClean="0">
                <a:solidFill>
                  <a:srgbClr val="404040"/>
                </a:solidFill>
                <a:latin typeface="微软雅黑" panose="020B0503020204020204" pitchFamily="34" charset="-122"/>
                <a:ea typeface="微软雅黑" panose="020B0503020204020204" pitchFamily="34" charset="-122"/>
                <a:cs typeface="+mn-ea"/>
                <a:sym typeface="+mn-lt"/>
              </a:rPr>
              <a:t>法院</a:t>
            </a:r>
            <a:r>
              <a:rPr lang="zh-CN" altLang="en-US" sz="1100" dirty="0">
                <a:solidFill>
                  <a:srgbClr val="404040"/>
                </a:solidFill>
                <a:latin typeface="微软雅黑" panose="020B0503020204020204" pitchFamily="34" charset="-122"/>
                <a:ea typeface="微软雅黑" panose="020B0503020204020204" pitchFamily="34" charset="-122"/>
                <a:cs typeface="+mn-ea"/>
                <a:sym typeface="+mn-lt"/>
              </a:rPr>
              <a:t>裁定受理、指定管理人</a:t>
            </a:r>
            <a:endParaRPr lang="en-US" altLang="zh-CN" sz="1100" dirty="0">
              <a:solidFill>
                <a:srgbClr val="404040"/>
              </a:solidFill>
              <a:latin typeface="微软雅黑" panose="020B0503020204020204" pitchFamily="34" charset="-122"/>
              <a:ea typeface="微软雅黑" panose="020B0503020204020204" pitchFamily="34" charset="-122"/>
              <a:cs typeface="+mn-ea"/>
              <a:sym typeface="+mn-lt"/>
            </a:endParaRPr>
          </a:p>
          <a:p>
            <a:pPr marL="285750" indent="-285750">
              <a:lnSpc>
                <a:spcPct val="200000"/>
              </a:lnSpc>
              <a:buFont typeface="Wingdings" panose="05000000000000000000" pitchFamily="2" charset="2"/>
              <a:buChar char="ü"/>
            </a:pPr>
            <a:r>
              <a:rPr lang="zh-CN" altLang="en-US" sz="1100" dirty="0">
                <a:solidFill>
                  <a:srgbClr val="404040"/>
                </a:solidFill>
                <a:latin typeface="微软雅黑" panose="020B0503020204020204" pitchFamily="34" charset="-122"/>
                <a:ea typeface="微软雅黑" panose="020B0503020204020204" pitchFamily="34" charset="-122"/>
                <a:cs typeface="+mn-ea"/>
                <a:sym typeface="+mn-lt"/>
              </a:rPr>
              <a:t>债权申报与审查（同步推进审计、评估）</a:t>
            </a:r>
            <a:endParaRPr lang="en-US" altLang="zh-CN" sz="1100" dirty="0">
              <a:solidFill>
                <a:srgbClr val="404040"/>
              </a:solidFill>
              <a:latin typeface="微软雅黑" panose="020B0503020204020204" pitchFamily="34" charset="-122"/>
              <a:ea typeface="微软雅黑" panose="020B0503020204020204" pitchFamily="34" charset="-122"/>
              <a:cs typeface="+mn-ea"/>
              <a:sym typeface="+mn-lt"/>
            </a:endParaRPr>
          </a:p>
          <a:p>
            <a:pPr marL="285750" indent="-285750">
              <a:lnSpc>
                <a:spcPct val="200000"/>
              </a:lnSpc>
              <a:buFont typeface="Wingdings" panose="05000000000000000000" pitchFamily="2" charset="2"/>
              <a:buChar char="ü"/>
            </a:pPr>
            <a:r>
              <a:rPr lang="zh-CN" altLang="en-US" sz="1100" dirty="0">
                <a:solidFill>
                  <a:srgbClr val="404040"/>
                </a:solidFill>
                <a:latin typeface="微软雅黑" panose="020B0503020204020204" pitchFamily="34" charset="-122"/>
                <a:ea typeface="微软雅黑" panose="020B0503020204020204" pitchFamily="34" charset="-122"/>
                <a:cs typeface="+mn-ea"/>
                <a:sym typeface="+mn-lt"/>
              </a:rPr>
              <a:t>财产及经营事务管理</a:t>
            </a:r>
            <a:endParaRPr lang="en-US" altLang="zh-CN" sz="1100" dirty="0">
              <a:solidFill>
                <a:srgbClr val="404040"/>
              </a:solidFill>
              <a:latin typeface="微软雅黑" panose="020B0503020204020204" pitchFamily="34" charset="-122"/>
              <a:ea typeface="微软雅黑" panose="020B0503020204020204" pitchFamily="34" charset="-122"/>
              <a:cs typeface="+mn-ea"/>
              <a:sym typeface="+mn-lt"/>
            </a:endParaRPr>
          </a:p>
          <a:p>
            <a:pPr marL="285750" indent="-285750">
              <a:lnSpc>
                <a:spcPct val="200000"/>
              </a:lnSpc>
              <a:buFont typeface="Wingdings" panose="05000000000000000000" pitchFamily="2" charset="2"/>
              <a:buChar char="ü"/>
            </a:pPr>
            <a:r>
              <a:rPr lang="zh-CN" altLang="en-US" sz="1100" dirty="0">
                <a:solidFill>
                  <a:srgbClr val="404040"/>
                </a:solidFill>
                <a:latin typeface="微软雅黑" panose="020B0503020204020204" pitchFamily="34" charset="-122"/>
                <a:ea typeface="微软雅黑" panose="020B0503020204020204" pitchFamily="34" charset="-122"/>
                <a:cs typeface="+mn-ea"/>
                <a:sym typeface="+mn-lt"/>
              </a:rPr>
              <a:t>召开第一次债权人会议</a:t>
            </a:r>
            <a:endParaRPr lang="en-US" altLang="zh-CN" sz="1100" dirty="0">
              <a:solidFill>
                <a:srgbClr val="404040"/>
              </a:solidFill>
              <a:latin typeface="微软雅黑" panose="020B0503020204020204" pitchFamily="34" charset="-122"/>
              <a:ea typeface="微软雅黑" panose="020B0503020204020204" pitchFamily="34" charset="-122"/>
              <a:cs typeface="+mn-ea"/>
              <a:sym typeface="+mn-lt"/>
            </a:endParaRPr>
          </a:p>
          <a:p>
            <a:pPr marL="285750" indent="-285750">
              <a:lnSpc>
                <a:spcPct val="200000"/>
              </a:lnSpc>
              <a:buFont typeface="Wingdings" panose="05000000000000000000" pitchFamily="2" charset="2"/>
              <a:buChar char="ü"/>
            </a:pPr>
            <a:r>
              <a:rPr lang="zh-CN" altLang="en-US" sz="1100" dirty="0">
                <a:solidFill>
                  <a:srgbClr val="404040"/>
                </a:solidFill>
                <a:latin typeface="微软雅黑" panose="020B0503020204020204" pitchFamily="34" charset="-122"/>
                <a:ea typeface="微软雅黑" panose="020B0503020204020204" pitchFamily="34" charset="-122"/>
                <a:cs typeface="+mn-ea"/>
                <a:sym typeface="+mn-lt"/>
              </a:rPr>
              <a:t>引入重整投资人、制作重整计划草案</a:t>
            </a:r>
            <a:endParaRPr lang="en-US" altLang="zh-CN" sz="1100" dirty="0">
              <a:solidFill>
                <a:srgbClr val="404040"/>
              </a:solidFill>
              <a:latin typeface="微软雅黑" panose="020B0503020204020204" pitchFamily="34" charset="-122"/>
              <a:ea typeface="微软雅黑" panose="020B0503020204020204" pitchFamily="34" charset="-122"/>
              <a:cs typeface="+mn-ea"/>
              <a:sym typeface="+mn-lt"/>
            </a:endParaRPr>
          </a:p>
          <a:p>
            <a:pPr marL="285750" indent="-285750">
              <a:lnSpc>
                <a:spcPct val="200000"/>
              </a:lnSpc>
              <a:buFont typeface="Wingdings" panose="05000000000000000000" pitchFamily="2" charset="2"/>
              <a:buChar char="ü"/>
            </a:pPr>
            <a:r>
              <a:rPr lang="zh-CN" altLang="en-US" sz="1100" dirty="0">
                <a:solidFill>
                  <a:srgbClr val="404040"/>
                </a:solidFill>
                <a:latin typeface="微软雅黑" panose="020B0503020204020204" pitchFamily="34" charset="-122"/>
                <a:ea typeface="微软雅黑" panose="020B0503020204020204" pitchFamily="34" charset="-122"/>
                <a:cs typeface="+mn-ea"/>
                <a:sym typeface="+mn-lt"/>
              </a:rPr>
              <a:t>就草案内容与债权人、投资人等各方反复沟通</a:t>
            </a:r>
            <a:endParaRPr lang="en-US" altLang="zh-CN" sz="1100" dirty="0">
              <a:solidFill>
                <a:srgbClr val="404040"/>
              </a:solidFill>
              <a:latin typeface="微软雅黑" panose="020B0503020204020204" pitchFamily="34" charset="-122"/>
              <a:ea typeface="微软雅黑" panose="020B0503020204020204" pitchFamily="34" charset="-122"/>
              <a:cs typeface="+mn-ea"/>
              <a:sym typeface="+mn-lt"/>
            </a:endParaRPr>
          </a:p>
          <a:p>
            <a:pPr marL="285750" indent="-285750">
              <a:lnSpc>
                <a:spcPct val="200000"/>
              </a:lnSpc>
              <a:buFont typeface="Wingdings" panose="05000000000000000000" pitchFamily="2" charset="2"/>
              <a:buChar char="ü"/>
            </a:pPr>
            <a:r>
              <a:rPr lang="zh-CN" altLang="en-US" sz="1100" dirty="0">
                <a:solidFill>
                  <a:srgbClr val="404040"/>
                </a:solidFill>
                <a:latin typeface="微软雅黑" panose="020B0503020204020204" pitchFamily="34" charset="-122"/>
                <a:ea typeface="微软雅黑" panose="020B0503020204020204" pitchFamily="34" charset="-122"/>
                <a:cs typeface="+mn-ea"/>
                <a:sym typeface="+mn-lt"/>
              </a:rPr>
              <a:t>召开第二次债权人会议表决重整计划草案</a:t>
            </a:r>
            <a:endParaRPr lang="en-US" altLang="zh-CN" sz="1100" dirty="0">
              <a:solidFill>
                <a:srgbClr val="404040"/>
              </a:solidFill>
              <a:latin typeface="微软雅黑" panose="020B0503020204020204" pitchFamily="34" charset="-122"/>
              <a:ea typeface="微软雅黑" panose="020B0503020204020204" pitchFamily="34" charset="-122"/>
              <a:cs typeface="+mn-ea"/>
              <a:sym typeface="+mn-lt"/>
            </a:endParaRPr>
          </a:p>
          <a:p>
            <a:pPr marL="285750" indent="-285750">
              <a:lnSpc>
                <a:spcPct val="200000"/>
              </a:lnSpc>
              <a:buFont typeface="Wingdings" panose="05000000000000000000" pitchFamily="2" charset="2"/>
              <a:buChar char="ü"/>
            </a:pPr>
            <a:r>
              <a:rPr lang="zh-CN" altLang="en-US" sz="1100" dirty="0">
                <a:solidFill>
                  <a:srgbClr val="404040"/>
                </a:solidFill>
                <a:latin typeface="微软雅黑" panose="020B0503020204020204" pitchFamily="34" charset="-122"/>
                <a:ea typeface="微软雅黑" panose="020B0503020204020204" pitchFamily="34" charset="-122"/>
                <a:cs typeface="+mn-ea"/>
                <a:sym typeface="+mn-lt"/>
              </a:rPr>
              <a:t>重整计划执行阶段</a:t>
            </a:r>
            <a:endParaRPr lang="en-US" altLang="zh-CN" sz="1100" dirty="0">
              <a:solidFill>
                <a:srgbClr val="404040"/>
              </a:solidFill>
              <a:latin typeface="微软雅黑" panose="020B0503020204020204" pitchFamily="34" charset="-122"/>
              <a:ea typeface="微软雅黑" panose="020B0503020204020204" pitchFamily="34" charset="-122"/>
              <a:cs typeface="+mn-ea"/>
              <a:sym typeface="+mn-lt"/>
            </a:endParaRPr>
          </a:p>
        </p:txBody>
      </p:sp>
      <p:pic>
        <p:nvPicPr>
          <p:cNvPr id="11" name="图片 10">
            <a:extLst>
              <a:ext uri="{FF2B5EF4-FFF2-40B4-BE49-F238E27FC236}">
                <a16:creationId xmlns:a16="http://schemas.microsoft.com/office/drawing/2014/main" id="{786AF7F6-FE8F-444C-AA86-36FEF0A41C73}"/>
              </a:ext>
            </a:extLst>
          </p:cNvPr>
          <p:cNvPicPr/>
          <p:nvPr/>
        </p:nvPicPr>
        <p:blipFill>
          <a:blip r:embed="rId3"/>
          <a:stretch>
            <a:fillRect/>
          </a:stretch>
        </p:blipFill>
        <p:spPr>
          <a:xfrm>
            <a:off x="4093838" y="1006927"/>
            <a:ext cx="5050162" cy="5338321"/>
          </a:xfrm>
          <a:prstGeom prst="rect">
            <a:avLst/>
          </a:prstGeom>
        </p:spPr>
      </p:pic>
    </p:spTree>
    <p:extLst>
      <p:ext uri="{BB962C8B-B14F-4D97-AF65-F5344CB8AC3E}">
        <p14:creationId xmlns:p14="http://schemas.microsoft.com/office/powerpoint/2010/main" val="1715888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11</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6" name="灯片编号占位符 2"/>
          <p:cNvSpPr txBox="1">
            <a:spLocks/>
          </p:cNvSpPr>
          <p:nvPr/>
        </p:nvSpPr>
        <p:spPr>
          <a:xfrm>
            <a:off x="8514012" y="6426000"/>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11</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7" name="文本框 26"/>
          <p:cNvSpPr txBox="1"/>
          <p:nvPr/>
        </p:nvSpPr>
        <p:spPr>
          <a:xfrm>
            <a:off x="-153380" y="244576"/>
            <a:ext cx="9002525" cy="584775"/>
          </a:xfrm>
          <a:prstGeom prst="rect">
            <a:avLst/>
          </a:prstGeom>
          <a:noFill/>
        </p:spPr>
        <p:txBody>
          <a:bodyPr wrap="square" rtlCol="0">
            <a:spAutoFit/>
          </a:bodyPr>
          <a:lstStyle/>
          <a:p>
            <a:pPr lvl="0">
              <a:defRPr/>
            </a:pPr>
            <a:r>
              <a:rPr lang="zh-CN" altLang="en-US" sz="3200" b="1" dirty="0">
                <a:solidFill>
                  <a:srgbClr val="00AEEE"/>
                </a:solidFill>
                <a:latin typeface="Times New Roman"/>
                <a:ea typeface="Microsoft YaHei"/>
                <a:cs typeface="+mn-ea"/>
                <a:sym typeface="+mn-lt"/>
              </a:rPr>
              <a:t>（四）破产重整、破产和解与破产清算的比较</a:t>
            </a:r>
          </a:p>
        </p:txBody>
      </p:sp>
      <p:graphicFrame>
        <p:nvGraphicFramePr>
          <p:cNvPr id="15" name="表格 14">
            <a:extLst>
              <a:ext uri="{FF2B5EF4-FFF2-40B4-BE49-F238E27FC236}">
                <a16:creationId xmlns:a16="http://schemas.microsoft.com/office/drawing/2014/main" id="{92A5EF76-B0A4-423E-80C6-E420627C2E95}"/>
              </a:ext>
            </a:extLst>
          </p:cNvPr>
          <p:cNvGraphicFramePr>
            <a:graphicFrameLocks noGrp="1"/>
          </p:cNvGraphicFramePr>
          <p:nvPr>
            <p:extLst>
              <p:ext uri="{D42A27DB-BD31-4B8C-83A1-F6EECF244321}">
                <p14:modId xmlns:p14="http://schemas.microsoft.com/office/powerpoint/2010/main" val="4266644986"/>
              </p:ext>
            </p:extLst>
          </p:nvPr>
        </p:nvGraphicFramePr>
        <p:xfrm>
          <a:off x="228601" y="1020251"/>
          <a:ext cx="8719459" cy="5340661"/>
        </p:xfrm>
        <a:graphic>
          <a:graphicData uri="http://schemas.openxmlformats.org/drawingml/2006/table">
            <a:tbl>
              <a:tblPr firstRow="1" bandRow="1">
                <a:tableStyleId>{21E4AEA4-8DFA-4A89-87EB-49C32662AFE0}</a:tableStyleId>
              </a:tblPr>
              <a:tblGrid>
                <a:gridCol w="903513">
                  <a:extLst>
                    <a:ext uri="{9D8B030D-6E8A-4147-A177-3AD203B41FA5}">
                      <a16:colId xmlns:a16="http://schemas.microsoft.com/office/drawing/2014/main" val="3602894151"/>
                    </a:ext>
                  </a:extLst>
                </a:gridCol>
                <a:gridCol w="2592908">
                  <a:extLst>
                    <a:ext uri="{9D8B030D-6E8A-4147-A177-3AD203B41FA5}">
                      <a16:colId xmlns:a16="http://schemas.microsoft.com/office/drawing/2014/main" val="2219120222"/>
                    </a:ext>
                  </a:extLst>
                </a:gridCol>
                <a:gridCol w="2449007">
                  <a:extLst>
                    <a:ext uri="{9D8B030D-6E8A-4147-A177-3AD203B41FA5}">
                      <a16:colId xmlns:a16="http://schemas.microsoft.com/office/drawing/2014/main" val="3130896660"/>
                    </a:ext>
                  </a:extLst>
                </a:gridCol>
                <a:gridCol w="2774031">
                  <a:extLst>
                    <a:ext uri="{9D8B030D-6E8A-4147-A177-3AD203B41FA5}">
                      <a16:colId xmlns:a16="http://schemas.microsoft.com/office/drawing/2014/main" val="917819142"/>
                    </a:ext>
                  </a:extLst>
                </a:gridCol>
              </a:tblGrid>
              <a:tr h="358086">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ctr">
                        <a:lnSpc>
                          <a:spcPts val="1600"/>
                        </a:lnSpc>
                        <a:spcAft>
                          <a:spcPts val="1800"/>
                        </a:spcAft>
                      </a:pPr>
                      <a:r>
                        <a:rPr lang="zh-CN" sz="1000" kern="100" dirty="0">
                          <a:effectLst/>
                        </a:rPr>
                        <a:t>项目</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1204" marR="81204" marT="40602" marB="40602" anchor="ct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ctr">
                        <a:lnSpc>
                          <a:spcPts val="1600"/>
                        </a:lnSpc>
                        <a:spcAft>
                          <a:spcPts val="1800"/>
                        </a:spcAft>
                      </a:pPr>
                      <a:r>
                        <a:rPr lang="zh-CN" sz="1000" kern="100" dirty="0">
                          <a:effectLst/>
                        </a:rPr>
                        <a:t>破产重整</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1204" marR="81204" marT="40602" marB="40602" anchor="ct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ctr">
                        <a:lnSpc>
                          <a:spcPts val="1600"/>
                        </a:lnSpc>
                        <a:spcAft>
                          <a:spcPts val="1800"/>
                        </a:spcAft>
                      </a:pPr>
                      <a:r>
                        <a:rPr lang="zh-CN" sz="1000" kern="100" dirty="0">
                          <a:effectLst/>
                        </a:rPr>
                        <a:t>破产和解</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1204" marR="81204" marT="40602" marB="40602" anchor="ct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ctr">
                        <a:lnSpc>
                          <a:spcPts val="1600"/>
                        </a:lnSpc>
                        <a:spcAft>
                          <a:spcPts val="1800"/>
                        </a:spcAft>
                      </a:pPr>
                      <a:r>
                        <a:rPr lang="zh-CN" sz="1000" kern="100" dirty="0">
                          <a:effectLst/>
                        </a:rPr>
                        <a:t>破产清算</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1204" marR="81204" marT="40602" marB="40602" anchor="ctr"/>
                </a:tc>
                <a:extLst>
                  <a:ext uri="{0D108BD9-81ED-4DB2-BD59-A6C34878D82A}">
                    <a16:rowId xmlns:a16="http://schemas.microsoft.com/office/drawing/2014/main" val="1018987598"/>
                  </a:ext>
                </a:extLst>
              </a:tr>
              <a:tr h="942595">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lnSpc>
                          <a:spcPts val="1600"/>
                        </a:lnSpc>
                        <a:spcAft>
                          <a:spcPts val="1800"/>
                        </a:spcAft>
                      </a:pPr>
                      <a:r>
                        <a:rPr lang="zh-CN" sz="1000" kern="100">
                          <a:effectLst/>
                        </a:rPr>
                        <a:t>法律目标</a:t>
                      </a:r>
                      <a:endParaRPr lang="zh-CN" sz="10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1204" marR="81204" marT="40602" marB="40602" anchor="ct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just">
                        <a:lnSpc>
                          <a:spcPts val="1600"/>
                        </a:lnSpc>
                        <a:spcAft>
                          <a:spcPts val="1800"/>
                        </a:spcAft>
                      </a:pPr>
                      <a:r>
                        <a:rPr lang="zh-CN" sz="1000" kern="100" dirty="0">
                          <a:effectLst/>
                        </a:rPr>
                        <a:t>债务清理，共同拯救陷于经营困境的企业，从根本上恢复债务人的生产经营能力，维持企业正常的生产经营秩序，</a:t>
                      </a:r>
                      <a:r>
                        <a:rPr lang="zh-CN" altLang="en-US" sz="1000" kern="100" dirty="0">
                          <a:effectLst/>
                        </a:rPr>
                        <a:t>实现</a:t>
                      </a:r>
                      <a:r>
                        <a:rPr lang="zh-CN" sz="1000" kern="100" dirty="0">
                          <a:effectLst/>
                        </a:rPr>
                        <a:t>企业价值的更生再造</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1204" marR="81204" marT="40602" marB="40602" anchor="ct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just">
                        <a:lnSpc>
                          <a:spcPts val="1600"/>
                        </a:lnSpc>
                        <a:spcAft>
                          <a:spcPts val="1800"/>
                        </a:spcAft>
                      </a:pPr>
                      <a:r>
                        <a:rPr lang="zh-CN" sz="1000" kern="100" dirty="0">
                          <a:effectLst/>
                        </a:rPr>
                        <a:t>债权人与债务人达成和解，减免债务数额及延缓债务履行期限，使债务人摆脱了经济困难，避免破产</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1204" marR="81204" marT="40602" marB="40602" anchor="ct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just">
                        <a:lnSpc>
                          <a:spcPts val="1600"/>
                        </a:lnSpc>
                        <a:spcAft>
                          <a:spcPts val="1800"/>
                        </a:spcAft>
                      </a:pPr>
                      <a:r>
                        <a:rPr lang="zh-CN" sz="1000" kern="100" dirty="0">
                          <a:effectLst/>
                        </a:rPr>
                        <a:t>无法通过重整或和解而继续生存下去的公司，由破产管理人对破产财产进行清算、评估、处理，并按照规定的程序和分配规则对破产财产进行分配</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1204" marR="81204" marT="40602" marB="40602" anchor="ctr"/>
                </a:tc>
                <a:extLst>
                  <a:ext uri="{0D108BD9-81ED-4DB2-BD59-A6C34878D82A}">
                    <a16:rowId xmlns:a16="http://schemas.microsoft.com/office/drawing/2014/main" val="2163441628"/>
                  </a:ext>
                </a:extLst>
              </a:tr>
              <a:tr h="478971">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lnSpc>
                          <a:spcPts val="1600"/>
                        </a:lnSpc>
                        <a:spcAft>
                          <a:spcPts val="1800"/>
                        </a:spcAft>
                      </a:pPr>
                      <a:r>
                        <a:rPr lang="zh-CN" sz="1000" kern="100">
                          <a:effectLst/>
                        </a:rPr>
                        <a:t>启动主体</a:t>
                      </a:r>
                      <a:endParaRPr lang="zh-CN" sz="10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1204" marR="81204" marT="40602" marB="40602" anchor="ct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just">
                        <a:lnSpc>
                          <a:spcPts val="1600"/>
                        </a:lnSpc>
                        <a:spcAft>
                          <a:spcPts val="1800"/>
                        </a:spcAft>
                      </a:pPr>
                      <a:r>
                        <a:rPr lang="zh-CN" sz="1000" kern="100">
                          <a:effectLst/>
                        </a:rPr>
                        <a:t>债务人、债权人，债务人的股东在一定条件下可以提出申请</a:t>
                      </a:r>
                      <a:endParaRPr lang="zh-CN" sz="10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1204" marR="81204" marT="40602" marB="40602" anchor="ct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just">
                        <a:lnSpc>
                          <a:spcPts val="1600"/>
                        </a:lnSpc>
                        <a:spcAft>
                          <a:spcPts val="1800"/>
                        </a:spcAft>
                      </a:pPr>
                      <a:r>
                        <a:rPr lang="zh-CN" sz="1000" kern="100" dirty="0">
                          <a:effectLst/>
                        </a:rPr>
                        <a:t>债务人</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1204" marR="81204" marT="40602" marB="40602" anchor="ct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just">
                        <a:lnSpc>
                          <a:spcPts val="1600"/>
                        </a:lnSpc>
                        <a:spcAft>
                          <a:spcPts val="1800"/>
                        </a:spcAft>
                      </a:pPr>
                      <a:r>
                        <a:rPr lang="zh-CN" sz="1000" kern="100" dirty="0">
                          <a:effectLst/>
                        </a:rPr>
                        <a:t>债权人、债务人</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1204" marR="81204" marT="40602" marB="40602" anchor="ctr"/>
                </a:tc>
                <a:extLst>
                  <a:ext uri="{0D108BD9-81ED-4DB2-BD59-A6C34878D82A}">
                    <a16:rowId xmlns:a16="http://schemas.microsoft.com/office/drawing/2014/main" val="2428427666"/>
                  </a:ext>
                </a:extLst>
              </a:tr>
              <a:tr h="368236">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lnSpc>
                          <a:spcPts val="1600"/>
                        </a:lnSpc>
                        <a:spcAft>
                          <a:spcPts val="1800"/>
                        </a:spcAft>
                      </a:pPr>
                      <a:r>
                        <a:rPr lang="zh-CN" sz="1000" kern="100" dirty="0">
                          <a:effectLst/>
                        </a:rPr>
                        <a:t>管理人</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1204" marR="81204" marT="40602" marB="40602" anchor="ct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just">
                        <a:lnSpc>
                          <a:spcPts val="1600"/>
                        </a:lnSpc>
                        <a:spcAft>
                          <a:spcPts val="1800"/>
                        </a:spcAft>
                      </a:pPr>
                      <a:r>
                        <a:rPr lang="zh-CN" sz="1000" kern="100" dirty="0">
                          <a:effectLst/>
                        </a:rPr>
                        <a:t>法院指定</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1204" marR="81204" marT="40602" marB="40602" anchor="ct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just">
                        <a:lnSpc>
                          <a:spcPts val="1600"/>
                        </a:lnSpc>
                        <a:spcAft>
                          <a:spcPts val="1800"/>
                        </a:spcAft>
                      </a:pPr>
                      <a:r>
                        <a:rPr lang="zh-CN" sz="1000" kern="100" dirty="0">
                          <a:effectLst/>
                        </a:rPr>
                        <a:t>法院指定</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1204" marR="81204" marT="40602" marB="40602" anchor="ct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just">
                        <a:lnSpc>
                          <a:spcPts val="1600"/>
                        </a:lnSpc>
                        <a:spcAft>
                          <a:spcPts val="1800"/>
                        </a:spcAft>
                      </a:pPr>
                      <a:r>
                        <a:rPr lang="zh-CN" sz="1000" kern="100" dirty="0">
                          <a:effectLst/>
                        </a:rPr>
                        <a:t>法院指定</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1204" marR="81204" marT="40602" marB="40602" anchor="ctr"/>
                </a:tc>
                <a:extLst>
                  <a:ext uri="{0D108BD9-81ED-4DB2-BD59-A6C34878D82A}">
                    <a16:rowId xmlns:a16="http://schemas.microsoft.com/office/drawing/2014/main" val="2715235341"/>
                  </a:ext>
                </a:extLst>
              </a:tr>
              <a:tr h="368236">
                <a:tc>
                  <a:txBody>
                    <a:bodyPr/>
                    <a:lstStyle/>
                    <a:p>
                      <a:pPr algn="ctr">
                        <a:lnSpc>
                          <a:spcPts val="1600"/>
                        </a:lnSpc>
                        <a:spcAft>
                          <a:spcPts val="1800"/>
                        </a:spcAft>
                      </a:pPr>
                      <a:r>
                        <a:rPr lang="zh-CN" sz="1000" kern="100" dirty="0">
                          <a:effectLst/>
                          <a:latin typeface="微软雅黑" panose="020B0503020204020204" pitchFamily="34" charset="-122"/>
                          <a:ea typeface="微软雅黑" panose="020B0503020204020204" pitchFamily="34" charset="-122"/>
                        </a:rPr>
                        <a:t>启动条件</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1204" marR="81204" marT="40602" marB="40602" anchor="ctr"/>
                </a:tc>
                <a:tc>
                  <a:txBody>
                    <a:bodyPr/>
                    <a:lstStyle/>
                    <a:p>
                      <a:pPr marL="0" algn="just" defTabSz="914400" rtl="0" eaLnBrk="1" latinLnBrk="0" hangingPunct="1">
                        <a:lnSpc>
                          <a:spcPts val="1600"/>
                        </a:lnSpc>
                        <a:spcAft>
                          <a:spcPts val="1800"/>
                        </a:spcAft>
                      </a:pPr>
                      <a:r>
                        <a:rPr lang="zh-CN" sz="1000" kern="100" dirty="0">
                          <a:solidFill>
                            <a:schemeClr val="dk1"/>
                          </a:solidFill>
                          <a:effectLst/>
                          <a:latin typeface="微软雅黑" panose="020B0503020204020204" pitchFamily="34" charset="-122"/>
                          <a:ea typeface="微软雅黑" panose="020B0503020204020204" pitchFamily="34" charset="-122"/>
                          <a:cs typeface="+mn-cs"/>
                        </a:rPr>
                        <a:t>条件较破产清算、和解程序更为宽松，不仅在破产原因已经发生时可以申请重整，在企业有明显丧失清偿能力可能时，即有发生破产原因可能时，债权人也可以申请重整</a:t>
                      </a:r>
                    </a:p>
                  </a:txBody>
                  <a:tcPr marL="81204" marR="81204" marT="40602" marB="40602" anchor="ctr"/>
                </a:tc>
                <a:tc>
                  <a:txBody>
                    <a:bodyPr/>
                    <a:lstStyle/>
                    <a:p>
                      <a:pPr algn="just">
                        <a:lnSpc>
                          <a:spcPts val="1600"/>
                        </a:lnSpc>
                        <a:spcAft>
                          <a:spcPts val="1800"/>
                        </a:spcAft>
                      </a:pPr>
                      <a:r>
                        <a:rPr lang="zh-CN" sz="1000" kern="100" dirty="0">
                          <a:effectLst/>
                          <a:latin typeface="微软雅黑" panose="020B0503020204020204" pitchFamily="34" charset="-122"/>
                          <a:ea typeface="微软雅黑" panose="020B0503020204020204" pitchFamily="34" charset="-122"/>
                        </a:rPr>
                        <a:t>程序启动的条件与破产清算程序启动的条件是一致的，亦即出现了破产原因</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1204" marR="81204" marT="40602" marB="40602" anchor="ctr"/>
                </a:tc>
                <a:tc>
                  <a:txBody>
                    <a:bodyPr/>
                    <a:lstStyle/>
                    <a:p>
                      <a:pPr algn="just">
                        <a:lnSpc>
                          <a:spcPts val="1600"/>
                        </a:lnSpc>
                        <a:spcAft>
                          <a:spcPts val="1800"/>
                        </a:spcAft>
                      </a:pPr>
                      <a:r>
                        <a:rPr lang="zh-CN" sz="1000" kern="100" dirty="0">
                          <a:effectLst/>
                          <a:latin typeface="微软雅黑" panose="020B0503020204020204" pitchFamily="34" charset="-122"/>
                          <a:ea typeface="微软雅黑" panose="020B0503020204020204" pitchFamily="34" charset="-122"/>
                        </a:rPr>
                        <a:t>破产原因有两种：一是债务人不能清偿到期债务，且资产不足以清偿全部债务，而无论该等债务是否到期；二是债务人不能清偿到期债务，且明显缺乏清偿能力</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1204" marR="81204" marT="40602" marB="40602" anchor="ctr"/>
                </a:tc>
                <a:extLst>
                  <a:ext uri="{0D108BD9-81ED-4DB2-BD59-A6C34878D82A}">
                    <a16:rowId xmlns:a16="http://schemas.microsoft.com/office/drawing/2014/main" val="842105396"/>
                  </a:ext>
                </a:extLst>
              </a:tr>
              <a:tr h="370595">
                <a:tc>
                  <a:txBody>
                    <a:bodyPr/>
                    <a:lstStyle/>
                    <a:p>
                      <a:pPr algn="ctr">
                        <a:lnSpc>
                          <a:spcPts val="1600"/>
                        </a:lnSpc>
                        <a:spcAft>
                          <a:spcPts val="1800"/>
                        </a:spcAft>
                      </a:pPr>
                      <a:r>
                        <a:rPr lang="zh-CN" sz="1000" kern="100" dirty="0">
                          <a:effectLst/>
                          <a:latin typeface="微软雅黑" panose="020B0503020204020204" pitchFamily="34" charset="-122"/>
                          <a:ea typeface="微软雅黑" panose="020B0503020204020204" pitchFamily="34" charset="-122"/>
                        </a:rPr>
                        <a:t>申请法院</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242" marR="49242" marT="24621" marB="24621" anchor="ctr"/>
                </a:tc>
                <a:tc>
                  <a:txBody>
                    <a:bodyPr/>
                    <a:lstStyle/>
                    <a:p>
                      <a:pPr algn="just">
                        <a:lnSpc>
                          <a:spcPts val="1600"/>
                        </a:lnSpc>
                        <a:spcAft>
                          <a:spcPts val="1800"/>
                        </a:spcAft>
                      </a:pPr>
                      <a:r>
                        <a:rPr lang="zh-CN" sz="1000" kern="100" dirty="0">
                          <a:effectLst/>
                          <a:latin typeface="微软雅黑" panose="020B0503020204020204" pitchFamily="34" charset="-122"/>
                          <a:ea typeface="微软雅黑" panose="020B0503020204020204" pitchFamily="34" charset="-122"/>
                        </a:rPr>
                        <a:t>债务人住所地人民法院</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242" marR="49242" marT="24621" marB="24621" anchor="ctr"/>
                </a:tc>
                <a:tc>
                  <a:txBody>
                    <a:bodyPr/>
                    <a:lstStyle/>
                    <a:p>
                      <a:pPr algn="just">
                        <a:lnSpc>
                          <a:spcPts val="1600"/>
                        </a:lnSpc>
                        <a:spcAft>
                          <a:spcPts val="1800"/>
                        </a:spcAft>
                      </a:pPr>
                      <a:r>
                        <a:rPr lang="zh-CN" sz="1000" kern="100" dirty="0">
                          <a:effectLst/>
                          <a:latin typeface="微软雅黑" panose="020B0503020204020204" pitchFamily="34" charset="-122"/>
                          <a:ea typeface="微软雅黑" panose="020B0503020204020204" pitchFamily="34" charset="-122"/>
                        </a:rPr>
                        <a:t>债务人住所地人民法院</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242" marR="49242" marT="24621" marB="24621" anchor="ctr"/>
                </a:tc>
                <a:tc>
                  <a:txBody>
                    <a:bodyPr/>
                    <a:lstStyle/>
                    <a:p>
                      <a:pPr algn="just">
                        <a:lnSpc>
                          <a:spcPts val="1600"/>
                        </a:lnSpc>
                        <a:spcAft>
                          <a:spcPts val="1800"/>
                        </a:spcAft>
                      </a:pPr>
                      <a:r>
                        <a:rPr lang="zh-CN" sz="1000" kern="100" dirty="0">
                          <a:effectLst/>
                          <a:latin typeface="微软雅黑" panose="020B0503020204020204" pitchFamily="34" charset="-122"/>
                          <a:ea typeface="微软雅黑" panose="020B0503020204020204" pitchFamily="34" charset="-122"/>
                        </a:rPr>
                        <a:t>债务人住所地人民法院</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242" marR="49242" marT="24621" marB="24621" anchor="ctr"/>
                </a:tc>
                <a:extLst>
                  <a:ext uri="{0D108BD9-81ED-4DB2-BD59-A6C34878D82A}">
                    <a16:rowId xmlns:a16="http://schemas.microsoft.com/office/drawing/2014/main" val="901702546"/>
                  </a:ext>
                </a:extLst>
              </a:tr>
              <a:tr h="501118">
                <a:tc>
                  <a:txBody>
                    <a:bodyPr/>
                    <a:lstStyle/>
                    <a:p>
                      <a:pPr algn="ctr">
                        <a:lnSpc>
                          <a:spcPts val="1600"/>
                        </a:lnSpc>
                        <a:spcAft>
                          <a:spcPts val="1800"/>
                        </a:spcAft>
                      </a:pPr>
                      <a:r>
                        <a:rPr lang="zh-CN" sz="1000" kern="100">
                          <a:effectLst/>
                          <a:latin typeface="微软雅黑" panose="020B0503020204020204" pitchFamily="34" charset="-122"/>
                          <a:ea typeface="微软雅黑" panose="020B0503020204020204" pitchFamily="34" charset="-122"/>
                        </a:rPr>
                        <a:t>破产文案</a:t>
                      </a:r>
                      <a:endParaRPr lang="zh-CN" sz="10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242" marR="49242" marT="24621" marB="24621" anchor="ctr"/>
                </a:tc>
                <a:tc>
                  <a:txBody>
                    <a:bodyPr/>
                    <a:lstStyle/>
                    <a:p>
                      <a:pPr algn="just">
                        <a:lnSpc>
                          <a:spcPts val="1600"/>
                        </a:lnSpc>
                        <a:spcAft>
                          <a:spcPts val="1800"/>
                        </a:spcAft>
                      </a:pPr>
                      <a:r>
                        <a:rPr lang="zh-CN" sz="1000" kern="100" dirty="0">
                          <a:effectLst/>
                          <a:latin typeface="微软雅黑" panose="020B0503020204020204" pitchFamily="34" charset="-122"/>
                          <a:ea typeface="微软雅黑" panose="020B0503020204020204" pitchFamily="34" charset="-122"/>
                        </a:rPr>
                        <a:t>债务人或管理人</a:t>
                      </a:r>
                      <a:r>
                        <a:rPr lang="en-US" sz="1000" kern="100" dirty="0">
                          <a:effectLst/>
                          <a:latin typeface="微软雅黑" panose="020B0503020204020204" pitchFamily="34" charset="-122"/>
                          <a:ea typeface="微软雅黑" panose="020B0503020204020204" pitchFamily="34" charset="-122"/>
                        </a:rPr>
                        <a:t>6</a:t>
                      </a:r>
                      <a:r>
                        <a:rPr lang="zh-CN" sz="1000" kern="100" dirty="0">
                          <a:effectLst/>
                          <a:latin typeface="微软雅黑" panose="020B0503020204020204" pitchFamily="34" charset="-122"/>
                          <a:ea typeface="微软雅黑" panose="020B0503020204020204" pitchFamily="34" charset="-122"/>
                        </a:rPr>
                        <a:t>个月内（可延长</a:t>
                      </a:r>
                      <a:r>
                        <a:rPr lang="en-US" sz="1000" kern="100" dirty="0">
                          <a:effectLst/>
                          <a:latin typeface="微软雅黑" panose="020B0503020204020204" pitchFamily="34" charset="-122"/>
                          <a:ea typeface="微软雅黑" panose="020B0503020204020204" pitchFamily="34" charset="-122"/>
                        </a:rPr>
                        <a:t>3</a:t>
                      </a:r>
                      <a:r>
                        <a:rPr lang="zh-CN" sz="1000" kern="100" dirty="0">
                          <a:effectLst/>
                          <a:latin typeface="微软雅黑" panose="020B0503020204020204" pitchFamily="34" charset="-122"/>
                          <a:ea typeface="微软雅黑" panose="020B0503020204020204" pitchFamily="34" charset="-122"/>
                        </a:rPr>
                        <a:t>个月）提出重整计划草案</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242" marR="49242" marT="24621" marB="24621" anchor="ctr"/>
                </a:tc>
                <a:tc>
                  <a:txBody>
                    <a:bodyPr/>
                    <a:lstStyle/>
                    <a:p>
                      <a:pPr algn="just">
                        <a:lnSpc>
                          <a:spcPts val="1600"/>
                        </a:lnSpc>
                        <a:spcAft>
                          <a:spcPts val="1800"/>
                        </a:spcAft>
                      </a:pPr>
                      <a:r>
                        <a:rPr lang="zh-CN" sz="1000" kern="100" dirty="0">
                          <a:effectLst/>
                          <a:latin typeface="微软雅黑" panose="020B0503020204020204" pitchFamily="34" charset="-122"/>
                          <a:ea typeface="微软雅黑" panose="020B0503020204020204" pitchFamily="34" charset="-122"/>
                        </a:rPr>
                        <a:t>债务人申请和解时提出和解协议草案</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242" marR="49242" marT="24621" marB="24621" anchor="ctr"/>
                </a:tc>
                <a:tc>
                  <a:txBody>
                    <a:bodyPr/>
                    <a:lstStyle/>
                    <a:p>
                      <a:pPr algn="just">
                        <a:lnSpc>
                          <a:spcPts val="1600"/>
                        </a:lnSpc>
                        <a:spcAft>
                          <a:spcPts val="1800"/>
                        </a:spcAft>
                      </a:pPr>
                      <a:r>
                        <a:rPr lang="zh-CN" sz="1000" kern="100" dirty="0">
                          <a:effectLst/>
                          <a:latin typeface="微软雅黑" panose="020B0503020204020204" pitchFamily="34" charset="-122"/>
                          <a:ea typeface="微软雅黑" panose="020B0503020204020204" pitchFamily="34" charset="-122"/>
                        </a:rPr>
                        <a:t>管理人拟定破产财产变价方案，提交债权人会议讨论</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242" marR="49242" marT="24621" marB="24621" anchor="ctr"/>
                </a:tc>
                <a:extLst>
                  <a:ext uri="{0D108BD9-81ED-4DB2-BD59-A6C34878D82A}">
                    <a16:rowId xmlns:a16="http://schemas.microsoft.com/office/drawing/2014/main" val="453969111"/>
                  </a:ext>
                </a:extLst>
              </a:tr>
              <a:tr h="315311">
                <a:tc>
                  <a:txBody>
                    <a:bodyPr/>
                    <a:lstStyle/>
                    <a:p>
                      <a:pPr algn="ctr">
                        <a:lnSpc>
                          <a:spcPts val="1600"/>
                        </a:lnSpc>
                        <a:spcAft>
                          <a:spcPts val="1800"/>
                        </a:spcAft>
                      </a:pPr>
                      <a:r>
                        <a:rPr lang="zh-CN" sz="1000" kern="100" dirty="0">
                          <a:effectLst/>
                          <a:latin typeface="微软雅黑" panose="020B0503020204020204" pitchFamily="34" charset="-122"/>
                          <a:ea typeface="微软雅黑" panose="020B0503020204020204" pitchFamily="34" charset="-122"/>
                        </a:rPr>
                        <a:t>审批程序</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242" marR="49242" marT="24621" marB="24621" anchor="ctr"/>
                </a:tc>
                <a:tc>
                  <a:txBody>
                    <a:bodyPr/>
                    <a:lstStyle/>
                    <a:p>
                      <a:pPr algn="just">
                        <a:lnSpc>
                          <a:spcPts val="1600"/>
                        </a:lnSpc>
                        <a:spcAft>
                          <a:spcPts val="1800"/>
                        </a:spcAft>
                      </a:pPr>
                      <a:r>
                        <a:rPr lang="zh-CN" sz="1000" kern="100" dirty="0">
                          <a:effectLst/>
                          <a:latin typeface="微软雅黑" panose="020B0503020204020204" pitchFamily="34" charset="-122"/>
                          <a:ea typeface="微软雅黑" panose="020B0503020204020204" pitchFamily="34" charset="-122"/>
                        </a:rPr>
                        <a:t>不易取得</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242" marR="49242" marT="24621" marB="24621" anchor="ctr"/>
                </a:tc>
                <a:tc>
                  <a:txBody>
                    <a:bodyPr/>
                    <a:lstStyle/>
                    <a:p>
                      <a:pPr algn="just">
                        <a:lnSpc>
                          <a:spcPts val="1600"/>
                        </a:lnSpc>
                        <a:spcAft>
                          <a:spcPts val="1800"/>
                        </a:spcAft>
                      </a:pPr>
                      <a:r>
                        <a:rPr lang="zh-CN" sz="1000" kern="100" dirty="0">
                          <a:effectLst/>
                          <a:latin typeface="微软雅黑" panose="020B0503020204020204" pitchFamily="34" charset="-122"/>
                          <a:ea typeface="微软雅黑" panose="020B0503020204020204" pitchFamily="34" charset="-122"/>
                        </a:rPr>
                        <a:t>不易取得</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242" marR="49242" marT="24621" marB="24621" anchor="ctr"/>
                </a:tc>
                <a:tc>
                  <a:txBody>
                    <a:bodyPr/>
                    <a:lstStyle/>
                    <a:p>
                      <a:pPr algn="just">
                        <a:lnSpc>
                          <a:spcPts val="1600"/>
                        </a:lnSpc>
                        <a:spcAft>
                          <a:spcPts val="1800"/>
                        </a:spcAft>
                      </a:pPr>
                      <a:r>
                        <a:rPr lang="zh-CN" sz="1000" kern="100" dirty="0">
                          <a:effectLst/>
                          <a:latin typeface="微软雅黑" panose="020B0503020204020204" pitchFamily="34" charset="-122"/>
                          <a:ea typeface="微软雅黑" panose="020B0503020204020204" pitchFamily="34" charset="-122"/>
                        </a:rPr>
                        <a:t>较易取得</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242" marR="49242" marT="24621" marB="24621" anchor="ctr"/>
                </a:tc>
                <a:extLst>
                  <a:ext uri="{0D108BD9-81ED-4DB2-BD59-A6C34878D82A}">
                    <a16:rowId xmlns:a16="http://schemas.microsoft.com/office/drawing/2014/main" val="3902789076"/>
                  </a:ext>
                </a:extLst>
              </a:tr>
              <a:tr h="304800">
                <a:tc>
                  <a:txBody>
                    <a:bodyPr/>
                    <a:lstStyle/>
                    <a:p>
                      <a:pPr algn="ctr">
                        <a:lnSpc>
                          <a:spcPts val="1600"/>
                        </a:lnSpc>
                        <a:spcAft>
                          <a:spcPts val="1800"/>
                        </a:spcAft>
                      </a:pPr>
                      <a:r>
                        <a:rPr lang="zh-CN" sz="1000" kern="100">
                          <a:effectLst/>
                          <a:latin typeface="微软雅黑" panose="020B0503020204020204" pitchFamily="34" charset="-122"/>
                          <a:ea typeface="微软雅黑" panose="020B0503020204020204" pitchFamily="34" charset="-122"/>
                        </a:rPr>
                        <a:t>强制力</a:t>
                      </a:r>
                      <a:endParaRPr lang="zh-CN" sz="10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242" marR="49242" marT="24621" marB="24621" anchor="ctr"/>
                </a:tc>
                <a:tc>
                  <a:txBody>
                    <a:bodyPr/>
                    <a:lstStyle/>
                    <a:p>
                      <a:pPr algn="just">
                        <a:lnSpc>
                          <a:spcPts val="1600"/>
                        </a:lnSpc>
                        <a:spcAft>
                          <a:spcPts val="1800"/>
                        </a:spcAft>
                      </a:pPr>
                      <a:r>
                        <a:rPr lang="zh-CN" sz="1000" kern="100" dirty="0">
                          <a:effectLst/>
                          <a:latin typeface="微软雅黑" panose="020B0503020204020204" pitchFamily="34" charset="-122"/>
                          <a:ea typeface="微软雅黑" panose="020B0503020204020204" pitchFamily="34" charset="-122"/>
                        </a:rPr>
                        <a:t>由债务人执行</a:t>
                      </a:r>
                      <a:r>
                        <a:rPr lang="zh-CN" altLang="en-US" sz="1000" kern="100" dirty="0">
                          <a:effectLst/>
                          <a:latin typeface="微软雅黑" panose="020B0503020204020204" pitchFamily="34" charset="-122"/>
                          <a:ea typeface="微软雅黑" panose="020B0503020204020204" pitchFamily="34" charset="-122"/>
                        </a:rPr>
                        <a:t>、管理人监督</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242" marR="49242" marT="24621" marB="24621" anchor="ctr"/>
                </a:tc>
                <a:tc>
                  <a:txBody>
                    <a:bodyPr/>
                    <a:lstStyle/>
                    <a:p>
                      <a:pPr algn="just">
                        <a:lnSpc>
                          <a:spcPts val="1600"/>
                        </a:lnSpc>
                        <a:spcAft>
                          <a:spcPts val="1800"/>
                        </a:spcAft>
                      </a:pPr>
                      <a:r>
                        <a:rPr lang="zh-CN" sz="1000" kern="100" dirty="0">
                          <a:effectLst/>
                          <a:latin typeface="微软雅黑" panose="020B0503020204020204" pitchFamily="34" charset="-122"/>
                          <a:ea typeface="微软雅黑" panose="020B0503020204020204" pitchFamily="34" charset="-122"/>
                        </a:rPr>
                        <a:t>债务人执行、管理人监督</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242" marR="49242" marT="24621" marB="24621" anchor="ctr"/>
                </a:tc>
                <a:tc>
                  <a:txBody>
                    <a:bodyPr/>
                    <a:lstStyle/>
                    <a:p>
                      <a:pPr algn="just">
                        <a:lnSpc>
                          <a:spcPts val="1600"/>
                        </a:lnSpc>
                        <a:spcAft>
                          <a:spcPts val="1800"/>
                        </a:spcAft>
                      </a:pPr>
                      <a:r>
                        <a:rPr lang="zh-CN" sz="1000" kern="100" dirty="0">
                          <a:effectLst/>
                          <a:latin typeface="微软雅黑" panose="020B0503020204020204" pitchFamily="34" charset="-122"/>
                          <a:ea typeface="微软雅黑" panose="020B0503020204020204" pitchFamily="34" charset="-122"/>
                        </a:rPr>
                        <a:t>管理人执行、破产人无财产可分配的管理人申请法院提前终结破产程序</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242" marR="49242" marT="24621" marB="24621" anchor="ctr"/>
                </a:tc>
                <a:extLst>
                  <a:ext uri="{0D108BD9-81ED-4DB2-BD59-A6C34878D82A}">
                    <a16:rowId xmlns:a16="http://schemas.microsoft.com/office/drawing/2014/main" val="1085723440"/>
                  </a:ext>
                </a:extLst>
              </a:tr>
              <a:tr h="331784">
                <a:tc>
                  <a:txBody>
                    <a:bodyPr/>
                    <a:lstStyle/>
                    <a:p>
                      <a:pPr algn="ctr">
                        <a:lnSpc>
                          <a:spcPts val="1600"/>
                        </a:lnSpc>
                        <a:spcAft>
                          <a:spcPts val="1800"/>
                        </a:spcAft>
                      </a:pPr>
                      <a:r>
                        <a:rPr lang="zh-CN" sz="1000" kern="100">
                          <a:effectLst/>
                          <a:latin typeface="微软雅黑" panose="020B0503020204020204" pitchFamily="34" charset="-122"/>
                          <a:ea typeface="微软雅黑" panose="020B0503020204020204" pitchFamily="34" charset="-122"/>
                        </a:rPr>
                        <a:t>目的</a:t>
                      </a:r>
                      <a:endParaRPr lang="zh-CN" sz="10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242" marR="49242" marT="24621" marB="24621" anchor="ctr"/>
                </a:tc>
                <a:tc>
                  <a:txBody>
                    <a:bodyPr/>
                    <a:lstStyle/>
                    <a:p>
                      <a:pPr algn="just">
                        <a:lnSpc>
                          <a:spcPts val="1600"/>
                        </a:lnSpc>
                        <a:spcAft>
                          <a:spcPts val="1800"/>
                        </a:spcAft>
                      </a:pPr>
                      <a:r>
                        <a:rPr lang="zh-CN" sz="1000" kern="100" dirty="0">
                          <a:effectLst/>
                          <a:latin typeface="微软雅黑" panose="020B0503020204020204" pitchFamily="34" charset="-122"/>
                          <a:ea typeface="微软雅黑" panose="020B0503020204020204" pitchFamily="34" charset="-122"/>
                        </a:rPr>
                        <a:t>拯救企业</a:t>
                      </a:r>
                      <a:r>
                        <a:rPr lang="en-US" sz="1000" kern="100" dirty="0">
                          <a:effectLst/>
                          <a:latin typeface="微软雅黑" panose="020B0503020204020204" pitchFamily="34" charset="-122"/>
                          <a:ea typeface="微软雅黑" panose="020B0503020204020204" pitchFamily="34" charset="-122"/>
                        </a:rPr>
                        <a:t>+</a:t>
                      </a:r>
                      <a:r>
                        <a:rPr lang="zh-CN" sz="1000" kern="100" dirty="0">
                          <a:effectLst/>
                          <a:latin typeface="微软雅黑" panose="020B0503020204020204" pitchFamily="34" charset="-122"/>
                          <a:ea typeface="微软雅黑" panose="020B0503020204020204" pitchFamily="34" charset="-122"/>
                        </a:rPr>
                        <a:t>债务清理</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242" marR="49242" marT="24621" marB="24621" anchor="ctr"/>
                </a:tc>
                <a:tc>
                  <a:txBody>
                    <a:bodyPr/>
                    <a:lstStyle/>
                    <a:p>
                      <a:pPr algn="just">
                        <a:lnSpc>
                          <a:spcPts val="1600"/>
                        </a:lnSpc>
                        <a:spcAft>
                          <a:spcPts val="1800"/>
                        </a:spcAft>
                      </a:pPr>
                      <a:r>
                        <a:rPr lang="zh-CN" sz="1000" kern="100" dirty="0">
                          <a:effectLst/>
                          <a:latin typeface="微软雅黑" panose="020B0503020204020204" pitchFamily="34" charset="-122"/>
                          <a:ea typeface="微软雅黑" panose="020B0503020204020204" pitchFamily="34" charset="-122"/>
                        </a:rPr>
                        <a:t>债务清理</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242" marR="49242" marT="24621" marB="24621" anchor="ctr"/>
                </a:tc>
                <a:tc>
                  <a:txBody>
                    <a:bodyPr/>
                    <a:lstStyle/>
                    <a:p>
                      <a:pPr algn="just">
                        <a:lnSpc>
                          <a:spcPts val="1600"/>
                        </a:lnSpc>
                        <a:spcAft>
                          <a:spcPts val="1800"/>
                        </a:spcAft>
                      </a:pPr>
                      <a:r>
                        <a:rPr lang="zh-CN" sz="1000" kern="100" dirty="0">
                          <a:effectLst/>
                          <a:latin typeface="微软雅黑" panose="020B0503020204020204" pitchFamily="34" charset="-122"/>
                          <a:ea typeface="微软雅黑" panose="020B0503020204020204" pitchFamily="34" charset="-122"/>
                        </a:rPr>
                        <a:t>破产清偿</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242" marR="49242" marT="24621" marB="24621" anchor="ctr"/>
                </a:tc>
                <a:extLst>
                  <a:ext uri="{0D108BD9-81ED-4DB2-BD59-A6C34878D82A}">
                    <a16:rowId xmlns:a16="http://schemas.microsoft.com/office/drawing/2014/main" val="1211101122"/>
                  </a:ext>
                </a:extLst>
              </a:tr>
              <a:tr h="315686">
                <a:tc>
                  <a:txBody>
                    <a:bodyPr/>
                    <a:lstStyle/>
                    <a:p>
                      <a:pPr algn="ctr">
                        <a:lnSpc>
                          <a:spcPts val="1600"/>
                        </a:lnSpc>
                        <a:spcAft>
                          <a:spcPts val="1800"/>
                        </a:spcAft>
                      </a:pPr>
                      <a:r>
                        <a:rPr lang="zh-CN" sz="1000" kern="100">
                          <a:effectLst/>
                          <a:latin typeface="微软雅黑" panose="020B0503020204020204" pitchFamily="34" charset="-122"/>
                          <a:ea typeface="微软雅黑" panose="020B0503020204020204" pitchFamily="34" charset="-122"/>
                        </a:rPr>
                        <a:t>结果</a:t>
                      </a:r>
                      <a:endParaRPr lang="zh-CN" sz="10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242" marR="49242" marT="24621" marB="24621" anchor="ctr"/>
                </a:tc>
                <a:tc>
                  <a:txBody>
                    <a:bodyPr/>
                    <a:lstStyle/>
                    <a:p>
                      <a:pPr algn="just">
                        <a:lnSpc>
                          <a:spcPts val="1600"/>
                        </a:lnSpc>
                        <a:spcAft>
                          <a:spcPts val="1800"/>
                        </a:spcAft>
                      </a:pPr>
                      <a:r>
                        <a:rPr lang="zh-CN" sz="1000" kern="100" dirty="0">
                          <a:effectLst/>
                          <a:latin typeface="微软雅黑" panose="020B0503020204020204" pitchFamily="34" charset="-122"/>
                          <a:ea typeface="微软雅黑" panose="020B0503020204020204" pitchFamily="34" charset="-122"/>
                        </a:rPr>
                        <a:t>再生</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242" marR="49242" marT="24621" marB="24621" anchor="ctr"/>
                </a:tc>
                <a:tc>
                  <a:txBody>
                    <a:bodyPr/>
                    <a:lstStyle/>
                    <a:p>
                      <a:pPr algn="just">
                        <a:lnSpc>
                          <a:spcPts val="1600"/>
                        </a:lnSpc>
                        <a:spcAft>
                          <a:spcPts val="1800"/>
                        </a:spcAft>
                      </a:pPr>
                      <a:r>
                        <a:rPr lang="zh-CN" sz="1000" kern="100">
                          <a:effectLst/>
                          <a:latin typeface="微软雅黑" panose="020B0503020204020204" pitchFamily="34" charset="-122"/>
                          <a:ea typeface="微软雅黑" panose="020B0503020204020204" pitchFamily="34" charset="-122"/>
                        </a:rPr>
                        <a:t>再生或死亡</a:t>
                      </a:r>
                      <a:endParaRPr lang="zh-CN" sz="10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242" marR="49242" marT="24621" marB="24621" anchor="ctr"/>
                </a:tc>
                <a:tc>
                  <a:txBody>
                    <a:bodyPr/>
                    <a:lstStyle/>
                    <a:p>
                      <a:pPr algn="just">
                        <a:lnSpc>
                          <a:spcPts val="1600"/>
                        </a:lnSpc>
                        <a:spcAft>
                          <a:spcPts val="1800"/>
                        </a:spcAft>
                      </a:pPr>
                      <a:r>
                        <a:rPr lang="zh-CN" sz="1000" kern="100" dirty="0">
                          <a:effectLst/>
                          <a:latin typeface="微软雅黑" panose="020B0503020204020204" pitchFamily="34" charset="-122"/>
                          <a:ea typeface="微软雅黑" panose="020B0503020204020204" pitchFamily="34" charset="-122"/>
                        </a:rPr>
                        <a:t>死亡</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9242" marR="49242" marT="24621" marB="24621" anchor="ctr"/>
                </a:tc>
                <a:extLst>
                  <a:ext uri="{0D108BD9-81ED-4DB2-BD59-A6C34878D82A}">
                    <a16:rowId xmlns:a16="http://schemas.microsoft.com/office/drawing/2014/main" val="1977552064"/>
                  </a:ext>
                </a:extLst>
              </a:tr>
            </a:tbl>
          </a:graphicData>
        </a:graphic>
      </p:graphicFrame>
    </p:spTree>
    <p:extLst>
      <p:ext uri="{BB962C8B-B14F-4D97-AF65-F5344CB8AC3E}">
        <p14:creationId xmlns:p14="http://schemas.microsoft.com/office/powerpoint/2010/main" val="417648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D9A6C57B-F8EA-49C6-A638-01CB05D79E68}"/>
              </a:ext>
            </a:extLst>
          </p:cNvPr>
          <p:cNvGrpSpPr/>
          <p:nvPr/>
        </p:nvGrpSpPr>
        <p:grpSpPr>
          <a:xfrm>
            <a:off x="930415" y="1202690"/>
            <a:ext cx="4723164" cy="5474714"/>
            <a:chOff x="1740572" y="499486"/>
            <a:chExt cx="6297552" cy="7299619"/>
          </a:xfrm>
        </p:grpSpPr>
        <p:sp>
          <p:nvSpPr>
            <p:cNvPr id="16" name="任意多边形 2">
              <a:extLst>
                <a:ext uri="{FF2B5EF4-FFF2-40B4-BE49-F238E27FC236}">
                  <a16:creationId xmlns:a16="http://schemas.microsoft.com/office/drawing/2014/main" id="{F0D9154C-BF2A-4291-A585-F36E69112BB1}"/>
                </a:ext>
              </a:extLst>
            </p:cNvPr>
            <p:cNvSpPr/>
            <p:nvPr/>
          </p:nvSpPr>
          <p:spPr>
            <a:xfrm>
              <a:off x="2183424" y="1461805"/>
              <a:ext cx="5854700" cy="6337300"/>
            </a:xfrm>
            <a:custGeom>
              <a:avLst/>
              <a:gdLst>
                <a:gd name="connsiteX0" fmla="*/ 5854700 w 5854700"/>
                <a:gd name="connsiteY0" fmla="*/ 3708400 h 6337300"/>
                <a:gd name="connsiteX1" fmla="*/ 4076700 w 5854700"/>
                <a:gd name="connsiteY1" fmla="*/ 6337300 h 6337300"/>
                <a:gd name="connsiteX2" fmla="*/ 584200 w 5854700"/>
                <a:gd name="connsiteY2" fmla="*/ 3416300 h 6337300"/>
                <a:gd name="connsiteX3" fmla="*/ 990600 w 5854700"/>
                <a:gd name="connsiteY3" fmla="*/ 1765300 h 6337300"/>
                <a:gd name="connsiteX4" fmla="*/ 0 w 5854700"/>
                <a:gd name="connsiteY4" fmla="*/ 914400 h 6337300"/>
                <a:gd name="connsiteX5" fmla="*/ 1422400 w 5854700"/>
                <a:gd name="connsiteY5" fmla="*/ 0 h 6337300"/>
                <a:gd name="connsiteX6" fmla="*/ 5854700 w 5854700"/>
                <a:gd name="connsiteY6" fmla="*/ 3708400 h 633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700" h="6337300">
                  <a:moveTo>
                    <a:pt x="5854700" y="3708400"/>
                  </a:moveTo>
                  <a:lnTo>
                    <a:pt x="4076700" y="6337300"/>
                  </a:lnTo>
                  <a:lnTo>
                    <a:pt x="584200" y="3416300"/>
                  </a:lnTo>
                  <a:lnTo>
                    <a:pt x="990600" y="1765300"/>
                  </a:lnTo>
                  <a:lnTo>
                    <a:pt x="0" y="914400"/>
                  </a:lnTo>
                  <a:lnTo>
                    <a:pt x="1422400" y="0"/>
                  </a:lnTo>
                  <a:lnTo>
                    <a:pt x="5854700" y="3708400"/>
                  </a:lnTo>
                  <a:close/>
                </a:path>
              </a:pathLst>
            </a:custGeom>
            <a:gradFill flip="none" rotWithShape="0">
              <a:gsLst>
                <a:gs pos="0">
                  <a:srgbClr val="71ADC8">
                    <a:alpha val="70000"/>
                  </a:srgbClr>
                </a:gs>
                <a:gs pos="88000">
                  <a:schemeClr val="bg1">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19" b="0" i="0" u="none" strike="noStrike" kern="1200" cap="none" spc="0" normalizeH="0" baseline="0" noProof="0">
                <a:ln>
                  <a:noFill/>
                </a:ln>
                <a:solidFill>
                  <a:prstClr val="white"/>
                </a:solidFill>
                <a:effectLst/>
                <a:uLnTx/>
                <a:uFillTx/>
                <a:latin typeface="Arial"/>
                <a:ea typeface="微软雅黑"/>
                <a:cs typeface="+mn-cs"/>
              </a:endParaRPr>
            </a:p>
          </p:txBody>
        </p:sp>
        <p:sp>
          <p:nvSpPr>
            <p:cNvPr id="24" name="文本框 23">
              <a:extLst>
                <a:ext uri="{FF2B5EF4-FFF2-40B4-BE49-F238E27FC236}">
                  <a16:creationId xmlns:a16="http://schemas.microsoft.com/office/drawing/2014/main" id="{B2CC0EEA-93FE-4D25-8932-A90E54C2D359}"/>
                </a:ext>
              </a:extLst>
            </p:cNvPr>
            <p:cNvSpPr txBox="1"/>
            <p:nvPr/>
          </p:nvSpPr>
          <p:spPr>
            <a:xfrm>
              <a:off x="1740572" y="499486"/>
              <a:ext cx="2460504" cy="541686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5800" dirty="0">
                  <a:solidFill>
                    <a:srgbClr val="FFFFFF"/>
                  </a:solidFill>
                  <a:effectLst>
                    <a:outerShdw blurRad="63500" sx="102000" sy="102000" algn="ctr" rotWithShape="0">
                      <a:srgbClr val="71ADC8">
                        <a:alpha val="40000"/>
                      </a:srgbClr>
                    </a:outerShdw>
                  </a:effectLst>
                  <a:latin typeface="Impact" panose="020B0806030902050204" pitchFamily="34" charset="0"/>
                  <a:ea typeface="微软雅黑"/>
                </a:rPr>
                <a:t>2</a:t>
              </a:r>
              <a:endParaRPr kumimoji="0" lang="zh-CN" altLang="en-US" sz="25800" b="0" i="0" u="none" strike="noStrike" kern="1200" cap="none" spc="0" normalizeH="0" baseline="0" noProof="0" dirty="0">
                <a:ln>
                  <a:noFill/>
                </a:ln>
                <a:solidFill>
                  <a:srgbClr val="FFFFFF"/>
                </a:solidFill>
                <a:effectLst>
                  <a:outerShdw blurRad="63500" sx="102000" sy="102000" algn="ctr" rotWithShape="0">
                    <a:srgbClr val="71ADC8">
                      <a:alpha val="40000"/>
                    </a:srgbClr>
                  </a:outerShdw>
                </a:effectLst>
                <a:uLnTx/>
                <a:uFillTx/>
                <a:latin typeface="Impact" panose="020B0806030902050204" pitchFamily="34" charset="0"/>
                <a:ea typeface="微软雅黑"/>
                <a:cs typeface="+mn-cs"/>
              </a:endParaRPr>
            </a:p>
          </p:txBody>
        </p:sp>
      </p:grpSp>
      <p:sp>
        <p:nvSpPr>
          <p:cNvPr id="26" name="雷锋PPT网www.lfppt.com">
            <a:extLst>
              <a:ext uri="{FF2B5EF4-FFF2-40B4-BE49-F238E27FC236}">
                <a16:creationId xmlns:a16="http://schemas.microsoft.com/office/drawing/2014/main" id="{87311617-BD08-4B06-A1B2-6C5C10D7FE6D}"/>
              </a:ext>
            </a:extLst>
          </p:cNvPr>
          <p:cNvSpPr txBox="1"/>
          <p:nvPr/>
        </p:nvSpPr>
        <p:spPr>
          <a:xfrm>
            <a:off x="2707181" y="2340502"/>
            <a:ext cx="6532197" cy="784830"/>
          </a:xfrm>
          <a:prstGeom prst="rect">
            <a:avLst/>
          </a:prstGeom>
          <a:noFill/>
        </p:spPr>
        <p:txBody>
          <a:bodyPr wrap="square" rtlCol="0">
            <a:spAutoFit/>
          </a:bodyPr>
          <a:lstStyle/>
          <a:p>
            <a:pPr lvl="0">
              <a:defRPr/>
            </a:pPr>
            <a:r>
              <a:rPr lang="zh-CN" altLang="en-US" sz="4400" b="1" dirty="0" smtClean="0">
                <a:solidFill>
                  <a:srgbClr val="FFCC00">
                    <a:lumMod val="50000"/>
                  </a:srgbClr>
                </a:solidFill>
                <a:effectLst>
                  <a:outerShdw blurRad="254000" dist="254000" dir="2700000" algn="tl" rotWithShape="0">
                    <a:srgbClr val="82A8BA"/>
                  </a:outerShdw>
                </a:effectLst>
                <a:latin typeface="微软雅黑" panose="020B0503020204020204" pitchFamily="34" charset="-122"/>
                <a:ea typeface="微软雅黑" panose="020B0503020204020204" pitchFamily="34" charset="-122"/>
              </a:rPr>
              <a:t>破产和税法制度的冲突</a:t>
            </a:r>
            <a:endParaRPr kumimoji="0" lang="zh-CN" altLang="en-US" sz="4400" b="1" i="0" u="none" strike="noStrike" kern="1200" cap="none" spc="0" normalizeH="0" baseline="0" noProof="0" dirty="0">
              <a:ln>
                <a:noFill/>
              </a:ln>
              <a:solidFill>
                <a:srgbClr val="FFCC00">
                  <a:lumMod val="50000"/>
                </a:srgbClr>
              </a:solidFill>
              <a:effectLst>
                <a:outerShdw blurRad="254000" dist="254000" dir="2700000" algn="tl" rotWithShape="0">
                  <a:srgbClr val="82A8BA"/>
                </a:outerShdw>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33598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346" y="288872"/>
            <a:ext cx="8607651" cy="369332"/>
          </a:xfrm>
        </p:spPr>
        <p:txBody>
          <a:bodyPr vert="horz" wrap="none" lIns="0" tIns="0" rIns="0" bIns="0" rtlCol="0" anchor="ctr">
            <a:normAutofit fontScale="90000"/>
          </a:bodyPr>
          <a:lstStyle/>
          <a:p>
            <a:pPr defTabSz="269875"/>
            <a:r>
              <a:rPr lang="zh-CN" altLang="en-US" sz="3600" b="1" dirty="0" smtClean="0">
                <a:latin typeface="微软雅黑" panose="020B0503020204020204" pitchFamily="34" charset="-122"/>
                <a:ea typeface="微软雅黑" panose="020B0503020204020204" pitchFamily="34" charset="-122"/>
              </a:rPr>
              <a:t>破产法律规定对税收征管的冲击</a:t>
            </a:r>
            <a:endParaRPr lang="zh-CN" altLang="en-US" sz="3600" b="1" dirty="0">
              <a:latin typeface="微软雅黑" panose="020B0503020204020204" pitchFamily="34" charset="-122"/>
              <a:ea typeface="微软雅黑" panose="020B0503020204020204" pitchFamily="34" charset="-122"/>
            </a:endParaRPr>
          </a:p>
        </p:txBody>
      </p:sp>
      <p:sp>
        <p:nvSpPr>
          <p:cNvPr id="23" name="五边形 5">
            <a:extLst>
              <a:ext uri="{FF2B5EF4-FFF2-40B4-BE49-F238E27FC236}">
                <a16:creationId xmlns:a16="http://schemas.microsoft.com/office/drawing/2014/main" id="{E8C64C2F-1766-40B9-9C5A-CD77317F1A19}"/>
              </a:ext>
            </a:extLst>
          </p:cNvPr>
          <p:cNvSpPr/>
          <p:nvPr/>
        </p:nvSpPr>
        <p:spPr>
          <a:xfrm>
            <a:off x="0" y="1082195"/>
            <a:ext cx="3039229" cy="641349"/>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CN" altLang="en-US" b="1" dirty="0" smtClean="0">
                <a:solidFill>
                  <a:srgbClr val="FFFFFF"/>
                </a:solidFill>
                <a:latin typeface="微软雅黑" panose="020B0503020204020204" pitchFamily="34" charset="-122"/>
                <a:ea typeface="微软雅黑" panose="020B0503020204020204" pitchFamily="34" charset="-122"/>
              </a:rPr>
              <a:t>破产的特殊情况对税收征管带来的重大影响</a:t>
            </a:r>
            <a:endParaRPr lang="zh-CN" altLang="en-US" b="1" dirty="0">
              <a:solidFill>
                <a:srgbClr val="FFFFFF"/>
              </a:solidFill>
              <a:latin typeface="微软雅黑" panose="020B0503020204020204" pitchFamily="34" charset="-122"/>
              <a:ea typeface="微软雅黑" panose="020B0503020204020204" pitchFamily="34" charset="-122"/>
            </a:endParaRPr>
          </a:p>
        </p:txBody>
      </p:sp>
      <p:graphicFrame>
        <p:nvGraphicFramePr>
          <p:cNvPr id="3" name="图示 2"/>
          <p:cNvGraphicFramePr/>
          <p:nvPr>
            <p:extLst>
              <p:ext uri="{D42A27DB-BD31-4B8C-83A1-F6EECF244321}">
                <p14:modId xmlns:p14="http://schemas.microsoft.com/office/powerpoint/2010/main" val="837841755"/>
              </p:ext>
            </p:extLst>
          </p:nvPr>
        </p:nvGraphicFramePr>
        <p:xfrm>
          <a:off x="943430" y="2075543"/>
          <a:ext cx="7097484" cy="4024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组合 4"/>
          <p:cNvGrpSpPr/>
          <p:nvPr/>
        </p:nvGrpSpPr>
        <p:grpSpPr>
          <a:xfrm>
            <a:off x="1218725" y="3009764"/>
            <a:ext cx="2733640" cy="586223"/>
            <a:chOff x="4031215" y="922075"/>
            <a:chExt cx="2733640" cy="586223"/>
          </a:xfrm>
        </p:grpSpPr>
        <p:sp>
          <p:nvSpPr>
            <p:cNvPr id="6" name="圆角矩形 5"/>
            <p:cNvSpPr/>
            <p:nvPr/>
          </p:nvSpPr>
          <p:spPr>
            <a:xfrm>
              <a:off x="4031215" y="922075"/>
              <a:ext cx="2733640" cy="586223"/>
            </a:xfrm>
            <a:prstGeom prst="roundRect">
              <a:avLst>
                <a:gd name="adj" fmla="val 10000"/>
              </a:avLst>
            </a:prstGeom>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7" name="圆角矩形 4"/>
            <p:cNvSpPr txBox="1"/>
            <p:nvPr/>
          </p:nvSpPr>
          <p:spPr>
            <a:xfrm>
              <a:off x="4048385" y="939245"/>
              <a:ext cx="2699300" cy="551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CN" altLang="en-US" sz="1600" b="1" dirty="0"/>
                <a:t>破产</a:t>
              </a:r>
              <a:r>
                <a:rPr lang="zh-CN" altLang="en-US" sz="1600" b="1" dirty="0" smtClean="0"/>
                <a:t>主体的特殊</a:t>
              </a:r>
              <a:endParaRPr lang="en-US" altLang="zh-CN" sz="1600" b="1" dirty="0" smtClean="0"/>
            </a:p>
            <a:p>
              <a:pPr lvl="0" algn="ctr" defTabSz="711200">
                <a:lnSpc>
                  <a:spcPct val="90000"/>
                </a:lnSpc>
                <a:spcBef>
                  <a:spcPct val="0"/>
                </a:spcBef>
                <a:spcAft>
                  <a:spcPct val="35000"/>
                </a:spcAft>
              </a:pPr>
              <a:r>
                <a:rPr lang="zh-CN" altLang="en-US" sz="1600" b="1" dirty="0" smtClean="0"/>
                <a:t>问题（管理人问题）</a:t>
              </a:r>
              <a:endParaRPr lang="zh-CN" altLang="en-US" sz="1600" b="1" kern="1200" dirty="0"/>
            </a:p>
          </p:txBody>
        </p:sp>
      </p:grpSp>
      <p:grpSp>
        <p:nvGrpSpPr>
          <p:cNvPr id="8" name="组合 7"/>
          <p:cNvGrpSpPr/>
          <p:nvPr/>
        </p:nvGrpSpPr>
        <p:grpSpPr>
          <a:xfrm>
            <a:off x="1218725" y="3722366"/>
            <a:ext cx="2733640" cy="586223"/>
            <a:chOff x="4050132" y="1646534"/>
            <a:chExt cx="2733640" cy="586223"/>
          </a:xfrm>
        </p:grpSpPr>
        <p:sp>
          <p:nvSpPr>
            <p:cNvPr id="9" name="圆角矩形 8"/>
            <p:cNvSpPr/>
            <p:nvPr/>
          </p:nvSpPr>
          <p:spPr>
            <a:xfrm>
              <a:off x="4050132" y="1646534"/>
              <a:ext cx="2733640" cy="586223"/>
            </a:xfrm>
            <a:prstGeom prst="roundRect">
              <a:avLst>
                <a:gd name="adj" fmla="val 10000"/>
              </a:avLst>
            </a:prstGeom>
            <a:solidFill>
              <a:srgbClr val="92D050"/>
            </a:solidFill>
          </p:spPr>
          <p:style>
            <a:lnRef idx="2">
              <a:schemeClr val="lt1">
                <a:hueOff val="0"/>
                <a:satOff val="0"/>
                <a:lumOff val="0"/>
                <a:alphaOff val="0"/>
              </a:schemeClr>
            </a:lnRef>
            <a:fillRef idx="1">
              <a:scrgbClr r="0" g="0" b="0"/>
            </a:fillRef>
            <a:effectRef idx="0">
              <a:schemeClr val="accent2">
                <a:shade val="50000"/>
                <a:hueOff val="346128"/>
                <a:satOff val="-11169"/>
                <a:lumOff val="26318"/>
                <a:alphaOff val="0"/>
              </a:schemeClr>
            </a:effectRef>
            <a:fontRef idx="minor">
              <a:schemeClr val="lt1"/>
            </a:fontRef>
          </p:style>
        </p:sp>
        <p:sp>
          <p:nvSpPr>
            <p:cNvPr id="10" name="圆角矩形 4"/>
            <p:cNvSpPr txBox="1"/>
            <p:nvPr/>
          </p:nvSpPr>
          <p:spPr>
            <a:xfrm>
              <a:off x="4067302" y="1663704"/>
              <a:ext cx="2699300" cy="551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CN" altLang="en-US" sz="1600" b="1" dirty="0" smtClean="0"/>
                <a:t>破产程序公平要求的影响</a:t>
              </a:r>
              <a:endParaRPr lang="zh-CN" altLang="en-US" sz="1600" b="1" kern="1200" dirty="0"/>
            </a:p>
          </p:txBody>
        </p:sp>
      </p:grpSp>
      <p:grpSp>
        <p:nvGrpSpPr>
          <p:cNvPr id="11" name="组合 10"/>
          <p:cNvGrpSpPr/>
          <p:nvPr/>
        </p:nvGrpSpPr>
        <p:grpSpPr>
          <a:xfrm>
            <a:off x="1235895" y="4530208"/>
            <a:ext cx="2733640" cy="586223"/>
            <a:chOff x="4069022" y="2383608"/>
            <a:chExt cx="2733640" cy="586223"/>
          </a:xfrm>
        </p:grpSpPr>
        <p:sp>
          <p:nvSpPr>
            <p:cNvPr id="12" name="圆角矩形 11"/>
            <p:cNvSpPr/>
            <p:nvPr/>
          </p:nvSpPr>
          <p:spPr>
            <a:xfrm>
              <a:off x="4069022" y="2383608"/>
              <a:ext cx="2733640" cy="586223"/>
            </a:xfrm>
            <a:prstGeom prst="roundRect">
              <a:avLst>
                <a:gd name="adj" fmla="val 10000"/>
              </a:avLst>
            </a:prstGeom>
            <a:solidFill>
              <a:srgbClr val="00AEEE"/>
            </a:solidFill>
          </p:spPr>
          <p:style>
            <a:lnRef idx="2">
              <a:schemeClr val="lt1">
                <a:hueOff val="0"/>
                <a:satOff val="0"/>
                <a:lumOff val="0"/>
                <a:alphaOff val="0"/>
              </a:schemeClr>
            </a:lnRef>
            <a:fillRef idx="1">
              <a:scrgbClr r="0" g="0" b="0"/>
            </a:fillRef>
            <a:effectRef idx="0">
              <a:schemeClr val="accent2">
                <a:shade val="50000"/>
                <a:hueOff val="692256"/>
                <a:satOff val="-22338"/>
                <a:lumOff val="52635"/>
                <a:alphaOff val="0"/>
              </a:schemeClr>
            </a:effectRef>
            <a:fontRef idx="minor">
              <a:schemeClr val="lt1"/>
            </a:fontRef>
          </p:style>
        </p:sp>
        <p:sp>
          <p:nvSpPr>
            <p:cNvPr id="13" name="圆角矩形 4"/>
            <p:cNvSpPr txBox="1"/>
            <p:nvPr/>
          </p:nvSpPr>
          <p:spPr>
            <a:xfrm>
              <a:off x="4086192" y="2400778"/>
              <a:ext cx="2699300" cy="551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CN" altLang="en-US" sz="1600" b="1" kern="1200" dirty="0" smtClean="0"/>
                <a:t>破产程序对税收执行的影响</a:t>
              </a:r>
              <a:endParaRPr lang="zh-CN" altLang="en-US" sz="1600" b="1" kern="1200" dirty="0"/>
            </a:p>
          </p:txBody>
        </p:sp>
      </p:grpSp>
      <p:grpSp>
        <p:nvGrpSpPr>
          <p:cNvPr id="14" name="组合 13"/>
          <p:cNvGrpSpPr/>
          <p:nvPr/>
        </p:nvGrpSpPr>
        <p:grpSpPr>
          <a:xfrm>
            <a:off x="1253065" y="5261080"/>
            <a:ext cx="2733640" cy="586223"/>
            <a:chOff x="4069022" y="3135696"/>
            <a:chExt cx="2733640" cy="586223"/>
          </a:xfrm>
        </p:grpSpPr>
        <p:sp>
          <p:nvSpPr>
            <p:cNvPr id="15" name="圆角矩形 14"/>
            <p:cNvSpPr/>
            <p:nvPr/>
          </p:nvSpPr>
          <p:spPr>
            <a:xfrm>
              <a:off x="4069022" y="3135696"/>
              <a:ext cx="2733640" cy="586223"/>
            </a:xfrm>
            <a:prstGeom prst="roundRect">
              <a:avLst>
                <a:gd name="adj" fmla="val 10000"/>
              </a:avLst>
            </a:prstGeom>
          </p:spPr>
          <p:style>
            <a:lnRef idx="2">
              <a:schemeClr val="lt1">
                <a:hueOff val="0"/>
                <a:satOff val="0"/>
                <a:lumOff val="0"/>
                <a:alphaOff val="0"/>
              </a:schemeClr>
            </a:lnRef>
            <a:fillRef idx="1">
              <a:schemeClr val="accent2">
                <a:shade val="50000"/>
                <a:hueOff val="346128"/>
                <a:satOff val="-11169"/>
                <a:lumOff val="26318"/>
                <a:alphaOff val="0"/>
              </a:schemeClr>
            </a:fillRef>
            <a:effectRef idx="0">
              <a:schemeClr val="accent2">
                <a:shade val="50000"/>
                <a:hueOff val="346128"/>
                <a:satOff val="-11169"/>
                <a:lumOff val="26318"/>
                <a:alphaOff val="0"/>
              </a:schemeClr>
            </a:effectRef>
            <a:fontRef idx="minor">
              <a:schemeClr val="lt1"/>
            </a:fontRef>
          </p:style>
        </p:sp>
        <p:sp>
          <p:nvSpPr>
            <p:cNvPr id="16" name="圆角矩形 4"/>
            <p:cNvSpPr txBox="1"/>
            <p:nvPr/>
          </p:nvSpPr>
          <p:spPr>
            <a:xfrm>
              <a:off x="4086192" y="3152866"/>
              <a:ext cx="2699300" cy="551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CN" altLang="en-US" sz="1600" b="1" dirty="0" smtClean="0"/>
                <a:t>破产程序对税收担保的影响</a:t>
              </a:r>
              <a:endParaRPr lang="zh-CN" altLang="en-US" sz="1600" b="1" kern="1200" dirty="0"/>
            </a:p>
          </p:txBody>
        </p:sp>
      </p:grpSp>
    </p:spTree>
    <p:extLst>
      <p:ext uri="{BB962C8B-B14F-4D97-AF65-F5344CB8AC3E}">
        <p14:creationId xmlns:p14="http://schemas.microsoft.com/office/powerpoint/2010/main" val="3393312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346" y="288872"/>
            <a:ext cx="8607651" cy="369332"/>
          </a:xfrm>
        </p:spPr>
        <p:txBody>
          <a:bodyPr vert="horz" wrap="none" lIns="0" tIns="0" rIns="0" bIns="0" rtlCol="0" anchor="ctr">
            <a:normAutofit fontScale="90000"/>
          </a:bodyPr>
          <a:lstStyle/>
          <a:p>
            <a:pPr defTabSz="269875"/>
            <a:r>
              <a:rPr lang="zh-CN" altLang="en-US" sz="3600" b="1" dirty="0" smtClean="0">
                <a:latin typeface="微软雅黑" panose="020B0503020204020204" pitchFamily="34" charset="-122"/>
                <a:ea typeface="微软雅黑" panose="020B0503020204020204" pitchFamily="34" charset="-122"/>
              </a:rPr>
              <a:t>税收法律规定对破产重整的影响</a:t>
            </a:r>
            <a:r>
              <a:rPr lang="en-US" altLang="zh-CN" sz="3600" b="1" dirty="0" smtClean="0">
                <a:latin typeface="微软雅黑" panose="020B0503020204020204" pitchFamily="34" charset="-122"/>
                <a:ea typeface="微软雅黑" panose="020B0503020204020204" pitchFamily="34" charset="-122"/>
              </a:rPr>
              <a:t>—</a:t>
            </a:r>
            <a:r>
              <a:rPr lang="zh-CN" altLang="en-US" sz="3600" dirty="0" smtClean="0">
                <a:latin typeface="微软雅黑" panose="020B0503020204020204" pitchFamily="34" charset="-122"/>
                <a:ea typeface="微软雅黑" panose="020B0503020204020204" pitchFamily="34" charset="-122"/>
              </a:rPr>
              <a:t>公法</a:t>
            </a:r>
            <a:r>
              <a:rPr lang="en-US" altLang="zh-CN" sz="3600" dirty="0" smtClean="0">
                <a:latin typeface="微软雅黑" panose="020B0503020204020204" pitchFamily="34" charset="-122"/>
                <a:ea typeface="微软雅黑" panose="020B0503020204020204" pitchFamily="34" charset="-122"/>
              </a:rPr>
              <a:t>VS</a:t>
            </a:r>
            <a:r>
              <a:rPr lang="zh-CN" altLang="en-US" sz="3600" dirty="0" smtClean="0">
                <a:latin typeface="微软雅黑" panose="020B0503020204020204" pitchFamily="34" charset="-122"/>
                <a:ea typeface="微软雅黑" panose="020B0503020204020204" pitchFamily="34" charset="-122"/>
              </a:rPr>
              <a:t>私法</a:t>
            </a:r>
            <a:endParaRPr lang="zh-CN" altLang="en-US" sz="3600" b="1" dirty="0">
              <a:latin typeface="微软雅黑" panose="020B0503020204020204" pitchFamily="34" charset="-122"/>
              <a:ea typeface="微软雅黑" panose="020B0503020204020204" pitchFamily="34" charset="-122"/>
            </a:endParaRPr>
          </a:p>
        </p:txBody>
      </p:sp>
      <p:sp>
        <p:nvSpPr>
          <p:cNvPr id="23" name="五边形 5">
            <a:extLst>
              <a:ext uri="{FF2B5EF4-FFF2-40B4-BE49-F238E27FC236}">
                <a16:creationId xmlns:a16="http://schemas.microsoft.com/office/drawing/2014/main" id="{E8C64C2F-1766-40B9-9C5A-CD77317F1A19}"/>
              </a:ext>
            </a:extLst>
          </p:cNvPr>
          <p:cNvSpPr/>
          <p:nvPr/>
        </p:nvSpPr>
        <p:spPr>
          <a:xfrm>
            <a:off x="0" y="1082195"/>
            <a:ext cx="3039229" cy="641349"/>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CN" altLang="en-US" b="1" dirty="0" smtClean="0">
                <a:solidFill>
                  <a:srgbClr val="FFFFFF"/>
                </a:solidFill>
                <a:latin typeface="微软雅黑" panose="020B0503020204020204" pitchFamily="34" charset="-122"/>
                <a:ea typeface="微软雅黑" panose="020B0503020204020204" pitchFamily="34" charset="-122"/>
              </a:rPr>
              <a:t>税收征管对破产重整程序的重大影响</a:t>
            </a:r>
            <a:endParaRPr lang="zh-CN" altLang="en-US" b="1" dirty="0">
              <a:solidFill>
                <a:srgbClr val="FFFFFF"/>
              </a:solidFill>
              <a:latin typeface="微软雅黑" panose="020B0503020204020204" pitchFamily="34" charset="-122"/>
              <a:ea typeface="微软雅黑" panose="020B0503020204020204" pitchFamily="34" charset="-122"/>
            </a:endParaRPr>
          </a:p>
        </p:txBody>
      </p:sp>
      <p:graphicFrame>
        <p:nvGraphicFramePr>
          <p:cNvPr id="3" name="图示 2"/>
          <p:cNvGraphicFramePr/>
          <p:nvPr>
            <p:extLst>
              <p:ext uri="{D42A27DB-BD31-4B8C-83A1-F6EECF244321}">
                <p14:modId xmlns:p14="http://schemas.microsoft.com/office/powerpoint/2010/main" val="624537637"/>
              </p:ext>
            </p:extLst>
          </p:nvPr>
        </p:nvGraphicFramePr>
        <p:xfrm>
          <a:off x="943430" y="2075543"/>
          <a:ext cx="7097484" cy="4024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组合 4"/>
          <p:cNvGrpSpPr/>
          <p:nvPr/>
        </p:nvGrpSpPr>
        <p:grpSpPr>
          <a:xfrm>
            <a:off x="1218725" y="3009764"/>
            <a:ext cx="2733640" cy="586223"/>
            <a:chOff x="4031215" y="922075"/>
            <a:chExt cx="2733640" cy="586223"/>
          </a:xfrm>
        </p:grpSpPr>
        <p:sp>
          <p:nvSpPr>
            <p:cNvPr id="6" name="圆角矩形 5"/>
            <p:cNvSpPr/>
            <p:nvPr/>
          </p:nvSpPr>
          <p:spPr>
            <a:xfrm>
              <a:off x="4031215" y="922075"/>
              <a:ext cx="2733640" cy="586223"/>
            </a:xfrm>
            <a:prstGeom prst="roundRect">
              <a:avLst>
                <a:gd name="adj" fmla="val 10000"/>
              </a:avLst>
            </a:prstGeom>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7" name="圆角矩形 4"/>
            <p:cNvSpPr txBox="1"/>
            <p:nvPr/>
          </p:nvSpPr>
          <p:spPr>
            <a:xfrm>
              <a:off x="4048385" y="939245"/>
              <a:ext cx="2699300" cy="551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CN" altLang="en-US" sz="1600" b="1" dirty="0" smtClean="0"/>
                <a:t>破产前税收问题的影响</a:t>
              </a:r>
              <a:endParaRPr lang="zh-CN" altLang="en-US" sz="1600" b="1" kern="1200" dirty="0"/>
            </a:p>
          </p:txBody>
        </p:sp>
      </p:grpSp>
      <p:grpSp>
        <p:nvGrpSpPr>
          <p:cNvPr id="8" name="组合 7"/>
          <p:cNvGrpSpPr/>
          <p:nvPr/>
        </p:nvGrpSpPr>
        <p:grpSpPr>
          <a:xfrm>
            <a:off x="1218725" y="3722366"/>
            <a:ext cx="2733640" cy="586223"/>
            <a:chOff x="4050132" y="1646534"/>
            <a:chExt cx="2733640" cy="586223"/>
          </a:xfrm>
        </p:grpSpPr>
        <p:sp>
          <p:nvSpPr>
            <p:cNvPr id="9" name="圆角矩形 8"/>
            <p:cNvSpPr/>
            <p:nvPr/>
          </p:nvSpPr>
          <p:spPr>
            <a:xfrm>
              <a:off x="4050132" y="1646534"/>
              <a:ext cx="2733640" cy="586223"/>
            </a:xfrm>
            <a:prstGeom prst="roundRect">
              <a:avLst>
                <a:gd name="adj" fmla="val 10000"/>
              </a:avLst>
            </a:prstGeom>
            <a:solidFill>
              <a:srgbClr val="92D050"/>
            </a:solidFill>
          </p:spPr>
          <p:style>
            <a:lnRef idx="2">
              <a:schemeClr val="lt1">
                <a:hueOff val="0"/>
                <a:satOff val="0"/>
                <a:lumOff val="0"/>
                <a:alphaOff val="0"/>
              </a:schemeClr>
            </a:lnRef>
            <a:fillRef idx="1">
              <a:scrgbClr r="0" g="0" b="0"/>
            </a:fillRef>
            <a:effectRef idx="0">
              <a:schemeClr val="accent2">
                <a:shade val="50000"/>
                <a:hueOff val="346128"/>
                <a:satOff val="-11169"/>
                <a:lumOff val="26318"/>
                <a:alphaOff val="0"/>
              </a:schemeClr>
            </a:effectRef>
            <a:fontRef idx="minor">
              <a:schemeClr val="lt1"/>
            </a:fontRef>
          </p:style>
        </p:sp>
        <p:sp>
          <p:nvSpPr>
            <p:cNvPr id="10" name="圆角矩形 4"/>
            <p:cNvSpPr txBox="1"/>
            <p:nvPr/>
          </p:nvSpPr>
          <p:spPr>
            <a:xfrm>
              <a:off x="4067302" y="1663704"/>
              <a:ext cx="2699300" cy="551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CN" altLang="en-US" sz="1600" b="1" dirty="0" smtClean="0"/>
                <a:t>破产中税收问题的影响</a:t>
              </a:r>
              <a:endParaRPr lang="zh-CN" altLang="en-US" sz="1600" b="1" kern="1200" dirty="0"/>
            </a:p>
          </p:txBody>
        </p:sp>
      </p:grpSp>
      <p:grpSp>
        <p:nvGrpSpPr>
          <p:cNvPr id="11" name="组合 10"/>
          <p:cNvGrpSpPr/>
          <p:nvPr/>
        </p:nvGrpSpPr>
        <p:grpSpPr>
          <a:xfrm>
            <a:off x="1235895" y="4530208"/>
            <a:ext cx="2733640" cy="586223"/>
            <a:chOff x="4069022" y="2383608"/>
            <a:chExt cx="2733640" cy="586223"/>
          </a:xfrm>
        </p:grpSpPr>
        <p:sp>
          <p:nvSpPr>
            <p:cNvPr id="12" name="圆角矩形 11"/>
            <p:cNvSpPr/>
            <p:nvPr/>
          </p:nvSpPr>
          <p:spPr>
            <a:xfrm>
              <a:off x="4069022" y="2383608"/>
              <a:ext cx="2733640" cy="586223"/>
            </a:xfrm>
            <a:prstGeom prst="roundRect">
              <a:avLst>
                <a:gd name="adj" fmla="val 10000"/>
              </a:avLst>
            </a:prstGeom>
            <a:solidFill>
              <a:srgbClr val="00AEEE"/>
            </a:solidFill>
          </p:spPr>
          <p:style>
            <a:lnRef idx="2">
              <a:schemeClr val="lt1">
                <a:hueOff val="0"/>
                <a:satOff val="0"/>
                <a:lumOff val="0"/>
                <a:alphaOff val="0"/>
              </a:schemeClr>
            </a:lnRef>
            <a:fillRef idx="1">
              <a:scrgbClr r="0" g="0" b="0"/>
            </a:fillRef>
            <a:effectRef idx="0">
              <a:schemeClr val="accent2">
                <a:shade val="50000"/>
                <a:hueOff val="692256"/>
                <a:satOff val="-22338"/>
                <a:lumOff val="52635"/>
                <a:alphaOff val="0"/>
              </a:schemeClr>
            </a:effectRef>
            <a:fontRef idx="minor">
              <a:schemeClr val="lt1"/>
            </a:fontRef>
          </p:style>
        </p:sp>
        <p:sp>
          <p:nvSpPr>
            <p:cNvPr id="13" name="圆角矩形 4"/>
            <p:cNvSpPr txBox="1"/>
            <p:nvPr/>
          </p:nvSpPr>
          <p:spPr>
            <a:xfrm>
              <a:off x="4086192" y="2400778"/>
              <a:ext cx="2699300" cy="551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CN" altLang="en-US" sz="1600" b="1" dirty="0" smtClean="0"/>
                <a:t>重整后税务问题的影响</a:t>
              </a:r>
              <a:endParaRPr lang="zh-CN" altLang="en-US" sz="1600" b="1" kern="1200" dirty="0"/>
            </a:p>
          </p:txBody>
        </p:sp>
      </p:grpSp>
      <p:grpSp>
        <p:nvGrpSpPr>
          <p:cNvPr id="14" name="组合 13"/>
          <p:cNvGrpSpPr/>
          <p:nvPr/>
        </p:nvGrpSpPr>
        <p:grpSpPr>
          <a:xfrm>
            <a:off x="1253065" y="5261080"/>
            <a:ext cx="2733640" cy="586223"/>
            <a:chOff x="4069022" y="3135696"/>
            <a:chExt cx="2733640" cy="586223"/>
          </a:xfrm>
        </p:grpSpPr>
        <p:sp>
          <p:nvSpPr>
            <p:cNvPr id="15" name="圆角矩形 14"/>
            <p:cNvSpPr/>
            <p:nvPr/>
          </p:nvSpPr>
          <p:spPr>
            <a:xfrm>
              <a:off x="4069022" y="3135696"/>
              <a:ext cx="2733640" cy="586223"/>
            </a:xfrm>
            <a:prstGeom prst="roundRect">
              <a:avLst>
                <a:gd name="adj" fmla="val 10000"/>
              </a:avLst>
            </a:prstGeom>
          </p:spPr>
          <p:style>
            <a:lnRef idx="2">
              <a:schemeClr val="lt1">
                <a:hueOff val="0"/>
                <a:satOff val="0"/>
                <a:lumOff val="0"/>
                <a:alphaOff val="0"/>
              </a:schemeClr>
            </a:lnRef>
            <a:fillRef idx="1">
              <a:schemeClr val="accent2">
                <a:shade val="50000"/>
                <a:hueOff val="346128"/>
                <a:satOff val="-11169"/>
                <a:lumOff val="26318"/>
                <a:alphaOff val="0"/>
              </a:schemeClr>
            </a:fillRef>
            <a:effectRef idx="0">
              <a:schemeClr val="accent2">
                <a:shade val="50000"/>
                <a:hueOff val="346128"/>
                <a:satOff val="-11169"/>
                <a:lumOff val="26318"/>
                <a:alphaOff val="0"/>
              </a:schemeClr>
            </a:effectRef>
            <a:fontRef idx="minor">
              <a:schemeClr val="lt1"/>
            </a:fontRef>
          </p:style>
        </p:sp>
        <p:sp>
          <p:nvSpPr>
            <p:cNvPr id="16" name="圆角矩形 4"/>
            <p:cNvSpPr txBox="1"/>
            <p:nvPr/>
          </p:nvSpPr>
          <p:spPr>
            <a:xfrm>
              <a:off x="4086192" y="3152866"/>
              <a:ext cx="2699300" cy="551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CN" altLang="en-US" sz="1600" b="1" dirty="0" smtClean="0"/>
                <a:t>税收刚性的制度影响</a:t>
              </a:r>
              <a:endParaRPr lang="zh-CN" altLang="en-US" sz="1600" b="1" kern="1200" dirty="0"/>
            </a:p>
          </p:txBody>
        </p:sp>
      </p:grpSp>
    </p:spTree>
    <p:extLst>
      <p:ext uri="{BB962C8B-B14F-4D97-AF65-F5344CB8AC3E}">
        <p14:creationId xmlns:p14="http://schemas.microsoft.com/office/powerpoint/2010/main" val="1115547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D9A6C57B-F8EA-49C6-A638-01CB05D79E68}"/>
              </a:ext>
            </a:extLst>
          </p:cNvPr>
          <p:cNvGrpSpPr/>
          <p:nvPr/>
        </p:nvGrpSpPr>
        <p:grpSpPr>
          <a:xfrm>
            <a:off x="883929" y="1202690"/>
            <a:ext cx="4769650" cy="5474714"/>
            <a:chOff x="1678591" y="499486"/>
            <a:chExt cx="6359533" cy="7299619"/>
          </a:xfrm>
        </p:grpSpPr>
        <p:sp>
          <p:nvSpPr>
            <p:cNvPr id="16" name="任意多边形 2">
              <a:extLst>
                <a:ext uri="{FF2B5EF4-FFF2-40B4-BE49-F238E27FC236}">
                  <a16:creationId xmlns:a16="http://schemas.microsoft.com/office/drawing/2014/main" id="{F0D9154C-BF2A-4291-A585-F36E69112BB1}"/>
                </a:ext>
              </a:extLst>
            </p:cNvPr>
            <p:cNvSpPr/>
            <p:nvPr/>
          </p:nvSpPr>
          <p:spPr>
            <a:xfrm>
              <a:off x="2183424" y="1461805"/>
              <a:ext cx="5854700" cy="6337300"/>
            </a:xfrm>
            <a:custGeom>
              <a:avLst/>
              <a:gdLst>
                <a:gd name="connsiteX0" fmla="*/ 5854700 w 5854700"/>
                <a:gd name="connsiteY0" fmla="*/ 3708400 h 6337300"/>
                <a:gd name="connsiteX1" fmla="*/ 4076700 w 5854700"/>
                <a:gd name="connsiteY1" fmla="*/ 6337300 h 6337300"/>
                <a:gd name="connsiteX2" fmla="*/ 584200 w 5854700"/>
                <a:gd name="connsiteY2" fmla="*/ 3416300 h 6337300"/>
                <a:gd name="connsiteX3" fmla="*/ 990600 w 5854700"/>
                <a:gd name="connsiteY3" fmla="*/ 1765300 h 6337300"/>
                <a:gd name="connsiteX4" fmla="*/ 0 w 5854700"/>
                <a:gd name="connsiteY4" fmla="*/ 914400 h 6337300"/>
                <a:gd name="connsiteX5" fmla="*/ 1422400 w 5854700"/>
                <a:gd name="connsiteY5" fmla="*/ 0 h 6337300"/>
                <a:gd name="connsiteX6" fmla="*/ 5854700 w 5854700"/>
                <a:gd name="connsiteY6" fmla="*/ 3708400 h 633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700" h="6337300">
                  <a:moveTo>
                    <a:pt x="5854700" y="3708400"/>
                  </a:moveTo>
                  <a:lnTo>
                    <a:pt x="4076700" y="6337300"/>
                  </a:lnTo>
                  <a:lnTo>
                    <a:pt x="584200" y="3416300"/>
                  </a:lnTo>
                  <a:lnTo>
                    <a:pt x="990600" y="1765300"/>
                  </a:lnTo>
                  <a:lnTo>
                    <a:pt x="0" y="914400"/>
                  </a:lnTo>
                  <a:lnTo>
                    <a:pt x="1422400" y="0"/>
                  </a:lnTo>
                  <a:lnTo>
                    <a:pt x="5854700" y="3708400"/>
                  </a:lnTo>
                  <a:close/>
                </a:path>
              </a:pathLst>
            </a:custGeom>
            <a:gradFill flip="none" rotWithShape="0">
              <a:gsLst>
                <a:gs pos="0">
                  <a:srgbClr val="71ADC8">
                    <a:alpha val="70000"/>
                  </a:srgbClr>
                </a:gs>
                <a:gs pos="88000">
                  <a:schemeClr val="bg1">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19" b="0" i="0" u="none" strike="noStrike" kern="1200" cap="none" spc="0" normalizeH="0" baseline="0" noProof="0">
                <a:ln>
                  <a:noFill/>
                </a:ln>
                <a:solidFill>
                  <a:prstClr val="white"/>
                </a:solidFill>
                <a:effectLst/>
                <a:uLnTx/>
                <a:uFillTx/>
                <a:latin typeface="Arial"/>
                <a:ea typeface="微软雅黑"/>
                <a:cs typeface="+mn-cs"/>
              </a:endParaRPr>
            </a:p>
          </p:txBody>
        </p:sp>
        <p:sp>
          <p:nvSpPr>
            <p:cNvPr id="24" name="文本框 23">
              <a:extLst>
                <a:ext uri="{FF2B5EF4-FFF2-40B4-BE49-F238E27FC236}">
                  <a16:creationId xmlns:a16="http://schemas.microsoft.com/office/drawing/2014/main" id="{B2CC0EEA-93FE-4D25-8932-A90E54C2D359}"/>
                </a:ext>
              </a:extLst>
            </p:cNvPr>
            <p:cNvSpPr txBox="1"/>
            <p:nvPr/>
          </p:nvSpPr>
          <p:spPr>
            <a:xfrm>
              <a:off x="1678591" y="499486"/>
              <a:ext cx="2584468" cy="541686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5800" dirty="0">
                  <a:solidFill>
                    <a:srgbClr val="FFFFFF"/>
                  </a:solidFill>
                  <a:effectLst>
                    <a:outerShdw blurRad="63500" sx="102000" sy="102000" algn="ctr" rotWithShape="0">
                      <a:srgbClr val="71ADC8">
                        <a:alpha val="40000"/>
                      </a:srgbClr>
                    </a:outerShdw>
                  </a:effectLst>
                  <a:latin typeface="Impact" panose="020B0806030902050204" pitchFamily="34" charset="0"/>
                  <a:ea typeface="微软雅黑"/>
                </a:rPr>
                <a:t>3</a:t>
              </a:r>
              <a:endParaRPr kumimoji="0" lang="zh-CN" altLang="en-US" sz="25800" b="0" i="0" u="none" strike="noStrike" kern="1200" cap="none" spc="0" normalizeH="0" baseline="0" noProof="0" dirty="0">
                <a:ln>
                  <a:noFill/>
                </a:ln>
                <a:solidFill>
                  <a:srgbClr val="FFFFFF"/>
                </a:solidFill>
                <a:effectLst>
                  <a:outerShdw blurRad="63500" sx="102000" sy="102000" algn="ctr" rotWithShape="0">
                    <a:srgbClr val="71ADC8">
                      <a:alpha val="40000"/>
                    </a:srgbClr>
                  </a:outerShdw>
                </a:effectLst>
                <a:uLnTx/>
                <a:uFillTx/>
                <a:latin typeface="Impact" panose="020B0806030902050204" pitchFamily="34" charset="0"/>
                <a:ea typeface="微软雅黑"/>
                <a:cs typeface="+mn-cs"/>
              </a:endParaRPr>
            </a:p>
          </p:txBody>
        </p:sp>
      </p:grpSp>
      <p:sp>
        <p:nvSpPr>
          <p:cNvPr id="26" name="雷锋PPT网www.lfppt.com">
            <a:extLst>
              <a:ext uri="{FF2B5EF4-FFF2-40B4-BE49-F238E27FC236}">
                <a16:creationId xmlns:a16="http://schemas.microsoft.com/office/drawing/2014/main" id="{87311617-BD08-4B06-A1B2-6C5C10D7FE6D}"/>
              </a:ext>
            </a:extLst>
          </p:cNvPr>
          <p:cNvSpPr txBox="1"/>
          <p:nvPr/>
        </p:nvSpPr>
        <p:spPr>
          <a:xfrm>
            <a:off x="2707181" y="2340502"/>
            <a:ext cx="6532197" cy="784830"/>
          </a:xfrm>
          <a:prstGeom prst="rect">
            <a:avLst/>
          </a:prstGeom>
          <a:noFill/>
        </p:spPr>
        <p:txBody>
          <a:bodyPr wrap="square" rtlCol="0">
            <a:spAutoFit/>
          </a:bodyPr>
          <a:lstStyle/>
          <a:p>
            <a:pPr lvl="0">
              <a:defRPr/>
            </a:pPr>
            <a:r>
              <a:rPr lang="zh-CN" altLang="en-US" sz="4400" b="1" dirty="0" smtClean="0">
                <a:solidFill>
                  <a:srgbClr val="FFCC00">
                    <a:lumMod val="50000"/>
                  </a:srgbClr>
                </a:solidFill>
                <a:effectLst>
                  <a:outerShdw blurRad="254000" dist="254000" dir="2700000" algn="tl" rotWithShape="0">
                    <a:srgbClr val="82A8BA"/>
                  </a:outerShdw>
                </a:effectLst>
                <a:latin typeface="微软雅黑" panose="020B0503020204020204" pitchFamily="34" charset="-122"/>
                <a:ea typeface="微软雅黑" panose="020B0503020204020204" pitchFamily="34" charset="-122"/>
              </a:rPr>
              <a:t>税款的破产清偿顺序</a:t>
            </a:r>
            <a:endParaRPr kumimoji="0" lang="zh-CN" altLang="en-US" sz="4400" b="1" i="0" u="none" strike="noStrike" kern="1200" cap="none" spc="0" normalizeH="0" baseline="0" noProof="0" dirty="0">
              <a:ln>
                <a:noFill/>
              </a:ln>
              <a:solidFill>
                <a:srgbClr val="FFCC00">
                  <a:lumMod val="50000"/>
                </a:srgbClr>
              </a:solidFill>
              <a:effectLst>
                <a:outerShdw blurRad="254000" dist="254000" dir="2700000" algn="tl" rotWithShape="0">
                  <a:srgbClr val="82A8BA"/>
                </a:outerShdw>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43592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0168" y="420199"/>
            <a:ext cx="7962870" cy="707886"/>
          </a:xfrm>
          <a:prstGeom prst="rect">
            <a:avLst/>
          </a:prstGeom>
          <a:noFill/>
        </p:spPr>
        <p:txBody>
          <a:bodyPr wrap="square" rtlCol="0">
            <a:spAutoFit/>
          </a:bodyPr>
          <a:lstStyle/>
          <a:p>
            <a:pPr lvl="0">
              <a:defRPr/>
            </a:pPr>
            <a:r>
              <a:rPr lang="zh-CN" altLang="en-US" sz="4000" b="1" dirty="0" smtClean="0">
                <a:solidFill>
                  <a:srgbClr val="00AEEE"/>
                </a:solidFill>
                <a:latin typeface="+mj-ea"/>
                <a:ea typeface="+mj-ea"/>
                <a:cs typeface="+mn-ea"/>
                <a:sym typeface="+mn-lt"/>
              </a:rPr>
              <a:t>税款、滞纳金和罚款的分段</a:t>
            </a:r>
            <a:endParaRPr lang="zh-CN" altLang="en-US" sz="4000" b="1" dirty="0">
              <a:solidFill>
                <a:srgbClr val="00AEEE"/>
              </a:solidFill>
              <a:latin typeface="Times New Roman"/>
              <a:ea typeface="Microsoft YaHei"/>
              <a:cs typeface="+mn-ea"/>
              <a:sym typeface="+mn-lt"/>
            </a:endParaRPr>
          </a:p>
        </p:txBody>
      </p:sp>
      <p:sp>
        <p:nvSpPr>
          <p:cNvPr id="32" name="灯片编号占位符 31"/>
          <p:cNvSpPr>
            <a:spLocks noGrp="1"/>
          </p:cNvSpPr>
          <p:nvPr>
            <p:ph type="sldNum" sz="quarter" idx="11"/>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16</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graphicFrame>
        <p:nvGraphicFramePr>
          <p:cNvPr id="24" name="内容占位符 2"/>
          <p:cNvGraphicFramePr>
            <a:graphicFrameLocks/>
          </p:cNvGraphicFramePr>
          <p:nvPr>
            <p:extLst>
              <p:ext uri="{D42A27DB-BD31-4B8C-83A1-F6EECF244321}">
                <p14:modId xmlns:p14="http://schemas.microsoft.com/office/powerpoint/2010/main" val="365955581"/>
              </p:ext>
            </p:extLst>
          </p:nvPr>
        </p:nvGraphicFramePr>
        <p:xfrm>
          <a:off x="316655" y="1299786"/>
          <a:ext cx="8345312" cy="4621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Oval 26"/>
          <p:cNvSpPr>
            <a:spLocks noChangeArrowheads="1"/>
          </p:cNvSpPr>
          <p:nvPr/>
        </p:nvSpPr>
        <p:spPr bwMode="auto">
          <a:xfrm>
            <a:off x="910681" y="4210774"/>
            <a:ext cx="466725" cy="520471"/>
          </a:xfrm>
          <a:prstGeom prst="ellipse">
            <a:avLst/>
          </a:prstGeom>
          <a:solidFill>
            <a:srgbClr val="E7E6E6">
              <a:lumMod val="25000"/>
            </a:srgbClr>
          </a:solidFill>
          <a:ln w="12700" cap="flat" cmpd="sng" algn="ctr">
            <a:noFill/>
            <a:prstDash val="solid"/>
            <a:miter lim="800000"/>
          </a:ln>
          <a:effectLst>
            <a:outerShdw blurRad="50800" dist="38100" dir="10800000" algn="r" rotWithShape="0">
              <a:prstClr val="black">
                <a:alpha val="40000"/>
              </a:prstClr>
            </a:outerShdw>
          </a:effectLst>
        </p:spPr>
        <p:txBody>
          <a:bodyPr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zh-CN" altLang="en-US" sz="1051" b="1" i="0" u="none" strike="noStrike" kern="0" cap="none" spc="0" normalizeH="0" baseline="0" noProof="0">
              <a:ln>
                <a:noFill/>
              </a:ln>
              <a:solidFill>
                <a:prstClr val="white"/>
              </a:solidFill>
              <a:effectLst/>
              <a:uLnTx/>
              <a:uFillTx/>
              <a:latin typeface="Arial" panose="020F0502020204030204"/>
              <a:ea typeface="微软雅黑"/>
              <a:cs typeface="+mn-ea"/>
              <a:sym typeface="+mn-lt"/>
            </a:endParaRPr>
          </a:p>
        </p:txBody>
      </p:sp>
      <p:sp>
        <p:nvSpPr>
          <p:cNvPr id="29" name="Freeform 40"/>
          <p:cNvSpPr>
            <a:spLocks noChangeArrowheads="1"/>
          </p:cNvSpPr>
          <p:nvPr/>
        </p:nvSpPr>
        <p:spPr bwMode="auto">
          <a:xfrm>
            <a:off x="1079749" y="4327546"/>
            <a:ext cx="128588" cy="286926"/>
          </a:xfrm>
          <a:custGeom>
            <a:avLst/>
            <a:gdLst>
              <a:gd name="T0" fmla="*/ 2147483647 w 89"/>
              <a:gd name="T1" fmla="*/ 2147483647 h 176"/>
              <a:gd name="T2" fmla="*/ 2147483647 w 89"/>
              <a:gd name="T3" fmla="*/ 2147483647 h 176"/>
              <a:gd name="T4" fmla="*/ 0 w 89"/>
              <a:gd name="T5" fmla="*/ 2147483647 h 176"/>
              <a:gd name="T6" fmla="*/ 2147483647 w 89"/>
              <a:gd name="T7" fmla="*/ 2147483647 h 176"/>
              <a:gd name="T8" fmla="*/ 2147483647 w 89"/>
              <a:gd name="T9" fmla="*/ 2147483647 h 176"/>
              <a:gd name="T10" fmla="*/ 2147483647 w 89"/>
              <a:gd name="T11" fmla="*/ 2147483647 h 176"/>
              <a:gd name="T12" fmla="*/ 2147483647 w 89"/>
              <a:gd name="T13" fmla="*/ 2147483647 h 176"/>
              <a:gd name="T14" fmla="*/ 2147483647 w 89"/>
              <a:gd name="T15" fmla="*/ 2147483647 h 176"/>
              <a:gd name="T16" fmla="*/ 2147483647 w 89"/>
              <a:gd name="T17" fmla="*/ 2147483647 h 176"/>
              <a:gd name="T18" fmla="*/ 2147483647 w 89"/>
              <a:gd name="T19" fmla="*/ 0 h 176"/>
              <a:gd name="T20" fmla="*/ 2147483647 w 89"/>
              <a:gd name="T21" fmla="*/ 0 h 176"/>
              <a:gd name="T22" fmla="*/ 2147483647 w 89"/>
              <a:gd name="T23" fmla="*/ 2147483647 h 176"/>
              <a:gd name="T24" fmla="*/ 2147483647 w 89"/>
              <a:gd name="T25" fmla="*/ 2147483647 h 176"/>
              <a:gd name="T26" fmla="*/ 2147483647 w 89"/>
              <a:gd name="T27" fmla="*/ 2147483647 h 176"/>
              <a:gd name="T28" fmla="*/ 2147483647 w 89"/>
              <a:gd name="T29" fmla="*/ 2147483647 h 176"/>
              <a:gd name="T30" fmla="*/ 2147483647 w 89"/>
              <a:gd name="T31" fmla="*/ 2147483647 h 176"/>
              <a:gd name="T32" fmla="*/ 2147483647 w 89"/>
              <a:gd name="T33" fmla="*/ 2147483647 h 176"/>
              <a:gd name="T34" fmla="*/ 2147483647 w 89"/>
              <a:gd name="T35" fmla="*/ 2147483647 h 176"/>
              <a:gd name="T36" fmla="*/ 2147483647 w 89"/>
              <a:gd name="T37" fmla="*/ 2147483647 h 176"/>
              <a:gd name="T38" fmla="*/ 2147483647 w 89"/>
              <a:gd name="T39" fmla="*/ 2147483647 h 176"/>
              <a:gd name="T40" fmla="*/ 2147483647 w 89"/>
              <a:gd name="T41" fmla="*/ 2147483647 h 1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176"/>
              <a:gd name="T65" fmla="*/ 89 w 89"/>
              <a:gd name="T66" fmla="*/ 176 h 1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176">
                <a:moveTo>
                  <a:pt x="37" y="176"/>
                </a:moveTo>
                <a:cubicBezTo>
                  <a:pt x="37" y="154"/>
                  <a:pt x="37" y="154"/>
                  <a:pt x="37" y="154"/>
                </a:cubicBezTo>
                <a:cubicBezTo>
                  <a:pt x="23" y="154"/>
                  <a:pt x="9" y="150"/>
                  <a:pt x="0" y="145"/>
                </a:cubicBezTo>
                <a:cubicBezTo>
                  <a:pt x="6" y="130"/>
                  <a:pt x="6" y="130"/>
                  <a:pt x="6" y="130"/>
                </a:cubicBezTo>
                <a:cubicBezTo>
                  <a:pt x="15" y="136"/>
                  <a:pt x="27" y="140"/>
                  <a:pt x="40" y="140"/>
                </a:cubicBezTo>
                <a:cubicBezTo>
                  <a:pt x="57" y="140"/>
                  <a:pt x="68" y="131"/>
                  <a:pt x="68" y="119"/>
                </a:cubicBezTo>
                <a:cubicBezTo>
                  <a:pt x="68" y="107"/>
                  <a:pt x="59" y="100"/>
                  <a:pt x="41" y="93"/>
                </a:cubicBezTo>
                <a:cubicBezTo>
                  <a:pt x="17" y="85"/>
                  <a:pt x="2" y="75"/>
                  <a:pt x="2" y="56"/>
                </a:cubicBezTo>
                <a:cubicBezTo>
                  <a:pt x="2" y="38"/>
                  <a:pt x="16" y="25"/>
                  <a:pt x="38" y="21"/>
                </a:cubicBezTo>
                <a:cubicBezTo>
                  <a:pt x="38" y="0"/>
                  <a:pt x="38" y="0"/>
                  <a:pt x="38" y="0"/>
                </a:cubicBezTo>
                <a:cubicBezTo>
                  <a:pt x="53" y="0"/>
                  <a:pt x="53" y="0"/>
                  <a:pt x="53" y="0"/>
                </a:cubicBezTo>
                <a:cubicBezTo>
                  <a:pt x="53" y="21"/>
                  <a:pt x="53" y="21"/>
                  <a:pt x="53" y="21"/>
                </a:cubicBezTo>
                <a:cubicBezTo>
                  <a:pt x="67" y="21"/>
                  <a:pt x="77" y="24"/>
                  <a:pt x="84" y="28"/>
                </a:cubicBezTo>
                <a:cubicBezTo>
                  <a:pt x="78" y="42"/>
                  <a:pt x="78" y="42"/>
                  <a:pt x="78" y="42"/>
                </a:cubicBezTo>
                <a:cubicBezTo>
                  <a:pt x="73" y="40"/>
                  <a:pt x="63" y="35"/>
                  <a:pt x="48" y="35"/>
                </a:cubicBezTo>
                <a:cubicBezTo>
                  <a:pt x="30" y="35"/>
                  <a:pt x="23" y="45"/>
                  <a:pt x="23" y="53"/>
                </a:cubicBezTo>
                <a:cubicBezTo>
                  <a:pt x="23" y="65"/>
                  <a:pt x="32" y="70"/>
                  <a:pt x="52" y="78"/>
                </a:cubicBezTo>
                <a:cubicBezTo>
                  <a:pt x="77" y="87"/>
                  <a:pt x="89" y="98"/>
                  <a:pt x="89" y="117"/>
                </a:cubicBezTo>
                <a:cubicBezTo>
                  <a:pt x="89" y="134"/>
                  <a:pt x="76" y="150"/>
                  <a:pt x="51" y="154"/>
                </a:cubicBezTo>
                <a:cubicBezTo>
                  <a:pt x="51" y="176"/>
                  <a:pt x="51" y="176"/>
                  <a:pt x="51" y="176"/>
                </a:cubicBezTo>
                <a:lnTo>
                  <a:pt x="37" y="176"/>
                </a:lnTo>
                <a:close/>
              </a:path>
            </a:pathLst>
          </a:cu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latin typeface="Arial" panose="020F0502020204030204"/>
              <a:ea typeface="微软雅黑"/>
              <a:cs typeface="+mn-ea"/>
              <a:sym typeface="+mn-lt"/>
            </a:endParaRPr>
          </a:p>
        </p:txBody>
      </p:sp>
      <p:grpSp>
        <p:nvGrpSpPr>
          <p:cNvPr id="33" name="组合 32"/>
          <p:cNvGrpSpPr/>
          <p:nvPr/>
        </p:nvGrpSpPr>
        <p:grpSpPr>
          <a:xfrm>
            <a:off x="528711" y="5047870"/>
            <a:ext cx="465535" cy="523139"/>
            <a:chOff x="5195891" y="3062131"/>
            <a:chExt cx="465535" cy="466725"/>
          </a:xfrm>
        </p:grpSpPr>
        <p:sp>
          <p:nvSpPr>
            <p:cNvPr id="34" name="Oval 22"/>
            <p:cNvSpPr>
              <a:spLocks noChangeArrowheads="1"/>
            </p:cNvSpPr>
            <p:nvPr/>
          </p:nvSpPr>
          <p:spPr bwMode="auto">
            <a:xfrm>
              <a:off x="5195891" y="3062131"/>
              <a:ext cx="465535" cy="466725"/>
            </a:xfrm>
            <a:prstGeom prst="ellipse">
              <a:avLst/>
            </a:prstGeom>
            <a:solidFill>
              <a:srgbClr val="E7E6E6">
                <a:lumMod val="25000"/>
              </a:srgbClr>
            </a:solidFill>
            <a:ln w="12700" cap="flat" cmpd="sng" algn="ctr">
              <a:noFill/>
              <a:prstDash val="solid"/>
              <a:miter lim="800000"/>
            </a:ln>
            <a:effectLst>
              <a:outerShdw blurRad="50800" dist="38100" dir="10800000" algn="r" rotWithShape="0">
                <a:prstClr val="black">
                  <a:alpha val="40000"/>
                </a:prstClr>
              </a:outerShdw>
            </a:effectLst>
          </p:spPr>
          <p:txBody>
            <a:bodyPr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zh-CN" altLang="en-US" sz="1051" b="1" i="0" u="none" strike="noStrike" kern="0" cap="none" spc="0" normalizeH="0" baseline="0" noProof="0">
                <a:ln>
                  <a:noFill/>
                </a:ln>
                <a:solidFill>
                  <a:prstClr val="white"/>
                </a:solidFill>
                <a:effectLst/>
                <a:uLnTx/>
                <a:uFillTx/>
                <a:latin typeface="Arial" panose="020F0502020204030204"/>
                <a:ea typeface="微软雅黑"/>
                <a:cs typeface="+mn-ea"/>
                <a:sym typeface="+mn-lt"/>
              </a:endParaRPr>
            </a:p>
          </p:txBody>
        </p:sp>
        <p:grpSp>
          <p:nvGrpSpPr>
            <p:cNvPr id="35" name="组合 34"/>
            <p:cNvGrpSpPr/>
            <p:nvPr/>
          </p:nvGrpSpPr>
          <p:grpSpPr>
            <a:xfrm>
              <a:off x="5306743" y="3147857"/>
              <a:ext cx="238127" cy="296465"/>
              <a:chOff x="7126454" y="2701926"/>
              <a:chExt cx="317501" cy="395287"/>
            </a:xfrm>
            <a:solidFill>
              <a:sysClr val="window" lastClr="FFFFFF"/>
            </a:solidFill>
          </p:grpSpPr>
          <p:sp>
            <p:nvSpPr>
              <p:cNvPr id="36" name="Freeform 53"/>
              <p:cNvSpPr/>
              <p:nvPr/>
            </p:nvSpPr>
            <p:spPr bwMode="auto">
              <a:xfrm>
                <a:off x="7270917" y="2876551"/>
                <a:ext cx="25400" cy="31750"/>
              </a:xfrm>
              <a:custGeom>
                <a:avLst/>
                <a:gdLst>
                  <a:gd name="T0" fmla="*/ 7 w 13"/>
                  <a:gd name="T1" fmla="*/ 0 h 16"/>
                  <a:gd name="T2" fmla="*/ 0 w 13"/>
                  <a:gd name="T3" fmla="*/ 6 h 16"/>
                  <a:gd name="T4" fmla="*/ 7 w 13"/>
                  <a:gd name="T5" fmla="*/ 16 h 16"/>
                  <a:gd name="T6" fmla="*/ 13 w 13"/>
                  <a:gd name="T7" fmla="*/ 6 h 16"/>
                  <a:gd name="T8" fmla="*/ 7 w 13"/>
                  <a:gd name="T9" fmla="*/ 0 h 16"/>
                </a:gdLst>
                <a:ahLst/>
                <a:cxnLst>
                  <a:cxn ang="0">
                    <a:pos x="T0" y="T1"/>
                  </a:cxn>
                  <a:cxn ang="0">
                    <a:pos x="T2" y="T3"/>
                  </a:cxn>
                  <a:cxn ang="0">
                    <a:pos x="T4" y="T5"/>
                  </a:cxn>
                  <a:cxn ang="0">
                    <a:pos x="T6" y="T7"/>
                  </a:cxn>
                  <a:cxn ang="0">
                    <a:pos x="T8" y="T9"/>
                  </a:cxn>
                </a:cxnLst>
                <a:rect l="0" t="0" r="r" b="b"/>
                <a:pathLst>
                  <a:path w="13" h="16">
                    <a:moveTo>
                      <a:pt x="7" y="0"/>
                    </a:moveTo>
                    <a:cubicBezTo>
                      <a:pt x="6" y="0"/>
                      <a:pt x="1" y="0"/>
                      <a:pt x="0" y="6"/>
                    </a:cubicBezTo>
                    <a:cubicBezTo>
                      <a:pt x="0" y="10"/>
                      <a:pt x="4" y="14"/>
                      <a:pt x="7" y="16"/>
                    </a:cubicBezTo>
                    <a:cubicBezTo>
                      <a:pt x="9" y="14"/>
                      <a:pt x="13" y="9"/>
                      <a:pt x="13" y="6"/>
                    </a:cubicBezTo>
                    <a:cubicBezTo>
                      <a:pt x="12" y="0"/>
                      <a:pt x="7" y="0"/>
                      <a:pt x="7" y="0"/>
                    </a:cubicBezTo>
                    <a:close/>
                  </a:path>
                </a:pathLst>
              </a:custGeom>
              <a:grpFill/>
              <a:ln>
                <a:noFill/>
              </a:ln>
            </p:spPr>
            <p:txBody>
              <a:body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cs typeface="+mn-ea"/>
                  <a:sym typeface="+mn-lt"/>
                </a:endParaRPr>
              </a:p>
            </p:txBody>
          </p:sp>
          <p:sp>
            <p:nvSpPr>
              <p:cNvPr id="37" name="Freeform 54"/>
              <p:cNvSpPr/>
              <p:nvPr/>
            </p:nvSpPr>
            <p:spPr bwMode="auto">
              <a:xfrm>
                <a:off x="7221704" y="2908301"/>
                <a:ext cx="19050" cy="22225"/>
              </a:xfrm>
              <a:custGeom>
                <a:avLst/>
                <a:gdLst>
                  <a:gd name="T0" fmla="*/ 5 w 10"/>
                  <a:gd name="T1" fmla="*/ 1 h 12"/>
                  <a:gd name="T2" fmla="*/ 2 w 10"/>
                  <a:gd name="T3" fmla="*/ 1 h 12"/>
                  <a:gd name="T4" fmla="*/ 1 w 10"/>
                  <a:gd name="T5" fmla="*/ 2 h 12"/>
                  <a:gd name="T6" fmla="*/ 0 w 10"/>
                  <a:gd name="T7" fmla="*/ 5 h 12"/>
                  <a:gd name="T8" fmla="*/ 9 w 10"/>
                  <a:gd name="T9" fmla="*/ 12 h 12"/>
                  <a:gd name="T10" fmla="*/ 10 w 10"/>
                  <a:gd name="T11" fmla="*/ 12 h 12"/>
                  <a:gd name="T12" fmla="*/ 5 w 10"/>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5" y="1"/>
                    </a:moveTo>
                    <a:cubicBezTo>
                      <a:pt x="4" y="0"/>
                      <a:pt x="3" y="0"/>
                      <a:pt x="2" y="1"/>
                    </a:cubicBezTo>
                    <a:cubicBezTo>
                      <a:pt x="2" y="1"/>
                      <a:pt x="1" y="1"/>
                      <a:pt x="1" y="2"/>
                    </a:cubicBezTo>
                    <a:cubicBezTo>
                      <a:pt x="0" y="3"/>
                      <a:pt x="0" y="4"/>
                      <a:pt x="0" y="5"/>
                    </a:cubicBezTo>
                    <a:cubicBezTo>
                      <a:pt x="1" y="8"/>
                      <a:pt x="4" y="11"/>
                      <a:pt x="9" y="12"/>
                    </a:cubicBezTo>
                    <a:cubicBezTo>
                      <a:pt x="10" y="12"/>
                      <a:pt x="10" y="12"/>
                      <a:pt x="10" y="12"/>
                    </a:cubicBezTo>
                    <a:cubicBezTo>
                      <a:pt x="8" y="3"/>
                      <a:pt x="6" y="1"/>
                      <a:pt x="5" y="1"/>
                    </a:cubicBezTo>
                    <a:close/>
                  </a:path>
                </a:pathLst>
              </a:custGeom>
              <a:grpFill/>
              <a:ln>
                <a:noFill/>
              </a:ln>
            </p:spPr>
            <p:txBody>
              <a:body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cs typeface="+mn-ea"/>
                  <a:sym typeface="+mn-lt"/>
                </a:endParaRPr>
              </a:p>
            </p:txBody>
          </p:sp>
          <p:sp>
            <p:nvSpPr>
              <p:cNvPr id="38" name="Freeform 55"/>
              <p:cNvSpPr/>
              <p:nvPr/>
            </p:nvSpPr>
            <p:spPr bwMode="auto">
              <a:xfrm>
                <a:off x="7328067" y="2908301"/>
                <a:ext cx="19050" cy="20637"/>
              </a:xfrm>
              <a:custGeom>
                <a:avLst/>
                <a:gdLst>
                  <a:gd name="T0" fmla="*/ 8 w 10"/>
                  <a:gd name="T1" fmla="*/ 0 h 11"/>
                  <a:gd name="T2" fmla="*/ 6 w 10"/>
                  <a:gd name="T3" fmla="*/ 0 h 11"/>
                  <a:gd name="T4" fmla="*/ 0 w 10"/>
                  <a:gd name="T5" fmla="*/ 11 h 11"/>
                  <a:gd name="T6" fmla="*/ 2 w 10"/>
                  <a:gd name="T7" fmla="*/ 11 h 11"/>
                  <a:gd name="T8" fmla="*/ 10 w 10"/>
                  <a:gd name="T9" fmla="*/ 4 h 11"/>
                  <a:gd name="T10" fmla="*/ 8 w 10"/>
                  <a:gd name="T11" fmla="*/ 0 h 11"/>
                </a:gdLst>
                <a:ahLst/>
                <a:cxnLst>
                  <a:cxn ang="0">
                    <a:pos x="T0" y="T1"/>
                  </a:cxn>
                  <a:cxn ang="0">
                    <a:pos x="T2" y="T3"/>
                  </a:cxn>
                  <a:cxn ang="0">
                    <a:pos x="T4" y="T5"/>
                  </a:cxn>
                  <a:cxn ang="0">
                    <a:pos x="T6" y="T7"/>
                  </a:cxn>
                  <a:cxn ang="0">
                    <a:pos x="T8" y="T9"/>
                  </a:cxn>
                  <a:cxn ang="0">
                    <a:pos x="T10" y="T11"/>
                  </a:cxn>
                </a:cxnLst>
                <a:rect l="0" t="0" r="r" b="b"/>
                <a:pathLst>
                  <a:path w="10" h="11">
                    <a:moveTo>
                      <a:pt x="8" y="0"/>
                    </a:moveTo>
                    <a:cubicBezTo>
                      <a:pt x="7" y="0"/>
                      <a:pt x="7" y="0"/>
                      <a:pt x="6" y="0"/>
                    </a:cubicBezTo>
                    <a:cubicBezTo>
                      <a:pt x="5" y="1"/>
                      <a:pt x="2" y="3"/>
                      <a:pt x="0" y="11"/>
                    </a:cubicBezTo>
                    <a:cubicBezTo>
                      <a:pt x="1" y="11"/>
                      <a:pt x="1" y="11"/>
                      <a:pt x="2" y="11"/>
                    </a:cubicBezTo>
                    <a:cubicBezTo>
                      <a:pt x="7" y="10"/>
                      <a:pt x="10" y="7"/>
                      <a:pt x="10" y="4"/>
                    </a:cubicBezTo>
                    <a:cubicBezTo>
                      <a:pt x="10" y="3"/>
                      <a:pt x="10" y="1"/>
                      <a:pt x="8" y="0"/>
                    </a:cubicBezTo>
                    <a:close/>
                  </a:path>
                </a:pathLst>
              </a:custGeom>
              <a:grpFill/>
              <a:ln>
                <a:noFill/>
              </a:ln>
            </p:spPr>
            <p:txBody>
              <a:body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cs typeface="+mn-ea"/>
                  <a:sym typeface="+mn-lt"/>
                </a:endParaRPr>
              </a:p>
            </p:txBody>
          </p:sp>
          <p:sp>
            <p:nvSpPr>
              <p:cNvPr id="39" name="Freeform 56"/>
              <p:cNvSpPr>
                <a:spLocks noEditPoints="1"/>
              </p:cNvSpPr>
              <p:nvPr/>
            </p:nvSpPr>
            <p:spPr bwMode="auto">
              <a:xfrm>
                <a:off x="7161379" y="2787651"/>
                <a:ext cx="246063" cy="263525"/>
              </a:xfrm>
              <a:custGeom>
                <a:avLst/>
                <a:gdLst>
                  <a:gd name="T0" fmla="*/ 115 w 127"/>
                  <a:gd name="T1" fmla="*/ 37 h 136"/>
                  <a:gd name="T2" fmla="*/ 64 w 127"/>
                  <a:gd name="T3" fmla="*/ 3 h 136"/>
                  <a:gd name="T4" fmla="*/ 13 w 127"/>
                  <a:gd name="T5" fmla="*/ 37 h 136"/>
                  <a:gd name="T6" fmla="*/ 39 w 127"/>
                  <a:gd name="T7" fmla="*/ 114 h 136"/>
                  <a:gd name="T8" fmla="*/ 39 w 127"/>
                  <a:gd name="T9" fmla="*/ 136 h 136"/>
                  <a:gd name="T10" fmla="*/ 64 w 127"/>
                  <a:gd name="T11" fmla="*/ 136 h 136"/>
                  <a:gd name="T12" fmla="*/ 88 w 127"/>
                  <a:gd name="T13" fmla="*/ 136 h 136"/>
                  <a:gd name="T14" fmla="*/ 89 w 127"/>
                  <a:gd name="T15" fmla="*/ 114 h 136"/>
                  <a:gd name="T16" fmla="*/ 115 w 127"/>
                  <a:gd name="T17" fmla="*/ 37 h 136"/>
                  <a:gd name="T18" fmla="*/ 85 w 127"/>
                  <a:gd name="T19" fmla="*/ 78 h 136"/>
                  <a:gd name="T20" fmla="*/ 84 w 127"/>
                  <a:gd name="T21" fmla="*/ 85 h 136"/>
                  <a:gd name="T22" fmla="*/ 76 w 127"/>
                  <a:gd name="T23" fmla="*/ 132 h 136"/>
                  <a:gd name="T24" fmla="*/ 72 w 127"/>
                  <a:gd name="T25" fmla="*/ 131 h 136"/>
                  <a:gd name="T26" fmla="*/ 80 w 127"/>
                  <a:gd name="T27" fmla="*/ 84 h 136"/>
                  <a:gd name="T28" fmla="*/ 81 w 127"/>
                  <a:gd name="T29" fmla="*/ 77 h 136"/>
                  <a:gd name="T30" fmla="*/ 64 w 127"/>
                  <a:gd name="T31" fmla="*/ 68 h 136"/>
                  <a:gd name="T32" fmla="*/ 47 w 127"/>
                  <a:gd name="T33" fmla="*/ 77 h 136"/>
                  <a:gd name="T34" fmla="*/ 48 w 127"/>
                  <a:gd name="T35" fmla="*/ 85 h 136"/>
                  <a:gd name="T36" fmla="*/ 55 w 127"/>
                  <a:gd name="T37" fmla="*/ 131 h 136"/>
                  <a:gd name="T38" fmla="*/ 51 w 127"/>
                  <a:gd name="T39" fmla="*/ 132 h 136"/>
                  <a:gd name="T40" fmla="*/ 44 w 127"/>
                  <a:gd name="T41" fmla="*/ 85 h 136"/>
                  <a:gd name="T42" fmla="*/ 43 w 127"/>
                  <a:gd name="T43" fmla="*/ 78 h 136"/>
                  <a:gd name="T44" fmla="*/ 40 w 127"/>
                  <a:gd name="T45" fmla="*/ 78 h 136"/>
                  <a:gd name="T46" fmla="*/ 27 w 127"/>
                  <a:gd name="T47" fmla="*/ 67 h 136"/>
                  <a:gd name="T48" fmla="*/ 31 w 127"/>
                  <a:gd name="T49" fmla="*/ 59 h 136"/>
                  <a:gd name="T50" fmla="*/ 38 w 127"/>
                  <a:gd name="T51" fmla="*/ 59 h 136"/>
                  <a:gd name="T52" fmla="*/ 46 w 127"/>
                  <a:gd name="T53" fmla="*/ 73 h 136"/>
                  <a:gd name="T54" fmla="*/ 60 w 127"/>
                  <a:gd name="T55" fmla="*/ 65 h 136"/>
                  <a:gd name="T56" fmla="*/ 53 w 127"/>
                  <a:gd name="T57" fmla="*/ 52 h 136"/>
                  <a:gd name="T58" fmla="*/ 64 w 127"/>
                  <a:gd name="T59" fmla="*/ 41 h 136"/>
                  <a:gd name="T60" fmla="*/ 75 w 127"/>
                  <a:gd name="T61" fmla="*/ 51 h 136"/>
                  <a:gd name="T62" fmla="*/ 67 w 127"/>
                  <a:gd name="T63" fmla="*/ 65 h 136"/>
                  <a:gd name="T64" fmla="*/ 82 w 127"/>
                  <a:gd name="T65" fmla="*/ 73 h 136"/>
                  <a:gd name="T66" fmla="*/ 90 w 127"/>
                  <a:gd name="T67" fmla="*/ 58 h 136"/>
                  <a:gd name="T68" fmla="*/ 96 w 127"/>
                  <a:gd name="T69" fmla="*/ 58 h 136"/>
                  <a:gd name="T70" fmla="*/ 101 w 127"/>
                  <a:gd name="T71" fmla="*/ 67 h 136"/>
                  <a:gd name="T72" fmla="*/ 88 w 127"/>
                  <a:gd name="T73" fmla="*/ 78 h 136"/>
                  <a:gd name="T74" fmla="*/ 85 w 127"/>
                  <a:gd name="T75" fmla="*/ 7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7" h="136">
                    <a:moveTo>
                      <a:pt x="115" y="37"/>
                    </a:moveTo>
                    <a:cubicBezTo>
                      <a:pt x="102" y="0"/>
                      <a:pt x="64" y="3"/>
                      <a:pt x="64" y="3"/>
                    </a:cubicBezTo>
                    <a:cubicBezTo>
                      <a:pt x="64" y="3"/>
                      <a:pt x="26" y="0"/>
                      <a:pt x="13" y="37"/>
                    </a:cubicBezTo>
                    <a:cubicBezTo>
                      <a:pt x="0" y="70"/>
                      <a:pt x="37" y="103"/>
                      <a:pt x="39" y="114"/>
                    </a:cubicBezTo>
                    <a:cubicBezTo>
                      <a:pt x="40" y="125"/>
                      <a:pt x="39" y="136"/>
                      <a:pt x="39" y="136"/>
                    </a:cubicBezTo>
                    <a:cubicBezTo>
                      <a:pt x="64" y="136"/>
                      <a:pt x="64" y="136"/>
                      <a:pt x="64" y="136"/>
                    </a:cubicBezTo>
                    <a:cubicBezTo>
                      <a:pt x="88" y="136"/>
                      <a:pt x="88" y="136"/>
                      <a:pt x="88" y="136"/>
                    </a:cubicBezTo>
                    <a:cubicBezTo>
                      <a:pt x="88" y="136"/>
                      <a:pt x="87" y="125"/>
                      <a:pt x="89" y="114"/>
                    </a:cubicBezTo>
                    <a:cubicBezTo>
                      <a:pt x="91" y="103"/>
                      <a:pt x="127" y="70"/>
                      <a:pt x="115" y="37"/>
                    </a:cubicBezTo>
                    <a:close/>
                    <a:moveTo>
                      <a:pt x="85" y="78"/>
                    </a:moveTo>
                    <a:cubicBezTo>
                      <a:pt x="85" y="80"/>
                      <a:pt x="85" y="82"/>
                      <a:pt x="84" y="85"/>
                    </a:cubicBezTo>
                    <a:cubicBezTo>
                      <a:pt x="82" y="102"/>
                      <a:pt x="76" y="131"/>
                      <a:pt x="76" y="132"/>
                    </a:cubicBezTo>
                    <a:cubicBezTo>
                      <a:pt x="72" y="131"/>
                      <a:pt x="72" y="131"/>
                      <a:pt x="72" y="131"/>
                    </a:cubicBezTo>
                    <a:cubicBezTo>
                      <a:pt x="72" y="131"/>
                      <a:pt x="78" y="101"/>
                      <a:pt x="80" y="84"/>
                    </a:cubicBezTo>
                    <a:cubicBezTo>
                      <a:pt x="80" y="82"/>
                      <a:pt x="80" y="80"/>
                      <a:pt x="81" y="77"/>
                    </a:cubicBezTo>
                    <a:cubicBezTo>
                      <a:pt x="74" y="75"/>
                      <a:pt x="67" y="70"/>
                      <a:pt x="64" y="68"/>
                    </a:cubicBezTo>
                    <a:cubicBezTo>
                      <a:pt x="61" y="70"/>
                      <a:pt x="54" y="75"/>
                      <a:pt x="47" y="77"/>
                    </a:cubicBezTo>
                    <a:cubicBezTo>
                      <a:pt x="48" y="80"/>
                      <a:pt x="48" y="82"/>
                      <a:pt x="48" y="85"/>
                    </a:cubicBezTo>
                    <a:cubicBezTo>
                      <a:pt x="51" y="102"/>
                      <a:pt x="55" y="131"/>
                      <a:pt x="55" y="131"/>
                    </a:cubicBezTo>
                    <a:cubicBezTo>
                      <a:pt x="51" y="132"/>
                      <a:pt x="51" y="132"/>
                      <a:pt x="51" y="132"/>
                    </a:cubicBezTo>
                    <a:cubicBezTo>
                      <a:pt x="51" y="131"/>
                      <a:pt x="46" y="102"/>
                      <a:pt x="44" y="85"/>
                    </a:cubicBezTo>
                    <a:cubicBezTo>
                      <a:pt x="43" y="83"/>
                      <a:pt x="43" y="80"/>
                      <a:pt x="43" y="78"/>
                    </a:cubicBezTo>
                    <a:cubicBezTo>
                      <a:pt x="42" y="78"/>
                      <a:pt x="41" y="78"/>
                      <a:pt x="40" y="78"/>
                    </a:cubicBezTo>
                    <a:cubicBezTo>
                      <a:pt x="32" y="77"/>
                      <a:pt x="27" y="72"/>
                      <a:pt x="27" y="67"/>
                    </a:cubicBezTo>
                    <a:cubicBezTo>
                      <a:pt x="26" y="64"/>
                      <a:pt x="28" y="60"/>
                      <a:pt x="31" y="59"/>
                    </a:cubicBezTo>
                    <a:cubicBezTo>
                      <a:pt x="33" y="58"/>
                      <a:pt x="36" y="58"/>
                      <a:pt x="38" y="59"/>
                    </a:cubicBezTo>
                    <a:cubicBezTo>
                      <a:pt x="42" y="61"/>
                      <a:pt x="44" y="67"/>
                      <a:pt x="46" y="73"/>
                    </a:cubicBezTo>
                    <a:cubicBezTo>
                      <a:pt x="52" y="71"/>
                      <a:pt x="57" y="67"/>
                      <a:pt x="60" y="65"/>
                    </a:cubicBezTo>
                    <a:cubicBezTo>
                      <a:pt x="57" y="62"/>
                      <a:pt x="52" y="57"/>
                      <a:pt x="53" y="52"/>
                    </a:cubicBezTo>
                    <a:cubicBezTo>
                      <a:pt x="53" y="43"/>
                      <a:pt x="60" y="41"/>
                      <a:pt x="64" y="41"/>
                    </a:cubicBezTo>
                    <a:cubicBezTo>
                      <a:pt x="67" y="41"/>
                      <a:pt x="74" y="43"/>
                      <a:pt x="75" y="51"/>
                    </a:cubicBezTo>
                    <a:cubicBezTo>
                      <a:pt x="75" y="57"/>
                      <a:pt x="71" y="62"/>
                      <a:pt x="67" y="65"/>
                    </a:cubicBezTo>
                    <a:cubicBezTo>
                      <a:pt x="70" y="67"/>
                      <a:pt x="76" y="71"/>
                      <a:pt x="82" y="73"/>
                    </a:cubicBezTo>
                    <a:cubicBezTo>
                      <a:pt x="83" y="66"/>
                      <a:pt x="86" y="60"/>
                      <a:pt x="90" y="58"/>
                    </a:cubicBezTo>
                    <a:cubicBezTo>
                      <a:pt x="92" y="57"/>
                      <a:pt x="94" y="57"/>
                      <a:pt x="96" y="58"/>
                    </a:cubicBezTo>
                    <a:cubicBezTo>
                      <a:pt x="100" y="59"/>
                      <a:pt x="101" y="63"/>
                      <a:pt x="101" y="67"/>
                    </a:cubicBezTo>
                    <a:cubicBezTo>
                      <a:pt x="100" y="71"/>
                      <a:pt x="96" y="76"/>
                      <a:pt x="88" y="78"/>
                    </a:cubicBezTo>
                    <a:cubicBezTo>
                      <a:pt x="87" y="78"/>
                      <a:pt x="86" y="78"/>
                      <a:pt x="85" y="78"/>
                    </a:cubicBezTo>
                    <a:close/>
                  </a:path>
                </a:pathLst>
              </a:custGeom>
              <a:grpFill/>
              <a:ln>
                <a:noFill/>
              </a:ln>
            </p:spPr>
            <p:txBody>
              <a:body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cs typeface="+mn-ea"/>
                  <a:sym typeface="+mn-lt"/>
                </a:endParaRPr>
              </a:p>
            </p:txBody>
          </p:sp>
          <p:sp>
            <p:nvSpPr>
              <p:cNvPr id="40" name="Rectangle 57"/>
              <p:cNvSpPr>
                <a:spLocks noChangeArrowheads="1"/>
              </p:cNvSpPr>
              <p:nvPr/>
            </p:nvSpPr>
            <p:spPr bwMode="auto">
              <a:xfrm>
                <a:off x="7237579" y="3071813"/>
                <a:ext cx="93663" cy="25400"/>
              </a:xfrm>
              <a:prstGeom prst="rect">
                <a:avLst/>
              </a:prstGeom>
              <a:grpFill/>
              <a:ln>
                <a:noFill/>
              </a:ln>
            </p:spPr>
            <p:txBody>
              <a:body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cs typeface="+mn-ea"/>
                  <a:sym typeface="+mn-lt"/>
                </a:endParaRPr>
              </a:p>
            </p:txBody>
          </p:sp>
          <p:sp>
            <p:nvSpPr>
              <p:cNvPr id="41" name="Freeform 58"/>
              <p:cNvSpPr/>
              <p:nvPr/>
            </p:nvSpPr>
            <p:spPr bwMode="auto">
              <a:xfrm>
                <a:off x="7277267" y="2701926"/>
                <a:ext cx="15875" cy="71437"/>
              </a:xfrm>
              <a:custGeom>
                <a:avLst/>
                <a:gdLst>
                  <a:gd name="T0" fmla="*/ 4 w 8"/>
                  <a:gd name="T1" fmla="*/ 37 h 37"/>
                  <a:gd name="T2" fmla="*/ 0 w 8"/>
                  <a:gd name="T3" fmla="*/ 33 h 37"/>
                  <a:gd name="T4" fmla="*/ 0 w 8"/>
                  <a:gd name="T5" fmla="*/ 4 h 37"/>
                  <a:gd name="T6" fmla="*/ 4 w 8"/>
                  <a:gd name="T7" fmla="*/ 0 h 37"/>
                  <a:gd name="T8" fmla="*/ 8 w 8"/>
                  <a:gd name="T9" fmla="*/ 4 h 37"/>
                  <a:gd name="T10" fmla="*/ 8 w 8"/>
                  <a:gd name="T11" fmla="*/ 33 h 37"/>
                  <a:gd name="T12" fmla="*/ 4 w 8"/>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8" h="37">
                    <a:moveTo>
                      <a:pt x="4" y="37"/>
                    </a:moveTo>
                    <a:cubicBezTo>
                      <a:pt x="1" y="37"/>
                      <a:pt x="0" y="35"/>
                      <a:pt x="0" y="33"/>
                    </a:cubicBezTo>
                    <a:cubicBezTo>
                      <a:pt x="0" y="4"/>
                      <a:pt x="0" y="4"/>
                      <a:pt x="0" y="4"/>
                    </a:cubicBezTo>
                    <a:cubicBezTo>
                      <a:pt x="0" y="2"/>
                      <a:pt x="1" y="0"/>
                      <a:pt x="4" y="0"/>
                    </a:cubicBezTo>
                    <a:cubicBezTo>
                      <a:pt x="6" y="0"/>
                      <a:pt x="8" y="2"/>
                      <a:pt x="8" y="4"/>
                    </a:cubicBezTo>
                    <a:cubicBezTo>
                      <a:pt x="8" y="33"/>
                      <a:pt x="8" y="33"/>
                      <a:pt x="8" y="33"/>
                    </a:cubicBezTo>
                    <a:cubicBezTo>
                      <a:pt x="8" y="35"/>
                      <a:pt x="6" y="37"/>
                      <a:pt x="4" y="37"/>
                    </a:cubicBezTo>
                    <a:close/>
                  </a:path>
                </a:pathLst>
              </a:custGeom>
              <a:grpFill/>
              <a:ln>
                <a:noFill/>
              </a:ln>
            </p:spPr>
            <p:txBody>
              <a:body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cs typeface="+mn-ea"/>
                  <a:sym typeface="+mn-lt"/>
                </a:endParaRPr>
              </a:p>
            </p:txBody>
          </p:sp>
          <p:sp>
            <p:nvSpPr>
              <p:cNvPr id="42" name="Freeform 59"/>
              <p:cNvSpPr/>
              <p:nvPr/>
            </p:nvSpPr>
            <p:spPr bwMode="auto">
              <a:xfrm>
                <a:off x="7194717" y="2736851"/>
                <a:ext cx="44450" cy="52387"/>
              </a:xfrm>
              <a:custGeom>
                <a:avLst/>
                <a:gdLst>
                  <a:gd name="T0" fmla="*/ 19 w 23"/>
                  <a:gd name="T1" fmla="*/ 27 h 27"/>
                  <a:gd name="T2" fmla="*/ 15 w 23"/>
                  <a:gd name="T3" fmla="*/ 26 h 27"/>
                  <a:gd name="T4" fmla="*/ 1 w 23"/>
                  <a:gd name="T5" fmla="*/ 7 h 27"/>
                  <a:gd name="T6" fmla="*/ 2 w 23"/>
                  <a:gd name="T7" fmla="*/ 1 h 27"/>
                  <a:gd name="T8" fmla="*/ 8 w 23"/>
                  <a:gd name="T9" fmla="*/ 2 h 27"/>
                  <a:gd name="T10" fmla="*/ 22 w 23"/>
                  <a:gd name="T11" fmla="*/ 21 h 27"/>
                  <a:gd name="T12" fmla="*/ 21 w 23"/>
                  <a:gd name="T13" fmla="*/ 27 h 27"/>
                  <a:gd name="T14" fmla="*/ 19 w 23"/>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19" y="27"/>
                    </a:moveTo>
                    <a:cubicBezTo>
                      <a:pt x="17" y="27"/>
                      <a:pt x="16" y="27"/>
                      <a:pt x="15" y="26"/>
                    </a:cubicBezTo>
                    <a:cubicBezTo>
                      <a:pt x="1" y="7"/>
                      <a:pt x="1" y="7"/>
                      <a:pt x="1" y="7"/>
                    </a:cubicBezTo>
                    <a:cubicBezTo>
                      <a:pt x="0" y="5"/>
                      <a:pt x="0" y="2"/>
                      <a:pt x="2" y="1"/>
                    </a:cubicBezTo>
                    <a:cubicBezTo>
                      <a:pt x="4" y="0"/>
                      <a:pt x="6" y="0"/>
                      <a:pt x="8" y="2"/>
                    </a:cubicBezTo>
                    <a:cubicBezTo>
                      <a:pt x="22" y="21"/>
                      <a:pt x="22" y="21"/>
                      <a:pt x="22" y="21"/>
                    </a:cubicBezTo>
                    <a:cubicBezTo>
                      <a:pt x="23" y="22"/>
                      <a:pt x="23" y="25"/>
                      <a:pt x="21" y="27"/>
                    </a:cubicBezTo>
                    <a:cubicBezTo>
                      <a:pt x="20" y="27"/>
                      <a:pt x="19" y="27"/>
                      <a:pt x="19" y="27"/>
                    </a:cubicBezTo>
                    <a:close/>
                  </a:path>
                </a:pathLst>
              </a:custGeom>
              <a:grpFill/>
              <a:ln>
                <a:noFill/>
              </a:ln>
            </p:spPr>
            <p:txBody>
              <a:body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cs typeface="+mn-ea"/>
                  <a:sym typeface="+mn-lt"/>
                </a:endParaRPr>
              </a:p>
            </p:txBody>
          </p:sp>
          <p:sp>
            <p:nvSpPr>
              <p:cNvPr id="43" name="Freeform 60"/>
              <p:cNvSpPr/>
              <p:nvPr/>
            </p:nvSpPr>
            <p:spPr bwMode="auto">
              <a:xfrm>
                <a:off x="7336004" y="2735263"/>
                <a:ext cx="39688" cy="53975"/>
              </a:xfrm>
              <a:custGeom>
                <a:avLst/>
                <a:gdLst>
                  <a:gd name="T0" fmla="*/ 5 w 21"/>
                  <a:gd name="T1" fmla="*/ 28 h 28"/>
                  <a:gd name="T2" fmla="*/ 3 w 21"/>
                  <a:gd name="T3" fmla="*/ 28 h 28"/>
                  <a:gd name="T4" fmla="*/ 1 w 21"/>
                  <a:gd name="T5" fmla="*/ 22 h 28"/>
                  <a:gd name="T6" fmla="*/ 13 w 21"/>
                  <a:gd name="T7" fmla="*/ 3 h 28"/>
                  <a:gd name="T8" fmla="*/ 18 w 21"/>
                  <a:gd name="T9" fmla="*/ 2 h 28"/>
                  <a:gd name="T10" fmla="*/ 20 w 21"/>
                  <a:gd name="T11" fmla="*/ 7 h 28"/>
                  <a:gd name="T12" fmla="*/ 8 w 21"/>
                  <a:gd name="T13" fmla="*/ 26 h 28"/>
                  <a:gd name="T14" fmla="*/ 5 w 21"/>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5" y="28"/>
                    </a:moveTo>
                    <a:cubicBezTo>
                      <a:pt x="4" y="28"/>
                      <a:pt x="3" y="28"/>
                      <a:pt x="3" y="28"/>
                    </a:cubicBezTo>
                    <a:cubicBezTo>
                      <a:pt x="1" y="27"/>
                      <a:pt x="0" y="24"/>
                      <a:pt x="1" y="22"/>
                    </a:cubicBezTo>
                    <a:cubicBezTo>
                      <a:pt x="13" y="3"/>
                      <a:pt x="13" y="3"/>
                      <a:pt x="13" y="3"/>
                    </a:cubicBezTo>
                    <a:cubicBezTo>
                      <a:pt x="14" y="1"/>
                      <a:pt x="16" y="0"/>
                      <a:pt x="18" y="2"/>
                    </a:cubicBezTo>
                    <a:cubicBezTo>
                      <a:pt x="20" y="3"/>
                      <a:pt x="21" y="5"/>
                      <a:pt x="20" y="7"/>
                    </a:cubicBezTo>
                    <a:cubicBezTo>
                      <a:pt x="8" y="26"/>
                      <a:pt x="8" y="26"/>
                      <a:pt x="8" y="26"/>
                    </a:cubicBezTo>
                    <a:cubicBezTo>
                      <a:pt x="8" y="28"/>
                      <a:pt x="6" y="28"/>
                      <a:pt x="5" y="28"/>
                    </a:cubicBezTo>
                    <a:close/>
                  </a:path>
                </a:pathLst>
              </a:custGeom>
              <a:grpFill/>
              <a:ln>
                <a:noFill/>
              </a:ln>
            </p:spPr>
            <p:txBody>
              <a:body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cs typeface="+mn-ea"/>
                  <a:sym typeface="+mn-lt"/>
                </a:endParaRPr>
              </a:p>
            </p:txBody>
          </p:sp>
          <p:sp>
            <p:nvSpPr>
              <p:cNvPr id="44" name="Freeform 61"/>
              <p:cNvSpPr/>
              <p:nvPr/>
            </p:nvSpPr>
            <p:spPr bwMode="auto">
              <a:xfrm>
                <a:off x="7388392" y="2797176"/>
                <a:ext cx="55563" cy="36512"/>
              </a:xfrm>
              <a:custGeom>
                <a:avLst/>
                <a:gdLst>
                  <a:gd name="T0" fmla="*/ 5 w 29"/>
                  <a:gd name="T1" fmla="*/ 19 h 19"/>
                  <a:gd name="T2" fmla="*/ 1 w 29"/>
                  <a:gd name="T3" fmla="*/ 17 h 19"/>
                  <a:gd name="T4" fmla="*/ 3 w 29"/>
                  <a:gd name="T5" fmla="*/ 12 h 19"/>
                  <a:gd name="T6" fmla="*/ 22 w 29"/>
                  <a:gd name="T7" fmla="*/ 1 h 19"/>
                  <a:gd name="T8" fmla="*/ 28 w 29"/>
                  <a:gd name="T9" fmla="*/ 3 h 19"/>
                  <a:gd name="T10" fmla="*/ 26 w 29"/>
                  <a:gd name="T11" fmla="*/ 8 h 19"/>
                  <a:gd name="T12" fmla="*/ 7 w 29"/>
                  <a:gd name="T13" fmla="*/ 19 h 19"/>
                  <a:gd name="T14" fmla="*/ 5 w 29"/>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9">
                    <a:moveTo>
                      <a:pt x="5" y="19"/>
                    </a:moveTo>
                    <a:cubicBezTo>
                      <a:pt x="3" y="19"/>
                      <a:pt x="2" y="19"/>
                      <a:pt x="1" y="17"/>
                    </a:cubicBezTo>
                    <a:cubicBezTo>
                      <a:pt x="0" y="15"/>
                      <a:pt x="1" y="13"/>
                      <a:pt x="3" y="12"/>
                    </a:cubicBezTo>
                    <a:cubicBezTo>
                      <a:pt x="22" y="1"/>
                      <a:pt x="22" y="1"/>
                      <a:pt x="22" y="1"/>
                    </a:cubicBezTo>
                    <a:cubicBezTo>
                      <a:pt x="24" y="0"/>
                      <a:pt x="27" y="0"/>
                      <a:pt x="28" y="3"/>
                    </a:cubicBezTo>
                    <a:cubicBezTo>
                      <a:pt x="29" y="5"/>
                      <a:pt x="28" y="7"/>
                      <a:pt x="26" y="8"/>
                    </a:cubicBezTo>
                    <a:cubicBezTo>
                      <a:pt x="7" y="19"/>
                      <a:pt x="7" y="19"/>
                      <a:pt x="7" y="19"/>
                    </a:cubicBezTo>
                    <a:cubicBezTo>
                      <a:pt x="6" y="19"/>
                      <a:pt x="6" y="19"/>
                      <a:pt x="5" y="19"/>
                    </a:cubicBezTo>
                    <a:close/>
                  </a:path>
                </a:pathLst>
              </a:custGeom>
              <a:grpFill/>
              <a:ln>
                <a:noFill/>
              </a:ln>
            </p:spPr>
            <p:txBody>
              <a:body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cs typeface="+mn-ea"/>
                  <a:sym typeface="+mn-lt"/>
                </a:endParaRPr>
              </a:p>
            </p:txBody>
          </p:sp>
          <p:sp>
            <p:nvSpPr>
              <p:cNvPr id="45" name="Freeform 62"/>
              <p:cNvSpPr/>
              <p:nvPr/>
            </p:nvSpPr>
            <p:spPr bwMode="auto">
              <a:xfrm>
                <a:off x="7126454" y="2797176"/>
                <a:ext cx="53975" cy="36512"/>
              </a:xfrm>
              <a:custGeom>
                <a:avLst/>
                <a:gdLst>
                  <a:gd name="T0" fmla="*/ 24 w 28"/>
                  <a:gd name="T1" fmla="*/ 19 h 19"/>
                  <a:gd name="T2" fmla="*/ 22 w 28"/>
                  <a:gd name="T3" fmla="*/ 19 h 19"/>
                  <a:gd name="T4" fmla="*/ 2 w 28"/>
                  <a:gd name="T5" fmla="*/ 8 h 19"/>
                  <a:gd name="T6" fmla="*/ 1 w 28"/>
                  <a:gd name="T7" fmla="*/ 3 h 19"/>
                  <a:gd name="T8" fmla="*/ 6 w 28"/>
                  <a:gd name="T9" fmla="*/ 1 h 19"/>
                  <a:gd name="T10" fmla="*/ 26 w 28"/>
                  <a:gd name="T11" fmla="*/ 12 h 19"/>
                  <a:gd name="T12" fmla="*/ 27 w 28"/>
                  <a:gd name="T13" fmla="*/ 17 h 19"/>
                  <a:gd name="T14" fmla="*/ 24 w 2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9">
                    <a:moveTo>
                      <a:pt x="24" y="19"/>
                    </a:moveTo>
                    <a:cubicBezTo>
                      <a:pt x="23" y="19"/>
                      <a:pt x="22" y="19"/>
                      <a:pt x="22" y="19"/>
                    </a:cubicBezTo>
                    <a:cubicBezTo>
                      <a:pt x="2" y="8"/>
                      <a:pt x="2" y="8"/>
                      <a:pt x="2" y="8"/>
                    </a:cubicBezTo>
                    <a:cubicBezTo>
                      <a:pt x="0" y="7"/>
                      <a:pt x="0" y="5"/>
                      <a:pt x="1" y="3"/>
                    </a:cubicBezTo>
                    <a:cubicBezTo>
                      <a:pt x="2" y="1"/>
                      <a:pt x="4" y="0"/>
                      <a:pt x="6" y="1"/>
                    </a:cubicBezTo>
                    <a:cubicBezTo>
                      <a:pt x="26" y="12"/>
                      <a:pt x="26" y="12"/>
                      <a:pt x="26" y="12"/>
                    </a:cubicBezTo>
                    <a:cubicBezTo>
                      <a:pt x="28" y="13"/>
                      <a:pt x="28" y="15"/>
                      <a:pt x="27" y="17"/>
                    </a:cubicBezTo>
                    <a:cubicBezTo>
                      <a:pt x="27" y="19"/>
                      <a:pt x="25" y="19"/>
                      <a:pt x="24" y="19"/>
                    </a:cubicBezTo>
                    <a:close/>
                  </a:path>
                </a:pathLst>
              </a:custGeom>
              <a:grpFill/>
              <a:ln>
                <a:noFill/>
              </a:ln>
            </p:spPr>
            <p:txBody>
              <a:body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cs typeface="+mn-ea"/>
                  <a:sym typeface="+mn-lt"/>
                </a:endParaRPr>
              </a:p>
            </p:txBody>
          </p:sp>
        </p:grpSp>
      </p:grpSp>
      <p:grpSp>
        <p:nvGrpSpPr>
          <p:cNvPr id="65" name="组合 64"/>
          <p:cNvGrpSpPr/>
          <p:nvPr/>
        </p:nvGrpSpPr>
        <p:grpSpPr>
          <a:xfrm>
            <a:off x="529902" y="1615529"/>
            <a:ext cx="464344" cy="521806"/>
            <a:chOff x="4435161" y="2270872"/>
            <a:chExt cx="464344" cy="465535"/>
          </a:xfrm>
        </p:grpSpPr>
        <p:sp>
          <p:nvSpPr>
            <p:cNvPr id="66" name="Oval 23"/>
            <p:cNvSpPr>
              <a:spLocks noChangeArrowheads="1"/>
            </p:cNvSpPr>
            <p:nvPr/>
          </p:nvSpPr>
          <p:spPr bwMode="auto">
            <a:xfrm>
              <a:off x="4435161" y="2270872"/>
              <a:ext cx="464344" cy="465535"/>
            </a:xfrm>
            <a:prstGeom prst="ellipse">
              <a:avLst/>
            </a:prstGeom>
            <a:solidFill>
              <a:srgbClr val="E7E6E6">
                <a:lumMod val="25000"/>
              </a:srgbClr>
            </a:solidFill>
            <a:ln w="12700" cap="flat" cmpd="sng" algn="ctr">
              <a:noFill/>
              <a:prstDash val="solid"/>
              <a:miter lim="800000"/>
            </a:ln>
            <a:effectLst>
              <a:outerShdw blurRad="50800" dist="38100" dir="10800000" algn="r" rotWithShape="0">
                <a:prstClr val="black">
                  <a:alpha val="40000"/>
                </a:prstClr>
              </a:outerShdw>
            </a:effectLst>
          </p:spPr>
          <p:txBody>
            <a:bodyPr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zh-CN" altLang="en-US" sz="1051" b="1" i="0" u="none" strike="noStrike" kern="0" cap="none" spc="0" normalizeH="0" baseline="0" noProof="0">
                <a:ln>
                  <a:noFill/>
                </a:ln>
                <a:solidFill>
                  <a:prstClr val="white"/>
                </a:solidFill>
                <a:effectLst/>
                <a:uLnTx/>
                <a:uFillTx/>
                <a:latin typeface="Arial" panose="020F0502020204030204"/>
                <a:ea typeface="微软雅黑"/>
                <a:cs typeface="+mn-ea"/>
                <a:sym typeface="+mn-lt"/>
              </a:endParaRPr>
            </a:p>
          </p:txBody>
        </p:sp>
        <p:sp>
          <p:nvSpPr>
            <p:cNvPr id="67" name="Freeform 93"/>
            <p:cNvSpPr>
              <a:spLocks noEditPoints="1"/>
            </p:cNvSpPr>
            <p:nvPr/>
          </p:nvSpPr>
          <p:spPr bwMode="auto">
            <a:xfrm>
              <a:off x="4521509" y="2377071"/>
              <a:ext cx="240855" cy="246701"/>
            </a:xfrm>
            <a:custGeom>
              <a:avLst/>
              <a:gdLst>
                <a:gd name="T0" fmla="*/ 101 w 128"/>
                <a:gd name="T1" fmla="*/ 0 h 154"/>
                <a:gd name="T2" fmla="*/ 75 w 128"/>
                <a:gd name="T3" fmla="*/ 22 h 154"/>
                <a:gd name="T4" fmla="*/ 49 w 128"/>
                <a:gd name="T5" fmla="*/ 2 h 154"/>
                <a:gd name="T6" fmla="*/ 22 w 128"/>
                <a:gd name="T7" fmla="*/ 29 h 154"/>
                <a:gd name="T8" fmla="*/ 41 w 128"/>
                <a:gd name="T9" fmla="*/ 54 h 154"/>
                <a:gd name="T10" fmla="*/ 41 w 128"/>
                <a:gd name="T11" fmla="*/ 65 h 154"/>
                <a:gd name="T12" fmla="*/ 0 w 128"/>
                <a:gd name="T13" fmla="*/ 56 h 154"/>
                <a:gd name="T14" fmla="*/ 0 w 128"/>
                <a:gd name="T15" fmla="*/ 97 h 154"/>
                <a:gd name="T16" fmla="*/ 41 w 128"/>
                <a:gd name="T17" fmla="*/ 92 h 154"/>
                <a:gd name="T18" fmla="*/ 41 w 128"/>
                <a:gd name="T19" fmla="*/ 106 h 154"/>
                <a:gd name="T20" fmla="*/ 75 w 128"/>
                <a:gd name="T21" fmla="*/ 106 h 154"/>
                <a:gd name="T22" fmla="*/ 75 w 128"/>
                <a:gd name="T23" fmla="*/ 144 h 154"/>
                <a:gd name="T24" fmla="*/ 49 w 128"/>
                <a:gd name="T25" fmla="*/ 144 h 154"/>
                <a:gd name="T26" fmla="*/ 49 w 128"/>
                <a:gd name="T27" fmla="*/ 154 h 154"/>
                <a:gd name="T28" fmla="*/ 75 w 128"/>
                <a:gd name="T29" fmla="*/ 154 h 154"/>
                <a:gd name="T30" fmla="*/ 86 w 128"/>
                <a:gd name="T31" fmla="*/ 154 h 154"/>
                <a:gd name="T32" fmla="*/ 112 w 128"/>
                <a:gd name="T33" fmla="*/ 154 h 154"/>
                <a:gd name="T34" fmla="*/ 112 w 128"/>
                <a:gd name="T35" fmla="*/ 144 h 154"/>
                <a:gd name="T36" fmla="*/ 86 w 128"/>
                <a:gd name="T37" fmla="*/ 144 h 154"/>
                <a:gd name="T38" fmla="*/ 86 w 128"/>
                <a:gd name="T39" fmla="*/ 106 h 154"/>
                <a:gd name="T40" fmla="*/ 116 w 128"/>
                <a:gd name="T41" fmla="*/ 106 h 154"/>
                <a:gd name="T42" fmla="*/ 116 w 128"/>
                <a:gd name="T43" fmla="*/ 50 h 154"/>
                <a:gd name="T44" fmla="*/ 128 w 128"/>
                <a:gd name="T45" fmla="*/ 27 h 154"/>
                <a:gd name="T46" fmla="*/ 101 w 128"/>
                <a:gd name="T47" fmla="*/ 0 h 154"/>
                <a:gd name="T48" fmla="*/ 56 w 128"/>
                <a:gd name="T49" fmla="*/ 50 h 154"/>
                <a:gd name="T50" fmla="*/ 42 w 128"/>
                <a:gd name="T51" fmla="*/ 50 h 154"/>
                <a:gd name="T52" fmla="*/ 27 w 128"/>
                <a:gd name="T53" fmla="*/ 29 h 154"/>
                <a:gd name="T54" fmla="*/ 49 w 128"/>
                <a:gd name="T55" fmla="*/ 7 h 154"/>
                <a:gd name="T56" fmla="*/ 71 w 128"/>
                <a:gd name="T57" fmla="*/ 29 h 154"/>
                <a:gd name="T58" fmla="*/ 56 w 128"/>
                <a:gd name="T59" fmla="*/ 50 h 154"/>
                <a:gd name="T60" fmla="*/ 66 w 128"/>
                <a:gd name="T61" fmla="*/ 50 h 154"/>
                <a:gd name="T62" fmla="*/ 76 w 128"/>
                <a:gd name="T63" fmla="*/ 34 h 154"/>
                <a:gd name="T64" fmla="*/ 87 w 128"/>
                <a:gd name="T65" fmla="*/ 50 h 154"/>
                <a:gd name="T66" fmla="*/ 66 w 128"/>
                <a:gd name="T67" fmla="*/ 50 h 154"/>
                <a:gd name="T68" fmla="*/ 101 w 128"/>
                <a:gd name="T69" fmla="*/ 49 h 154"/>
                <a:gd name="T70" fmla="*/ 79 w 128"/>
                <a:gd name="T71" fmla="*/ 27 h 154"/>
                <a:gd name="T72" fmla="*/ 101 w 128"/>
                <a:gd name="T73" fmla="*/ 5 h 154"/>
                <a:gd name="T74" fmla="*/ 124 w 128"/>
                <a:gd name="T75" fmla="*/ 27 h 154"/>
                <a:gd name="T76" fmla="*/ 101 w 128"/>
                <a:gd name="T77"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54">
                  <a:moveTo>
                    <a:pt x="101" y="0"/>
                  </a:moveTo>
                  <a:cubicBezTo>
                    <a:pt x="88" y="0"/>
                    <a:pt x="78" y="10"/>
                    <a:pt x="75" y="22"/>
                  </a:cubicBezTo>
                  <a:cubicBezTo>
                    <a:pt x="72" y="10"/>
                    <a:pt x="62" y="2"/>
                    <a:pt x="49" y="2"/>
                  </a:cubicBezTo>
                  <a:cubicBezTo>
                    <a:pt x="34" y="2"/>
                    <a:pt x="22" y="14"/>
                    <a:pt x="22" y="29"/>
                  </a:cubicBezTo>
                  <a:cubicBezTo>
                    <a:pt x="22" y="41"/>
                    <a:pt x="30" y="51"/>
                    <a:pt x="41" y="54"/>
                  </a:cubicBezTo>
                  <a:cubicBezTo>
                    <a:pt x="41" y="65"/>
                    <a:pt x="41" y="65"/>
                    <a:pt x="41" y="65"/>
                  </a:cubicBezTo>
                  <a:cubicBezTo>
                    <a:pt x="0" y="56"/>
                    <a:pt x="0" y="56"/>
                    <a:pt x="0" y="56"/>
                  </a:cubicBezTo>
                  <a:cubicBezTo>
                    <a:pt x="0" y="97"/>
                    <a:pt x="0" y="97"/>
                    <a:pt x="0" y="97"/>
                  </a:cubicBezTo>
                  <a:cubicBezTo>
                    <a:pt x="41" y="92"/>
                    <a:pt x="41" y="92"/>
                    <a:pt x="41" y="92"/>
                  </a:cubicBezTo>
                  <a:cubicBezTo>
                    <a:pt x="41" y="106"/>
                    <a:pt x="41" y="106"/>
                    <a:pt x="41" y="106"/>
                  </a:cubicBezTo>
                  <a:cubicBezTo>
                    <a:pt x="75" y="106"/>
                    <a:pt x="75" y="106"/>
                    <a:pt x="75" y="106"/>
                  </a:cubicBezTo>
                  <a:cubicBezTo>
                    <a:pt x="75" y="144"/>
                    <a:pt x="75" y="144"/>
                    <a:pt x="75" y="144"/>
                  </a:cubicBezTo>
                  <a:cubicBezTo>
                    <a:pt x="49" y="144"/>
                    <a:pt x="49" y="144"/>
                    <a:pt x="49" y="144"/>
                  </a:cubicBezTo>
                  <a:cubicBezTo>
                    <a:pt x="49" y="154"/>
                    <a:pt x="49" y="154"/>
                    <a:pt x="49" y="154"/>
                  </a:cubicBezTo>
                  <a:cubicBezTo>
                    <a:pt x="75" y="154"/>
                    <a:pt x="75" y="154"/>
                    <a:pt x="75" y="154"/>
                  </a:cubicBezTo>
                  <a:cubicBezTo>
                    <a:pt x="86" y="154"/>
                    <a:pt x="86" y="154"/>
                    <a:pt x="86" y="154"/>
                  </a:cubicBezTo>
                  <a:cubicBezTo>
                    <a:pt x="112" y="154"/>
                    <a:pt x="112" y="154"/>
                    <a:pt x="112" y="154"/>
                  </a:cubicBezTo>
                  <a:cubicBezTo>
                    <a:pt x="112" y="144"/>
                    <a:pt x="112" y="144"/>
                    <a:pt x="112" y="144"/>
                  </a:cubicBezTo>
                  <a:cubicBezTo>
                    <a:pt x="86" y="144"/>
                    <a:pt x="86" y="144"/>
                    <a:pt x="86" y="144"/>
                  </a:cubicBezTo>
                  <a:cubicBezTo>
                    <a:pt x="86" y="106"/>
                    <a:pt x="86" y="106"/>
                    <a:pt x="86" y="106"/>
                  </a:cubicBezTo>
                  <a:cubicBezTo>
                    <a:pt x="116" y="106"/>
                    <a:pt x="116" y="106"/>
                    <a:pt x="116" y="106"/>
                  </a:cubicBezTo>
                  <a:cubicBezTo>
                    <a:pt x="116" y="50"/>
                    <a:pt x="116" y="50"/>
                    <a:pt x="116" y="50"/>
                  </a:cubicBezTo>
                  <a:cubicBezTo>
                    <a:pt x="123" y="45"/>
                    <a:pt x="128" y="37"/>
                    <a:pt x="128" y="27"/>
                  </a:cubicBezTo>
                  <a:cubicBezTo>
                    <a:pt x="128" y="12"/>
                    <a:pt x="116" y="0"/>
                    <a:pt x="101" y="0"/>
                  </a:cubicBezTo>
                  <a:close/>
                  <a:moveTo>
                    <a:pt x="56" y="50"/>
                  </a:moveTo>
                  <a:cubicBezTo>
                    <a:pt x="42" y="50"/>
                    <a:pt x="42" y="50"/>
                    <a:pt x="42" y="50"/>
                  </a:cubicBezTo>
                  <a:cubicBezTo>
                    <a:pt x="34" y="47"/>
                    <a:pt x="27" y="38"/>
                    <a:pt x="27" y="29"/>
                  </a:cubicBezTo>
                  <a:cubicBezTo>
                    <a:pt x="27" y="16"/>
                    <a:pt x="37" y="7"/>
                    <a:pt x="49" y="7"/>
                  </a:cubicBezTo>
                  <a:cubicBezTo>
                    <a:pt x="61" y="7"/>
                    <a:pt x="71" y="16"/>
                    <a:pt x="71" y="29"/>
                  </a:cubicBezTo>
                  <a:cubicBezTo>
                    <a:pt x="71" y="38"/>
                    <a:pt x="65" y="47"/>
                    <a:pt x="56" y="50"/>
                  </a:cubicBezTo>
                  <a:close/>
                  <a:moveTo>
                    <a:pt x="66" y="50"/>
                  </a:moveTo>
                  <a:cubicBezTo>
                    <a:pt x="71" y="46"/>
                    <a:pt x="74" y="40"/>
                    <a:pt x="76" y="34"/>
                  </a:cubicBezTo>
                  <a:cubicBezTo>
                    <a:pt x="77" y="40"/>
                    <a:pt x="81" y="46"/>
                    <a:pt x="87" y="50"/>
                  </a:cubicBezTo>
                  <a:lnTo>
                    <a:pt x="66" y="50"/>
                  </a:lnTo>
                  <a:close/>
                  <a:moveTo>
                    <a:pt x="101" y="49"/>
                  </a:moveTo>
                  <a:cubicBezTo>
                    <a:pt x="89" y="49"/>
                    <a:pt x="79" y="39"/>
                    <a:pt x="79" y="27"/>
                  </a:cubicBezTo>
                  <a:cubicBezTo>
                    <a:pt x="79" y="15"/>
                    <a:pt x="89" y="5"/>
                    <a:pt x="101" y="5"/>
                  </a:cubicBezTo>
                  <a:cubicBezTo>
                    <a:pt x="114" y="5"/>
                    <a:pt x="124" y="15"/>
                    <a:pt x="124" y="27"/>
                  </a:cubicBezTo>
                  <a:cubicBezTo>
                    <a:pt x="124" y="39"/>
                    <a:pt x="114" y="49"/>
                    <a:pt x="101" y="49"/>
                  </a:cubicBezTo>
                  <a:close/>
                </a:path>
              </a:pathLst>
            </a:custGeom>
            <a:solidFill>
              <a:sysClr val="window" lastClr="FFFFFF"/>
            </a:solidFill>
            <a:ln>
              <a:noFill/>
            </a:ln>
            <a:extLst/>
          </p:spPr>
          <p:txBody>
            <a:bodyPr/>
            <a:lstStyle/>
            <a:p>
              <a:pPr marL="0" marR="0" lvl="0" indent="0" defTabSz="685722"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black"/>
                </a:solidFill>
                <a:effectLst/>
                <a:uLnTx/>
                <a:uFillTx/>
                <a:cs typeface="+mn-ea"/>
                <a:sym typeface="+mn-lt"/>
              </a:endParaRPr>
            </a:p>
          </p:txBody>
        </p:sp>
      </p:grpSp>
      <p:grpSp>
        <p:nvGrpSpPr>
          <p:cNvPr id="60" name="组合 59"/>
          <p:cNvGrpSpPr/>
          <p:nvPr/>
        </p:nvGrpSpPr>
        <p:grpSpPr>
          <a:xfrm>
            <a:off x="1063252" y="3350413"/>
            <a:ext cx="489096" cy="543736"/>
            <a:chOff x="3255609" y="2802573"/>
            <a:chExt cx="443665" cy="464344"/>
          </a:xfrm>
        </p:grpSpPr>
        <p:sp>
          <p:nvSpPr>
            <p:cNvPr id="61" name="Oval 24"/>
            <p:cNvSpPr>
              <a:spLocks noChangeArrowheads="1"/>
            </p:cNvSpPr>
            <p:nvPr/>
          </p:nvSpPr>
          <p:spPr bwMode="auto">
            <a:xfrm>
              <a:off x="3255609" y="2802573"/>
              <a:ext cx="443665" cy="464344"/>
            </a:xfrm>
            <a:prstGeom prst="ellipse">
              <a:avLst/>
            </a:prstGeom>
            <a:solidFill>
              <a:srgbClr val="E7E6E6">
                <a:lumMod val="25000"/>
              </a:srgbClr>
            </a:solidFill>
            <a:ln w="12700" cap="flat" cmpd="sng" algn="ctr">
              <a:noFill/>
              <a:prstDash val="solid"/>
              <a:miter lim="800000"/>
            </a:ln>
            <a:effectLst>
              <a:outerShdw blurRad="50800" dist="38100" dir="10800000" algn="r" rotWithShape="0">
                <a:prstClr val="black">
                  <a:alpha val="40000"/>
                </a:prstClr>
              </a:outerShdw>
            </a:effectLst>
          </p:spPr>
          <p:txBody>
            <a:bodyPr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zh-CN" altLang="en-US" sz="1051" b="1" i="0" u="none" strike="noStrike" kern="0" cap="none" spc="0" normalizeH="0" baseline="0" noProof="0">
                <a:ln>
                  <a:noFill/>
                </a:ln>
                <a:solidFill>
                  <a:prstClr val="white"/>
                </a:solidFill>
                <a:effectLst/>
                <a:uLnTx/>
                <a:uFillTx/>
                <a:latin typeface="Arial" panose="020F0502020204030204"/>
                <a:ea typeface="微软雅黑"/>
                <a:cs typeface="+mn-ea"/>
                <a:sym typeface="+mn-lt"/>
              </a:endParaRPr>
            </a:p>
          </p:txBody>
        </p:sp>
        <p:grpSp>
          <p:nvGrpSpPr>
            <p:cNvPr id="62" name="组合 61"/>
            <p:cNvGrpSpPr/>
            <p:nvPr/>
          </p:nvGrpSpPr>
          <p:grpSpPr>
            <a:xfrm>
              <a:off x="3362453" y="2924019"/>
              <a:ext cx="214313" cy="215503"/>
              <a:chOff x="4534067" y="2403476"/>
              <a:chExt cx="285750" cy="287337"/>
            </a:xfrm>
            <a:solidFill>
              <a:sysClr val="window" lastClr="FFFFFF"/>
            </a:solidFill>
          </p:grpSpPr>
          <p:sp>
            <p:nvSpPr>
              <p:cNvPr id="63" name="Freeform 38"/>
              <p:cNvSpPr>
                <a:spLocks noEditPoints="1"/>
              </p:cNvSpPr>
              <p:nvPr/>
            </p:nvSpPr>
            <p:spPr bwMode="auto">
              <a:xfrm>
                <a:off x="4534067" y="2403476"/>
                <a:ext cx="285750" cy="287337"/>
              </a:xfrm>
              <a:custGeom>
                <a:avLst/>
                <a:gdLst>
                  <a:gd name="T0" fmla="*/ 74 w 148"/>
                  <a:gd name="T1" fmla="*/ 0 h 148"/>
                  <a:gd name="T2" fmla="*/ 0 w 148"/>
                  <a:gd name="T3" fmla="*/ 74 h 148"/>
                  <a:gd name="T4" fmla="*/ 74 w 148"/>
                  <a:gd name="T5" fmla="*/ 148 h 148"/>
                  <a:gd name="T6" fmla="*/ 148 w 148"/>
                  <a:gd name="T7" fmla="*/ 74 h 148"/>
                  <a:gd name="T8" fmla="*/ 74 w 148"/>
                  <a:gd name="T9" fmla="*/ 0 h 148"/>
                  <a:gd name="T10" fmla="*/ 79 w 148"/>
                  <a:gd name="T11" fmla="*/ 138 h 148"/>
                  <a:gd name="T12" fmla="*/ 77 w 148"/>
                  <a:gd name="T13" fmla="*/ 128 h 148"/>
                  <a:gd name="T14" fmla="*/ 74 w 148"/>
                  <a:gd name="T15" fmla="*/ 116 h 148"/>
                  <a:gd name="T16" fmla="*/ 71 w 148"/>
                  <a:gd name="T17" fmla="*/ 128 h 148"/>
                  <a:gd name="T18" fmla="*/ 69 w 148"/>
                  <a:gd name="T19" fmla="*/ 138 h 148"/>
                  <a:gd name="T20" fmla="*/ 9 w 148"/>
                  <a:gd name="T21" fmla="*/ 79 h 148"/>
                  <a:gd name="T22" fmla="*/ 20 w 148"/>
                  <a:gd name="T23" fmla="*/ 76 h 148"/>
                  <a:gd name="T24" fmla="*/ 32 w 148"/>
                  <a:gd name="T25" fmla="*/ 74 h 148"/>
                  <a:gd name="T26" fmla="*/ 20 w 148"/>
                  <a:gd name="T27" fmla="*/ 71 h 148"/>
                  <a:gd name="T28" fmla="*/ 9 w 148"/>
                  <a:gd name="T29" fmla="*/ 68 h 148"/>
                  <a:gd name="T30" fmla="*/ 69 w 148"/>
                  <a:gd name="T31" fmla="*/ 9 h 148"/>
                  <a:gd name="T32" fmla="*/ 71 w 148"/>
                  <a:gd name="T33" fmla="*/ 19 h 148"/>
                  <a:gd name="T34" fmla="*/ 74 w 148"/>
                  <a:gd name="T35" fmla="*/ 32 h 148"/>
                  <a:gd name="T36" fmla="*/ 77 w 148"/>
                  <a:gd name="T37" fmla="*/ 19 h 148"/>
                  <a:gd name="T38" fmla="*/ 79 w 148"/>
                  <a:gd name="T39" fmla="*/ 9 h 148"/>
                  <a:gd name="T40" fmla="*/ 139 w 148"/>
                  <a:gd name="T41" fmla="*/ 69 h 148"/>
                  <a:gd name="T42" fmla="*/ 128 w 148"/>
                  <a:gd name="T43" fmla="*/ 71 h 148"/>
                  <a:gd name="T44" fmla="*/ 116 w 148"/>
                  <a:gd name="T45" fmla="*/ 74 h 148"/>
                  <a:gd name="T46" fmla="*/ 128 w 148"/>
                  <a:gd name="T47" fmla="*/ 76 h 148"/>
                  <a:gd name="T48" fmla="*/ 139 w 148"/>
                  <a:gd name="T49" fmla="*/ 79 h 148"/>
                  <a:gd name="T50" fmla="*/ 79 w 148"/>
                  <a:gd name="T51"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148">
                    <a:moveTo>
                      <a:pt x="74" y="0"/>
                    </a:moveTo>
                    <a:cubicBezTo>
                      <a:pt x="33" y="0"/>
                      <a:pt x="0" y="33"/>
                      <a:pt x="0" y="74"/>
                    </a:cubicBezTo>
                    <a:cubicBezTo>
                      <a:pt x="0" y="114"/>
                      <a:pt x="33" y="148"/>
                      <a:pt x="74" y="148"/>
                    </a:cubicBezTo>
                    <a:cubicBezTo>
                      <a:pt x="115" y="148"/>
                      <a:pt x="148" y="115"/>
                      <a:pt x="148" y="74"/>
                    </a:cubicBezTo>
                    <a:cubicBezTo>
                      <a:pt x="148" y="33"/>
                      <a:pt x="115" y="0"/>
                      <a:pt x="74" y="0"/>
                    </a:cubicBezTo>
                    <a:close/>
                    <a:moveTo>
                      <a:pt x="79" y="138"/>
                    </a:moveTo>
                    <a:cubicBezTo>
                      <a:pt x="77" y="128"/>
                      <a:pt x="77" y="128"/>
                      <a:pt x="77" y="128"/>
                    </a:cubicBezTo>
                    <a:cubicBezTo>
                      <a:pt x="74" y="116"/>
                      <a:pt x="74" y="116"/>
                      <a:pt x="74" y="116"/>
                    </a:cubicBezTo>
                    <a:cubicBezTo>
                      <a:pt x="71" y="128"/>
                      <a:pt x="71" y="128"/>
                      <a:pt x="71" y="128"/>
                    </a:cubicBezTo>
                    <a:cubicBezTo>
                      <a:pt x="69" y="138"/>
                      <a:pt x="69" y="138"/>
                      <a:pt x="69" y="138"/>
                    </a:cubicBezTo>
                    <a:cubicBezTo>
                      <a:pt x="37" y="136"/>
                      <a:pt x="12" y="110"/>
                      <a:pt x="9" y="79"/>
                    </a:cubicBezTo>
                    <a:cubicBezTo>
                      <a:pt x="20" y="76"/>
                      <a:pt x="20" y="76"/>
                      <a:pt x="20" y="76"/>
                    </a:cubicBezTo>
                    <a:cubicBezTo>
                      <a:pt x="32" y="74"/>
                      <a:pt x="32" y="74"/>
                      <a:pt x="32" y="74"/>
                    </a:cubicBezTo>
                    <a:cubicBezTo>
                      <a:pt x="20" y="71"/>
                      <a:pt x="20" y="71"/>
                      <a:pt x="20" y="71"/>
                    </a:cubicBezTo>
                    <a:cubicBezTo>
                      <a:pt x="9" y="68"/>
                      <a:pt x="9" y="68"/>
                      <a:pt x="9" y="68"/>
                    </a:cubicBezTo>
                    <a:cubicBezTo>
                      <a:pt x="12" y="37"/>
                      <a:pt x="37" y="12"/>
                      <a:pt x="69" y="9"/>
                    </a:cubicBezTo>
                    <a:cubicBezTo>
                      <a:pt x="71" y="19"/>
                      <a:pt x="71" y="19"/>
                      <a:pt x="71" y="19"/>
                    </a:cubicBezTo>
                    <a:cubicBezTo>
                      <a:pt x="74" y="32"/>
                      <a:pt x="74" y="32"/>
                      <a:pt x="74" y="32"/>
                    </a:cubicBezTo>
                    <a:cubicBezTo>
                      <a:pt x="77" y="19"/>
                      <a:pt x="77" y="19"/>
                      <a:pt x="77" y="19"/>
                    </a:cubicBezTo>
                    <a:cubicBezTo>
                      <a:pt x="79" y="9"/>
                      <a:pt x="79" y="9"/>
                      <a:pt x="79" y="9"/>
                    </a:cubicBezTo>
                    <a:cubicBezTo>
                      <a:pt x="111" y="12"/>
                      <a:pt x="136" y="37"/>
                      <a:pt x="139" y="69"/>
                    </a:cubicBezTo>
                    <a:cubicBezTo>
                      <a:pt x="128" y="71"/>
                      <a:pt x="128" y="71"/>
                      <a:pt x="128" y="71"/>
                    </a:cubicBezTo>
                    <a:cubicBezTo>
                      <a:pt x="116" y="74"/>
                      <a:pt x="116" y="74"/>
                      <a:pt x="116" y="74"/>
                    </a:cubicBezTo>
                    <a:cubicBezTo>
                      <a:pt x="128" y="76"/>
                      <a:pt x="128" y="76"/>
                      <a:pt x="128" y="76"/>
                    </a:cubicBezTo>
                    <a:cubicBezTo>
                      <a:pt x="139" y="79"/>
                      <a:pt x="139" y="79"/>
                      <a:pt x="139" y="79"/>
                    </a:cubicBezTo>
                    <a:cubicBezTo>
                      <a:pt x="136" y="111"/>
                      <a:pt x="111" y="136"/>
                      <a:pt x="79" y="138"/>
                    </a:cubicBezTo>
                    <a:close/>
                  </a:path>
                </a:pathLst>
              </a:custGeom>
              <a:grpFill/>
              <a:ln>
                <a:noFill/>
              </a:ln>
            </p:spPr>
            <p:txBody>
              <a:body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cs typeface="+mn-ea"/>
                  <a:sym typeface="+mn-lt"/>
                </a:endParaRPr>
              </a:p>
            </p:txBody>
          </p:sp>
          <p:sp>
            <p:nvSpPr>
              <p:cNvPr id="64" name="Freeform 39"/>
              <p:cNvSpPr/>
              <p:nvPr/>
            </p:nvSpPr>
            <p:spPr bwMode="auto">
              <a:xfrm>
                <a:off x="4607092" y="2482851"/>
                <a:ext cx="155575" cy="93662"/>
              </a:xfrm>
              <a:custGeom>
                <a:avLst/>
                <a:gdLst>
                  <a:gd name="T0" fmla="*/ 0 w 98"/>
                  <a:gd name="T1" fmla="*/ 20 h 59"/>
                  <a:gd name="T2" fmla="*/ 40 w 98"/>
                  <a:gd name="T3" fmla="*/ 59 h 59"/>
                  <a:gd name="T4" fmla="*/ 98 w 98"/>
                  <a:gd name="T5" fmla="*/ 0 h 59"/>
                  <a:gd name="T6" fmla="*/ 42 w 98"/>
                  <a:gd name="T7" fmla="*/ 43 h 59"/>
                  <a:gd name="T8" fmla="*/ 0 w 98"/>
                  <a:gd name="T9" fmla="*/ 20 h 59"/>
                </a:gdLst>
                <a:ahLst/>
                <a:cxnLst>
                  <a:cxn ang="0">
                    <a:pos x="T0" y="T1"/>
                  </a:cxn>
                  <a:cxn ang="0">
                    <a:pos x="T2" y="T3"/>
                  </a:cxn>
                  <a:cxn ang="0">
                    <a:pos x="T4" y="T5"/>
                  </a:cxn>
                  <a:cxn ang="0">
                    <a:pos x="T6" y="T7"/>
                  </a:cxn>
                  <a:cxn ang="0">
                    <a:pos x="T8" y="T9"/>
                  </a:cxn>
                </a:cxnLst>
                <a:rect l="0" t="0" r="r" b="b"/>
                <a:pathLst>
                  <a:path w="98" h="59">
                    <a:moveTo>
                      <a:pt x="0" y="20"/>
                    </a:moveTo>
                    <a:lnTo>
                      <a:pt x="40" y="59"/>
                    </a:lnTo>
                    <a:lnTo>
                      <a:pt x="98" y="0"/>
                    </a:lnTo>
                    <a:lnTo>
                      <a:pt x="42" y="43"/>
                    </a:lnTo>
                    <a:lnTo>
                      <a:pt x="0" y="20"/>
                    </a:lnTo>
                    <a:close/>
                  </a:path>
                </a:pathLst>
              </a:custGeom>
              <a:grpFill/>
              <a:ln>
                <a:noFill/>
              </a:ln>
            </p:spPr>
            <p:txBody>
              <a:body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cs typeface="+mn-ea"/>
                  <a:sym typeface="+mn-lt"/>
                </a:endParaRPr>
              </a:p>
            </p:txBody>
          </p:sp>
        </p:grpSp>
      </p:grpSp>
      <p:grpSp>
        <p:nvGrpSpPr>
          <p:cNvPr id="74" name="组合 73"/>
          <p:cNvGrpSpPr/>
          <p:nvPr/>
        </p:nvGrpSpPr>
        <p:grpSpPr>
          <a:xfrm>
            <a:off x="948272" y="2472025"/>
            <a:ext cx="465535" cy="521806"/>
            <a:chOff x="3351611" y="3614581"/>
            <a:chExt cx="465535" cy="465535"/>
          </a:xfrm>
        </p:grpSpPr>
        <p:sp>
          <p:nvSpPr>
            <p:cNvPr id="75" name="Oval 25"/>
            <p:cNvSpPr>
              <a:spLocks noChangeArrowheads="1"/>
            </p:cNvSpPr>
            <p:nvPr/>
          </p:nvSpPr>
          <p:spPr bwMode="auto">
            <a:xfrm>
              <a:off x="3351611" y="3614581"/>
              <a:ext cx="465535" cy="465535"/>
            </a:xfrm>
            <a:prstGeom prst="ellipse">
              <a:avLst/>
            </a:prstGeom>
            <a:solidFill>
              <a:srgbClr val="E7E6E6">
                <a:lumMod val="25000"/>
              </a:srgbClr>
            </a:solidFill>
            <a:ln w="12700" cap="flat" cmpd="sng" algn="ctr">
              <a:noFill/>
              <a:prstDash val="solid"/>
              <a:miter lim="800000"/>
            </a:ln>
            <a:effectLst>
              <a:outerShdw blurRad="50800" dist="38100" dir="10800000" algn="r" rotWithShape="0">
                <a:prstClr val="black">
                  <a:alpha val="40000"/>
                </a:prstClr>
              </a:outerShdw>
            </a:effectLst>
          </p:spPr>
          <p:txBody>
            <a:bodyPr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zh-CN" altLang="en-US" sz="1051" b="1" i="0" u="none" strike="noStrike" kern="0" cap="none" spc="0" normalizeH="0" baseline="0" noProof="0">
                <a:ln>
                  <a:noFill/>
                </a:ln>
                <a:solidFill>
                  <a:prstClr val="white"/>
                </a:solidFill>
                <a:effectLst/>
                <a:uLnTx/>
                <a:uFillTx/>
                <a:latin typeface="Arial" panose="020F0502020204030204"/>
                <a:ea typeface="微软雅黑"/>
                <a:cs typeface="+mn-ea"/>
                <a:sym typeface="+mn-lt"/>
              </a:endParaRPr>
            </a:p>
          </p:txBody>
        </p:sp>
        <p:grpSp>
          <p:nvGrpSpPr>
            <p:cNvPr id="76" name="组合 72"/>
            <p:cNvGrpSpPr>
              <a:grpSpLocks/>
            </p:cNvGrpSpPr>
            <p:nvPr/>
          </p:nvGrpSpPr>
          <p:grpSpPr bwMode="auto">
            <a:xfrm>
              <a:off x="3429002" y="3712211"/>
              <a:ext cx="272655" cy="258367"/>
              <a:chOff x="4622967" y="3454401"/>
              <a:chExt cx="363537" cy="344487"/>
            </a:xfrm>
          </p:grpSpPr>
          <p:sp>
            <p:nvSpPr>
              <p:cNvPr id="77" name="Freeform 42"/>
              <p:cNvSpPr>
                <a:spLocks noEditPoints="1"/>
              </p:cNvSpPr>
              <p:nvPr/>
            </p:nvSpPr>
            <p:spPr bwMode="auto">
              <a:xfrm>
                <a:off x="4622967" y="3652838"/>
                <a:ext cx="142875" cy="146050"/>
              </a:xfrm>
              <a:custGeom>
                <a:avLst/>
                <a:gdLst>
                  <a:gd name="T0" fmla="*/ 2147483647 w 74"/>
                  <a:gd name="T1" fmla="*/ 2147483647 h 75"/>
                  <a:gd name="T2" fmla="*/ 2147483647 w 74"/>
                  <a:gd name="T3" fmla="*/ 2147483647 h 75"/>
                  <a:gd name="T4" fmla="*/ 2147483647 w 74"/>
                  <a:gd name="T5" fmla="*/ 2147483647 h 75"/>
                  <a:gd name="T6" fmla="*/ 2147483647 w 74"/>
                  <a:gd name="T7" fmla="*/ 2147483647 h 75"/>
                  <a:gd name="T8" fmla="*/ 2147483647 w 74"/>
                  <a:gd name="T9" fmla="*/ 2147483647 h 75"/>
                  <a:gd name="T10" fmla="*/ 2147483647 w 74"/>
                  <a:gd name="T11" fmla="*/ 2147483647 h 75"/>
                  <a:gd name="T12" fmla="*/ 2147483647 w 74"/>
                  <a:gd name="T13" fmla="*/ 2147483647 h 75"/>
                  <a:gd name="T14" fmla="*/ 2147483647 w 74"/>
                  <a:gd name="T15" fmla="*/ 2147483647 h 75"/>
                  <a:gd name="T16" fmla="*/ 2147483647 w 74"/>
                  <a:gd name="T17" fmla="*/ 2147483647 h 75"/>
                  <a:gd name="T18" fmla="*/ 2147483647 w 74"/>
                  <a:gd name="T19" fmla="*/ 2147483647 h 75"/>
                  <a:gd name="T20" fmla="*/ 2147483647 w 74"/>
                  <a:gd name="T21" fmla="*/ 2147483647 h 75"/>
                  <a:gd name="T22" fmla="*/ 2147483647 w 74"/>
                  <a:gd name="T23" fmla="*/ 2147483647 h 75"/>
                  <a:gd name="T24" fmla="*/ 2147483647 w 74"/>
                  <a:gd name="T25" fmla="*/ 2147483647 h 75"/>
                  <a:gd name="T26" fmla="*/ 2147483647 w 74"/>
                  <a:gd name="T27" fmla="*/ 2147483647 h 75"/>
                  <a:gd name="T28" fmla="*/ 2147483647 w 74"/>
                  <a:gd name="T29" fmla="*/ 2147483647 h 75"/>
                  <a:gd name="T30" fmla="*/ 2147483647 w 74"/>
                  <a:gd name="T31" fmla="*/ 2147483647 h 75"/>
                  <a:gd name="T32" fmla="*/ 2147483647 w 74"/>
                  <a:gd name="T33" fmla="*/ 2147483647 h 75"/>
                  <a:gd name="T34" fmla="*/ 2147483647 w 74"/>
                  <a:gd name="T35" fmla="*/ 2147483647 h 75"/>
                  <a:gd name="T36" fmla="*/ 2147483647 w 74"/>
                  <a:gd name="T37" fmla="*/ 2147483647 h 75"/>
                  <a:gd name="T38" fmla="*/ 2147483647 w 74"/>
                  <a:gd name="T39" fmla="*/ 2147483647 h 75"/>
                  <a:gd name="T40" fmla="*/ 2147483647 w 74"/>
                  <a:gd name="T41" fmla="*/ 2147483647 h 75"/>
                  <a:gd name="T42" fmla="*/ 2147483647 w 74"/>
                  <a:gd name="T43" fmla="*/ 2147483647 h 75"/>
                  <a:gd name="T44" fmla="*/ 2147483647 w 74"/>
                  <a:gd name="T45" fmla="*/ 2147483647 h 75"/>
                  <a:gd name="T46" fmla="*/ 2147483647 w 74"/>
                  <a:gd name="T47" fmla="*/ 2147483647 h 75"/>
                  <a:gd name="T48" fmla="*/ 2147483647 w 74"/>
                  <a:gd name="T49" fmla="*/ 2147483647 h 75"/>
                  <a:gd name="T50" fmla="*/ 2147483647 w 74"/>
                  <a:gd name="T51" fmla="*/ 0 h 75"/>
                  <a:gd name="T52" fmla="*/ 2147483647 w 74"/>
                  <a:gd name="T53" fmla="*/ 0 h 75"/>
                  <a:gd name="T54" fmla="*/ 2147483647 w 74"/>
                  <a:gd name="T55" fmla="*/ 2147483647 h 75"/>
                  <a:gd name="T56" fmla="*/ 2147483647 w 74"/>
                  <a:gd name="T57" fmla="*/ 2147483647 h 75"/>
                  <a:gd name="T58" fmla="*/ 2147483647 w 74"/>
                  <a:gd name="T59" fmla="*/ 2147483647 h 75"/>
                  <a:gd name="T60" fmla="*/ 2147483647 w 74"/>
                  <a:gd name="T61" fmla="*/ 2147483647 h 75"/>
                  <a:gd name="T62" fmla="*/ 2147483647 w 74"/>
                  <a:gd name="T63" fmla="*/ 2147483647 h 75"/>
                  <a:gd name="T64" fmla="*/ 2147483647 w 74"/>
                  <a:gd name="T65" fmla="*/ 2147483647 h 75"/>
                  <a:gd name="T66" fmla="*/ 2147483647 w 74"/>
                  <a:gd name="T67" fmla="*/ 2147483647 h 75"/>
                  <a:gd name="T68" fmla="*/ 2147483647 w 74"/>
                  <a:gd name="T69" fmla="*/ 2147483647 h 75"/>
                  <a:gd name="T70" fmla="*/ 0 w 74"/>
                  <a:gd name="T71" fmla="*/ 2147483647 h 75"/>
                  <a:gd name="T72" fmla="*/ 0 w 74"/>
                  <a:gd name="T73" fmla="*/ 2147483647 h 75"/>
                  <a:gd name="T74" fmla="*/ 2147483647 w 74"/>
                  <a:gd name="T75" fmla="*/ 2147483647 h 75"/>
                  <a:gd name="T76" fmla="*/ 2147483647 w 74"/>
                  <a:gd name="T77" fmla="*/ 2147483647 h 75"/>
                  <a:gd name="T78" fmla="*/ 2147483647 w 74"/>
                  <a:gd name="T79" fmla="*/ 2147483647 h 75"/>
                  <a:gd name="T80" fmla="*/ 2147483647 w 74"/>
                  <a:gd name="T81" fmla="*/ 2147483647 h 75"/>
                  <a:gd name="T82" fmla="*/ 2147483647 w 74"/>
                  <a:gd name="T83" fmla="*/ 2147483647 h 75"/>
                  <a:gd name="T84" fmla="*/ 2147483647 w 74"/>
                  <a:gd name="T85" fmla="*/ 2147483647 h 75"/>
                  <a:gd name="T86" fmla="*/ 2147483647 w 7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4"/>
                  <a:gd name="T133" fmla="*/ 0 h 75"/>
                  <a:gd name="T134" fmla="*/ 74 w 7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4" h="75">
                    <a:moveTo>
                      <a:pt x="11" y="44"/>
                    </a:moveTo>
                    <a:cubicBezTo>
                      <a:pt x="12" y="47"/>
                      <a:pt x="13" y="49"/>
                      <a:pt x="14" y="52"/>
                    </a:cubicBezTo>
                    <a:cubicBezTo>
                      <a:pt x="6" y="59"/>
                      <a:pt x="6" y="59"/>
                      <a:pt x="6" y="59"/>
                    </a:cubicBezTo>
                    <a:cubicBezTo>
                      <a:pt x="16" y="69"/>
                      <a:pt x="16" y="69"/>
                      <a:pt x="16" y="69"/>
                    </a:cubicBezTo>
                    <a:cubicBezTo>
                      <a:pt x="23" y="60"/>
                      <a:pt x="23" y="60"/>
                      <a:pt x="23" y="60"/>
                    </a:cubicBezTo>
                    <a:cubicBezTo>
                      <a:pt x="25" y="62"/>
                      <a:pt x="28" y="63"/>
                      <a:pt x="31" y="64"/>
                    </a:cubicBezTo>
                    <a:cubicBezTo>
                      <a:pt x="30" y="75"/>
                      <a:pt x="30" y="75"/>
                      <a:pt x="30" y="75"/>
                    </a:cubicBezTo>
                    <a:cubicBezTo>
                      <a:pt x="45" y="75"/>
                      <a:pt x="45" y="75"/>
                      <a:pt x="45" y="75"/>
                    </a:cubicBezTo>
                    <a:cubicBezTo>
                      <a:pt x="43" y="63"/>
                      <a:pt x="43" y="63"/>
                      <a:pt x="43" y="63"/>
                    </a:cubicBezTo>
                    <a:cubicBezTo>
                      <a:pt x="46" y="63"/>
                      <a:pt x="49" y="62"/>
                      <a:pt x="51" y="60"/>
                    </a:cubicBezTo>
                    <a:cubicBezTo>
                      <a:pt x="58" y="69"/>
                      <a:pt x="58" y="69"/>
                      <a:pt x="58" y="69"/>
                    </a:cubicBezTo>
                    <a:cubicBezTo>
                      <a:pt x="69" y="58"/>
                      <a:pt x="69" y="58"/>
                      <a:pt x="69" y="58"/>
                    </a:cubicBezTo>
                    <a:cubicBezTo>
                      <a:pt x="60" y="51"/>
                      <a:pt x="60" y="51"/>
                      <a:pt x="60" y="51"/>
                    </a:cubicBezTo>
                    <a:cubicBezTo>
                      <a:pt x="61" y="49"/>
                      <a:pt x="63" y="46"/>
                      <a:pt x="63" y="43"/>
                    </a:cubicBezTo>
                    <a:cubicBezTo>
                      <a:pt x="74" y="44"/>
                      <a:pt x="74" y="44"/>
                      <a:pt x="74" y="44"/>
                    </a:cubicBezTo>
                    <a:cubicBezTo>
                      <a:pt x="74" y="31"/>
                      <a:pt x="74" y="31"/>
                      <a:pt x="74" y="31"/>
                    </a:cubicBezTo>
                    <a:cubicBezTo>
                      <a:pt x="63" y="32"/>
                      <a:pt x="63" y="32"/>
                      <a:pt x="63" y="32"/>
                    </a:cubicBezTo>
                    <a:cubicBezTo>
                      <a:pt x="63" y="32"/>
                      <a:pt x="63" y="31"/>
                      <a:pt x="63" y="31"/>
                    </a:cubicBezTo>
                    <a:cubicBezTo>
                      <a:pt x="62" y="28"/>
                      <a:pt x="61" y="26"/>
                      <a:pt x="60" y="23"/>
                    </a:cubicBezTo>
                    <a:cubicBezTo>
                      <a:pt x="60" y="23"/>
                      <a:pt x="60" y="23"/>
                      <a:pt x="60" y="23"/>
                    </a:cubicBezTo>
                    <a:cubicBezTo>
                      <a:pt x="68" y="16"/>
                      <a:pt x="68" y="16"/>
                      <a:pt x="68" y="16"/>
                    </a:cubicBezTo>
                    <a:cubicBezTo>
                      <a:pt x="58" y="6"/>
                      <a:pt x="58" y="6"/>
                      <a:pt x="58" y="6"/>
                    </a:cubicBezTo>
                    <a:cubicBezTo>
                      <a:pt x="51" y="15"/>
                      <a:pt x="51" y="15"/>
                      <a:pt x="51" y="15"/>
                    </a:cubicBezTo>
                    <a:cubicBezTo>
                      <a:pt x="51" y="15"/>
                      <a:pt x="51" y="15"/>
                      <a:pt x="51" y="15"/>
                    </a:cubicBezTo>
                    <a:cubicBezTo>
                      <a:pt x="49" y="13"/>
                      <a:pt x="46" y="12"/>
                      <a:pt x="43" y="11"/>
                    </a:cubicBezTo>
                    <a:cubicBezTo>
                      <a:pt x="44" y="0"/>
                      <a:pt x="44" y="0"/>
                      <a:pt x="44" y="0"/>
                    </a:cubicBezTo>
                    <a:cubicBezTo>
                      <a:pt x="29" y="0"/>
                      <a:pt x="29" y="0"/>
                      <a:pt x="29" y="0"/>
                    </a:cubicBezTo>
                    <a:cubicBezTo>
                      <a:pt x="31" y="11"/>
                      <a:pt x="31" y="11"/>
                      <a:pt x="31" y="11"/>
                    </a:cubicBezTo>
                    <a:cubicBezTo>
                      <a:pt x="31" y="11"/>
                      <a:pt x="31" y="11"/>
                      <a:pt x="31" y="11"/>
                    </a:cubicBezTo>
                    <a:cubicBezTo>
                      <a:pt x="28" y="12"/>
                      <a:pt x="25" y="13"/>
                      <a:pt x="23" y="15"/>
                    </a:cubicBezTo>
                    <a:cubicBezTo>
                      <a:pt x="23" y="15"/>
                      <a:pt x="23" y="15"/>
                      <a:pt x="23" y="15"/>
                    </a:cubicBezTo>
                    <a:cubicBezTo>
                      <a:pt x="16" y="6"/>
                      <a:pt x="16" y="6"/>
                      <a:pt x="16" y="6"/>
                    </a:cubicBezTo>
                    <a:cubicBezTo>
                      <a:pt x="5" y="17"/>
                      <a:pt x="5" y="17"/>
                      <a:pt x="5" y="17"/>
                    </a:cubicBezTo>
                    <a:cubicBezTo>
                      <a:pt x="14" y="24"/>
                      <a:pt x="14" y="24"/>
                      <a:pt x="14" y="24"/>
                    </a:cubicBezTo>
                    <a:cubicBezTo>
                      <a:pt x="13" y="26"/>
                      <a:pt x="11" y="29"/>
                      <a:pt x="11" y="32"/>
                    </a:cubicBezTo>
                    <a:cubicBezTo>
                      <a:pt x="0" y="31"/>
                      <a:pt x="0" y="31"/>
                      <a:pt x="0" y="31"/>
                    </a:cubicBezTo>
                    <a:cubicBezTo>
                      <a:pt x="0" y="45"/>
                      <a:pt x="0" y="45"/>
                      <a:pt x="0" y="45"/>
                    </a:cubicBezTo>
                    <a:cubicBezTo>
                      <a:pt x="11" y="43"/>
                      <a:pt x="11" y="43"/>
                      <a:pt x="11" y="43"/>
                    </a:cubicBezTo>
                    <a:cubicBezTo>
                      <a:pt x="11" y="43"/>
                      <a:pt x="11" y="43"/>
                      <a:pt x="11" y="44"/>
                    </a:cubicBezTo>
                    <a:close/>
                    <a:moveTo>
                      <a:pt x="25" y="37"/>
                    </a:moveTo>
                    <a:cubicBezTo>
                      <a:pt x="25" y="31"/>
                      <a:pt x="30" y="25"/>
                      <a:pt x="37" y="25"/>
                    </a:cubicBezTo>
                    <a:cubicBezTo>
                      <a:pt x="44" y="25"/>
                      <a:pt x="49" y="31"/>
                      <a:pt x="49" y="37"/>
                    </a:cubicBezTo>
                    <a:cubicBezTo>
                      <a:pt x="49" y="44"/>
                      <a:pt x="44" y="49"/>
                      <a:pt x="37" y="49"/>
                    </a:cubicBezTo>
                    <a:cubicBezTo>
                      <a:pt x="31" y="49"/>
                      <a:pt x="25" y="44"/>
                      <a:pt x="25" y="3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latin typeface="Arial" panose="020F0502020204030204"/>
                  <a:ea typeface="微软雅黑"/>
                  <a:cs typeface="+mn-ea"/>
                  <a:sym typeface="+mn-lt"/>
                </a:endParaRPr>
              </a:p>
            </p:txBody>
          </p:sp>
          <p:sp>
            <p:nvSpPr>
              <p:cNvPr id="78" name="Oval 43"/>
              <p:cNvSpPr>
                <a:spLocks noChangeArrowheads="1"/>
              </p:cNvSpPr>
              <p:nvPr/>
            </p:nvSpPr>
            <p:spPr bwMode="auto">
              <a:xfrm>
                <a:off x="4827754" y="3533776"/>
                <a:ext cx="79375" cy="79375"/>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latin typeface="Arial" panose="020F0502020204030204"/>
                  <a:ea typeface="微软雅黑"/>
                  <a:cs typeface="+mn-ea"/>
                  <a:sym typeface="+mn-lt"/>
                </a:endParaRPr>
              </a:p>
            </p:txBody>
          </p:sp>
          <p:sp>
            <p:nvSpPr>
              <p:cNvPr id="79" name="Freeform 44"/>
              <p:cNvSpPr>
                <a:spLocks noEditPoints="1"/>
              </p:cNvSpPr>
              <p:nvPr/>
            </p:nvSpPr>
            <p:spPr bwMode="auto">
              <a:xfrm>
                <a:off x="4748379" y="3454401"/>
                <a:ext cx="238125" cy="238125"/>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2147483647 h 123"/>
                  <a:gd name="T10" fmla="*/ 2147483647 w 123"/>
                  <a:gd name="T11" fmla="*/ 2147483647 h 123"/>
                  <a:gd name="T12" fmla="*/ 2147483647 w 123"/>
                  <a:gd name="T13" fmla="*/ 2147483647 h 123"/>
                  <a:gd name="T14" fmla="*/ 2147483647 w 123"/>
                  <a:gd name="T15" fmla="*/ 2147483647 h 123"/>
                  <a:gd name="T16" fmla="*/ 2147483647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2147483647 w 123"/>
                  <a:gd name="T35" fmla="*/ 2147483647 h 123"/>
                  <a:gd name="T36" fmla="*/ 2147483647 w 123"/>
                  <a:gd name="T37" fmla="*/ 2147483647 h 123"/>
                  <a:gd name="T38" fmla="*/ 2147483647 w 123"/>
                  <a:gd name="T39" fmla="*/ 2147483647 h 123"/>
                  <a:gd name="T40" fmla="*/ 2147483647 w 123"/>
                  <a:gd name="T41" fmla="*/ 2147483647 h 123"/>
                  <a:gd name="T42" fmla="*/ 2147483647 w 123"/>
                  <a:gd name="T43" fmla="*/ 2147483647 h 123"/>
                  <a:gd name="T44" fmla="*/ 2147483647 w 123"/>
                  <a:gd name="T45" fmla="*/ 2147483647 h 123"/>
                  <a:gd name="T46" fmla="*/ 2147483647 w 123"/>
                  <a:gd name="T47" fmla="*/ 2147483647 h 123"/>
                  <a:gd name="T48" fmla="*/ 2147483647 w 123"/>
                  <a:gd name="T49" fmla="*/ 2147483647 h 123"/>
                  <a:gd name="T50" fmla="*/ 2147483647 w 123"/>
                  <a:gd name="T51" fmla="*/ 2147483647 h 123"/>
                  <a:gd name="T52" fmla="*/ 2147483647 w 123"/>
                  <a:gd name="T53" fmla="*/ 2147483647 h 123"/>
                  <a:gd name="T54" fmla="*/ 2147483647 w 123"/>
                  <a:gd name="T55" fmla="*/ 2147483647 h 123"/>
                  <a:gd name="T56" fmla="*/ 2147483647 w 123"/>
                  <a:gd name="T57" fmla="*/ 2147483647 h 123"/>
                  <a:gd name="T58" fmla="*/ 2147483647 w 123"/>
                  <a:gd name="T59" fmla="*/ 2147483647 h 123"/>
                  <a:gd name="T60" fmla="*/ 2147483647 w 123"/>
                  <a:gd name="T61" fmla="*/ 2147483647 h 123"/>
                  <a:gd name="T62" fmla="*/ 2147483647 w 123"/>
                  <a:gd name="T63" fmla="*/ 2147483647 h 123"/>
                  <a:gd name="T64" fmla="*/ 2147483647 w 123"/>
                  <a:gd name="T65" fmla="*/ 2147483647 h 123"/>
                  <a:gd name="T66" fmla="*/ 2147483647 w 123"/>
                  <a:gd name="T67" fmla="*/ 2147483647 h 123"/>
                  <a:gd name="T68" fmla="*/ 2147483647 w 123"/>
                  <a:gd name="T69" fmla="*/ 2147483647 h 123"/>
                  <a:gd name="T70" fmla="*/ 2147483647 w 123"/>
                  <a:gd name="T71" fmla="*/ 2147483647 h 123"/>
                  <a:gd name="T72" fmla="*/ 2147483647 w 123"/>
                  <a:gd name="T73" fmla="*/ 0 h 123"/>
                  <a:gd name="T74" fmla="*/ 2147483647 w 123"/>
                  <a:gd name="T75" fmla="*/ 0 h 123"/>
                  <a:gd name="T76" fmla="*/ 2147483647 w 123"/>
                  <a:gd name="T77" fmla="*/ 0 h 123"/>
                  <a:gd name="T78" fmla="*/ 2147483647 w 123"/>
                  <a:gd name="T79" fmla="*/ 2147483647 h 123"/>
                  <a:gd name="T80" fmla="*/ 2147483647 w 123"/>
                  <a:gd name="T81" fmla="*/ 2147483647 h 123"/>
                  <a:gd name="T82" fmla="*/ 2147483647 w 123"/>
                  <a:gd name="T83" fmla="*/ 2147483647 h 123"/>
                  <a:gd name="T84" fmla="*/ 2147483647 w 123"/>
                  <a:gd name="T85" fmla="*/ 2147483647 h 123"/>
                  <a:gd name="T86" fmla="*/ 2147483647 w 123"/>
                  <a:gd name="T87" fmla="*/ 2147483647 h 123"/>
                  <a:gd name="T88" fmla="*/ 2147483647 w 123"/>
                  <a:gd name="T89" fmla="*/ 2147483647 h 123"/>
                  <a:gd name="T90" fmla="*/ 2147483647 w 123"/>
                  <a:gd name="T91" fmla="*/ 2147483647 h 123"/>
                  <a:gd name="T92" fmla="*/ 2147483647 w 123"/>
                  <a:gd name="T93" fmla="*/ 2147483647 h 123"/>
                  <a:gd name="T94" fmla="*/ 2147483647 w 123"/>
                  <a:gd name="T95" fmla="*/ 2147483647 h 123"/>
                  <a:gd name="T96" fmla="*/ 2147483647 w 123"/>
                  <a:gd name="T97" fmla="*/ 2147483647 h 123"/>
                  <a:gd name="T98" fmla="*/ 0 w 123"/>
                  <a:gd name="T99" fmla="*/ 2147483647 h 123"/>
                  <a:gd name="T100" fmla="*/ 0 w 123"/>
                  <a:gd name="T101" fmla="*/ 2147483647 h 123"/>
                  <a:gd name="T102" fmla="*/ 2147483647 w 123"/>
                  <a:gd name="T103" fmla="*/ 2147483647 h 123"/>
                  <a:gd name="T104" fmla="*/ 2147483647 w 123"/>
                  <a:gd name="T105" fmla="*/ 2147483647 h 123"/>
                  <a:gd name="T106" fmla="*/ 2147483647 w 123"/>
                  <a:gd name="T107" fmla="*/ 2147483647 h 123"/>
                  <a:gd name="T108" fmla="*/ 2147483647 w 123"/>
                  <a:gd name="T109" fmla="*/ 2147483647 h 123"/>
                  <a:gd name="T110" fmla="*/ 2147483647 w 123"/>
                  <a:gd name="T111" fmla="*/ 2147483647 h 123"/>
                  <a:gd name="T112" fmla="*/ 2147483647 w 123"/>
                  <a:gd name="T113" fmla="*/ 2147483647 h 123"/>
                  <a:gd name="T114" fmla="*/ 2147483647 w 123"/>
                  <a:gd name="T115" fmla="*/ 2147483647 h 12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3"/>
                  <a:gd name="T175" fmla="*/ 0 h 123"/>
                  <a:gd name="T176" fmla="*/ 123 w 123"/>
                  <a:gd name="T177" fmla="*/ 123 h 12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3" h="123">
                    <a:moveTo>
                      <a:pt x="10" y="69"/>
                    </a:moveTo>
                    <a:cubicBezTo>
                      <a:pt x="10" y="73"/>
                      <a:pt x="12" y="77"/>
                      <a:pt x="13" y="81"/>
                    </a:cubicBezTo>
                    <a:cubicBezTo>
                      <a:pt x="5" y="86"/>
                      <a:pt x="5" y="86"/>
                      <a:pt x="5" y="86"/>
                    </a:cubicBezTo>
                    <a:cubicBezTo>
                      <a:pt x="7" y="90"/>
                      <a:pt x="10" y="95"/>
                      <a:pt x="13" y="99"/>
                    </a:cubicBezTo>
                    <a:cubicBezTo>
                      <a:pt x="20" y="94"/>
                      <a:pt x="20" y="94"/>
                      <a:pt x="20" y="94"/>
                    </a:cubicBezTo>
                    <a:cubicBezTo>
                      <a:pt x="23" y="97"/>
                      <a:pt x="26" y="100"/>
                      <a:pt x="30" y="103"/>
                    </a:cubicBezTo>
                    <a:cubicBezTo>
                      <a:pt x="25" y="111"/>
                      <a:pt x="25" y="111"/>
                      <a:pt x="25" y="111"/>
                    </a:cubicBezTo>
                    <a:cubicBezTo>
                      <a:pt x="29" y="114"/>
                      <a:pt x="33" y="116"/>
                      <a:pt x="38" y="118"/>
                    </a:cubicBezTo>
                    <a:cubicBezTo>
                      <a:pt x="42" y="110"/>
                      <a:pt x="42" y="110"/>
                      <a:pt x="42" y="110"/>
                    </a:cubicBezTo>
                    <a:cubicBezTo>
                      <a:pt x="46" y="112"/>
                      <a:pt x="50" y="113"/>
                      <a:pt x="55" y="113"/>
                    </a:cubicBezTo>
                    <a:cubicBezTo>
                      <a:pt x="54" y="123"/>
                      <a:pt x="54" y="123"/>
                      <a:pt x="54" y="123"/>
                    </a:cubicBezTo>
                    <a:cubicBezTo>
                      <a:pt x="57" y="123"/>
                      <a:pt x="59" y="123"/>
                      <a:pt x="62" y="123"/>
                    </a:cubicBezTo>
                    <a:cubicBezTo>
                      <a:pt x="64" y="123"/>
                      <a:pt x="67" y="123"/>
                      <a:pt x="69" y="123"/>
                    </a:cubicBezTo>
                    <a:cubicBezTo>
                      <a:pt x="69" y="113"/>
                      <a:pt x="69" y="113"/>
                      <a:pt x="69" y="113"/>
                    </a:cubicBezTo>
                    <a:cubicBezTo>
                      <a:pt x="73" y="113"/>
                      <a:pt x="77" y="111"/>
                      <a:pt x="81" y="110"/>
                    </a:cubicBezTo>
                    <a:cubicBezTo>
                      <a:pt x="86" y="118"/>
                      <a:pt x="86" y="118"/>
                      <a:pt x="86" y="118"/>
                    </a:cubicBezTo>
                    <a:cubicBezTo>
                      <a:pt x="90" y="116"/>
                      <a:pt x="95" y="114"/>
                      <a:pt x="99" y="110"/>
                    </a:cubicBezTo>
                    <a:cubicBezTo>
                      <a:pt x="94" y="103"/>
                      <a:pt x="94" y="103"/>
                      <a:pt x="94" y="103"/>
                    </a:cubicBezTo>
                    <a:cubicBezTo>
                      <a:pt x="97" y="100"/>
                      <a:pt x="100" y="97"/>
                      <a:pt x="103" y="93"/>
                    </a:cubicBezTo>
                    <a:cubicBezTo>
                      <a:pt x="111" y="99"/>
                      <a:pt x="111" y="99"/>
                      <a:pt x="111" y="99"/>
                    </a:cubicBezTo>
                    <a:cubicBezTo>
                      <a:pt x="114" y="94"/>
                      <a:pt x="116" y="90"/>
                      <a:pt x="118" y="85"/>
                    </a:cubicBezTo>
                    <a:cubicBezTo>
                      <a:pt x="110" y="81"/>
                      <a:pt x="110" y="81"/>
                      <a:pt x="110" y="81"/>
                    </a:cubicBezTo>
                    <a:cubicBezTo>
                      <a:pt x="112" y="77"/>
                      <a:pt x="113" y="73"/>
                      <a:pt x="113" y="68"/>
                    </a:cubicBezTo>
                    <a:cubicBezTo>
                      <a:pt x="123" y="69"/>
                      <a:pt x="123" y="69"/>
                      <a:pt x="123" y="69"/>
                    </a:cubicBezTo>
                    <a:cubicBezTo>
                      <a:pt x="123" y="67"/>
                      <a:pt x="123" y="64"/>
                      <a:pt x="123" y="62"/>
                    </a:cubicBezTo>
                    <a:cubicBezTo>
                      <a:pt x="123" y="59"/>
                      <a:pt x="123" y="56"/>
                      <a:pt x="123" y="54"/>
                    </a:cubicBezTo>
                    <a:cubicBezTo>
                      <a:pt x="113" y="54"/>
                      <a:pt x="113" y="54"/>
                      <a:pt x="113" y="54"/>
                    </a:cubicBezTo>
                    <a:cubicBezTo>
                      <a:pt x="113" y="50"/>
                      <a:pt x="112" y="46"/>
                      <a:pt x="110" y="42"/>
                    </a:cubicBezTo>
                    <a:cubicBezTo>
                      <a:pt x="118" y="37"/>
                      <a:pt x="118" y="37"/>
                      <a:pt x="118" y="37"/>
                    </a:cubicBezTo>
                    <a:cubicBezTo>
                      <a:pt x="116" y="33"/>
                      <a:pt x="114" y="28"/>
                      <a:pt x="111" y="24"/>
                    </a:cubicBezTo>
                    <a:cubicBezTo>
                      <a:pt x="103" y="29"/>
                      <a:pt x="103" y="29"/>
                      <a:pt x="103" y="29"/>
                    </a:cubicBezTo>
                    <a:cubicBezTo>
                      <a:pt x="100" y="26"/>
                      <a:pt x="97" y="23"/>
                      <a:pt x="93" y="20"/>
                    </a:cubicBezTo>
                    <a:cubicBezTo>
                      <a:pt x="99" y="12"/>
                      <a:pt x="99" y="12"/>
                      <a:pt x="99" y="12"/>
                    </a:cubicBezTo>
                    <a:cubicBezTo>
                      <a:pt x="95" y="9"/>
                      <a:pt x="90" y="7"/>
                      <a:pt x="85" y="5"/>
                    </a:cubicBezTo>
                    <a:cubicBezTo>
                      <a:pt x="81" y="13"/>
                      <a:pt x="81" y="13"/>
                      <a:pt x="81" y="13"/>
                    </a:cubicBezTo>
                    <a:cubicBezTo>
                      <a:pt x="77" y="11"/>
                      <a:pt x="73" y="10"/>
                      <a:pt x="68" y="10"/>
                    </a:cubicBezTo>
                    <a:cubicBezTo>
                      <a:pt x="69" y="0"/>
                      <a:pt x="69" y="0"/>
                      <a:pt x="69" y="0"/>
                    </a:cubicBezTo>
                    <a:cubicBezTo>
                      <a:pt x="67" y="0"/>
                      <a:pt x="64" y="0"/>
                      <a:pt x="62" y="0"/>
                    </a:cubicBezTo>
                    <a:cubicBezTo>
                      <a:pt x="59" y="0"/>
                      <a:pt x="56" y="0"/>
                      <a:pt x="54" y="0"/>
                    </a:cubicBezTo>
                    <a:cubicBezTo>
                      <a:pt x="54" y="10"/>
                      <a:pt x="54" y="10"/>
                      <a:pt x="54" y="10"/>
                    </a:cubicBezTo>
                    <a:cubicBezTo>
                      <a:pt x="50" y="10"/>
                      <a:pt x="46" y="12"/>
                      <a:pt x="42" y="13"/>
                    </a:cubicBezTo>
                    <a:cubicBezTo>
                      <a:pt x="38" y="5"/>
                      <a:pt x="38" y="5"/>
                      <a:pt x="38" y="5"/>
                    </a:cubicBezTo>
                    <a:cubicBezTo>
                      <a:pt x="33" y="7"/>
                      <a:pt x="28" y="9"/>
                      <a:pt x="24" y="13"/>
                    </a:cubicBezTo>
                    <a:cubicBezTo>
                      <a:pt x="30" y="20"/>
                      <a:pt x="30" y="20"/>
                      <a:pt x="30" y="20"/>
                    </a:cubicBezTo>
                    <a:cubicBezTo>
                      <a:pt x="26" y="23"/>
                      <a:pt x="23" y="26"/>
                      <a:pt x="20" y="30"/>
                    </a:cubicBezTo>
                    <a:cubicBezTo>
                      <a:pt x="12" y="24"/>
                      <a:pt x="12" y="24"/>
                      <a:pt x="12" y="24"/>
                    </a:cubicBezTo>
                    <a:cubicBezTo>
                      <a:pt x="9" y="29"/>
                      <a:pt x="7" y="33"/>
                      <a:pt x="5" y="38"/>
                    </a:cubicBezTo>
                    <a:cubicBezTo>
                      <a:pt x="13" y="42"/>
                      <a:pt x="13" y="42"/>
                      <a:pt x="13" y="42"/>
                    </a:cubicBezTo>
                    <a:cubicBezTo>
                      <a:pt x="12" y="46"/>
                      <a:pt x="10" y="50"/>
                      <a:pt x="10" y="55"/>
                    </a:cubicBezTo>
                    <a:cubicBezTo>
                      <a:pt x="0" y="54"/>
                      <a:pt x="0" y="54"/>
                      <a:pt x="0" y="54"/>
                    </a:cubicBezTo>
                    <a:cubicBezTo>
                      <a:pt x="0" y="56"/>
                      <a:pt x="0" y="59"/>
                      <a:pt x="0" y="62"/>
                    </a:cubicBezTo>
                    <a:cubicBezTo>
                      <a:pt x="0" y="64"/>
                      <a:pt x="0" y="67"/>
                      <a:pt x="1" y="69"/>
                    </a:cubicBezTo>
                    <a:lnTo>
                      <a:pt x="10" y="69"/>
                    </a:lnTo>
                    <a:close/>
                    <a:moveTo>
                      <a:pt x="25" y="62"/>
                    </a:moveTo>
                    <a:cubicBezTo>
                      <a:pt x="25" y="41"/>
                      <a:pt x="41" y="25"/>
                      <a:pt x="62" y="25"/>
                    </a:cubicBezTo>
                    <a:cubicBezTo>
                      <a:pt x="82" y="25"/>
                      <a:pt x="98" y="41"/>
                      <a:pt x="98" y="62"/>
                    </a:cubicBezTo>
                    <a:cubicBezTo>
                      <a:pt x="98" y="82"/>
                      <a:pt x="82" y="98"/>
                      <a:pt x="62" y="98"/>
                    </a:cubicBezTo>
                    <a:cubicBezTo>
                      <a:pt x="41" y="98"/>
                      <a:pt x="25" y="82"/>
                      <a:pt x="25" y="62"/>
                    </a:cubicBezTo>
                    <a:close/>
                  </a:path>
                </a:pathLst>
              </a:cu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latin typeface="Arial" panose="020F0502020204030204"/>
                  <a:ea typeface="微软雅黑"/>
                  <a:cs typeface="+mn-ea"/>
                  <a:sym typeface="+mn-lt"/>
                </a:endParaRPr>
              </a:p>
            </p:txBody>
          </p:sp>
          <p:sp>
            <p:nvSpPr>
              <p:cNvPr id="80" name="Oval 45"/>
              <p:cNvSpPr>
                <a:spLocks noChangeArrowheads="1"/>
              </p:cNvSpPr>
              <p:nvPr/>
            </p:nvSpPr>
            <p:spPr bwMode="auto">
              <a:xfrm>
                <a:off x="4827754" y="3533776"/>
                <a:ext cx="79375" cy="79375"/>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latin typeface="Arial" panose="020F0502020204030204"/>
                  <a:ea typeface="微软雅黑"/>
                  <a:cs typeface="+mn-ea"/>
                  <a:sym typeface="+mn-lt"/>
                </a:endParaRPr>
              </a:p>
            </p:txBody>
          </p:sp>
        </p:grpSp>
      </p:grpSp>
    </p:spTree>
    <p:extLst>
      <p:ext uri="{BB962C8B-B14F-4D97-AF65-F5344CB8AC3E}">
        <p14:creationId xmlns:p14="http://schemas.microsoft.com/office/powerpoint/2010/main" val="930007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17</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6" name="灯片编号占位符 2"/>
          <p:cNvSpPr txBox="1">
            <a:spLocks/>
          </p:cNvSpPr>
          <p:nvPr/>
        </p:nvSpPr>
        <p:spPr>
          <a:xfrm>
            <a:off x="8514012" y="6426000"/>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17</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7" name="文本框 26"/>
          <p:cNvSpPr txBox="1"/>
          <p:nvPr/>
        </p:nvSpPr>
        <p:spPr>
          <a:xfrm>
            <a:off x="178131" y="311665"/>
            <a:ext cx="7962870" cy="707886"/>
          </a:xfrm>
          <a:prstGeom prst="rect">
            <a:avLst/>
          </a:prstGeom>
          <a:noFill/>
        </p:spPr>
        <p:txBody>
          <a:bodyPr wrap="square" rtlCol="0">
            <a:spAutoFit/>
          </a:bodyPr>
          <a:lstStyle/>
          <a:p>
            <a:pPr>
              <a:defRPr/>
            </a:pPr>
            <a:r>
              <a:rPr lang="en-US" altLang="zh-CN" sz="4000" b="1" dirty="0" smtClean="0">
                <a:solidFill>
                  <a:srgbClr val="00B0F0"/>
                </a:solidFill>
                <a:latin typeface="微软雅黑" panose="020B0503020204020204" pitchFamily="34" charset="-122"/>
                <a:ea typeface="微软雅黑" panose="020B0503020204020204" pitchFamily="34" charset="-122"/>
                <a:sym typeface="+mn-lt"/>
              </a:rPr>
              <a:t>2.1</a:t>
            </a:r>
            <a:r>
              <a:rPr lang="zh-CN" altLang="en-US" sz="4000" b="1" dirty="0">
                <a:solidFill>
                  <a:srgbClr val="00B0F0"/>
                </a:solidFill>
                <a:latin typeface="微软雅黑" panose="020B0503020204020204" pitchFamily="34" charset="-122"/>
                <a:ea typeface="微软雅黑" panose="020B0503020204020204" pitchFamily="34" charset="-122"/>
                <a:sym typeface="+mn-lt"/>
              </a:rPr>
              <a:t> </a:t>
            </a:r>
            <a:r>
              <a:rPr lang="zh-CN" altLang="en-US" sz="4000" b="1" dirty="0" smtClean="0">
                <a:solidFill>
                  <a:srgbClr val="00B0F0"/>
                </a:solidFill>
                <a:latin typeface="Times New Roman"/>
                <a:ea typeface="Microsoft YaHei"/>
                <a:cs typeface="+mn-ea"/>
                <a:sym typeface="+mn-lt"/>
              </a:rPr>
              <a:t>债务</a:t>
            </a:r>
            <a:r>
              <a:rPr lang="zh-CN" altLang="en-US" sz="4000" b="1" dirty="0">
                <a:solidFill>
                  <a:srgbClr val="00B0F0"/>
                </a:solidFill>
                <a:latin typeface="Times New Roman"/>
                <a:ea typeface="Microsoft YaHei"/>
                <a:cs typeface="+mn-ea"/>
                <a:sym typeface="+mn-lt"/>
              </a:rPr>
              <a:t>清偿顺序</a:t>
            </a:r>
            <a:r>
              <a:rPr lang="zh-CN" altLang="en-US" sz="4000" b="1" dirty="0">
                <a:solidFill>
                  <a:srgbClr val="00B0F0"/>
                </a:solidFill>
                <a:latin typeface="微软雅黑" panose="020B0503020204020204" pitchFamily="34" charset="-122"/>
                <a:ea typeface="微软雅黑" panose="020B0503020204020204" pitchFamily="34" charset="-122"/>
                <a:sym typeface="+mn-lt"/>
              </a:rPr>
              <a:t>及其</a:t>
            </a:r>
            <a:r>
              <a:rPr lang="zh-CN" altLang="en-US" sz="4000" b="1" dirty="0" smtClean="0">
                <a:solidFill>
                  <a:srgbClr val="00B0F0"/>
                </a:solidFill>
                <a:latin typeface="微软雅黑" panose="020B0503020204020204" pitchFamily="34" charset="-122"/>
                <a:ea typeface="微软雅黑" panose="020B0503020204020204" pitchFamily="34" charset="-122"/>
                <a:sym typeface="+mn-lt"/>
              </a:rPr>
              <a:t>影响（一）</a:t>
            </a:r>
            <a:endParaRPr lang="zh-CN" altLang="en-US" sz="4000" b="1" dirty="0">
              <a:solidFill>
                <a:srgbClr val="00B0F0"/>
              </a:solidFill>
              <a:latin typeface="Times New Roman"/>
              <a:ea typeface="Microsoft YaHei"/>
              <a:cs typeface="+mn-ea"/>
              <a:sym typeface="+mn-lt"/>
            </a:endParaRPr>
          </a:p>
        </p:txBody>
      </p:sp>
      <p:sp>
        <p:nvSpPr>
          <p:cNvPr id="204" name="Rectangle 3"/>
          <p:cNvSpPr>
            <a:spLocks/>
          </p:cNvSpPr>
          <p:nvPr/>
        </p:nvSpPr>
        <p:spPr bwMode="auto">
          <a:xfrm>
            <a:off x="4615429" y="2140306"/>
            <a:ext cx="4120662"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80000"/>
              </a:spcBef>
              <a:buFont typeface="Arial" charset="0"/>
              <a:buChar char="•"/>
              <a:defRPr sz="2400">
                <a:solidFill>
                  <a:srgbClr val="00ADEF"/>
                </a:solidFill>
                <a:latin typeface="楷体_GB2312" pitchFamily="49" charset="-122"/>
                <a:ea typeface="宋体" charset="-122"/>
              </a:defRPr>
            </a:lvl1pPr>
            <a:lvl2pPr marL="742950" indent="-285750">
              <a:spcBef>
                <a:spcPct val="80000"/>
              </a:spcBef>
              <a:buFont typeface="Arial" charset="0"/>
              <a:buChar char="•"/>
              <a:defRPr sz="2000">
                <a:solidFill>
                  <a:srgbClr val="404040"/>
                </a:solidFill>
                <a:latin typeface="楷体_GB2312" pitchFamily="49" charset="-122"/>
                <a:ea typeface="宋体" charset="-122"/>
              </a:defRPr>
            </a:lvl2pPr>
            <a:lvl3pPr marL="1143000" indent="-228600">
              <a:spcBef>
                <a:spcPct val="80000"/>
              </a:spcBef>
              <a:buFont typeface="Arial" charset="0"/>
              <a:buChar char="•"/>
              <a:defRPr>
                <a:solidFill>
                  <a:srgbClr val="404040"/>
                </a:solidFill>
                <a:latin typeface="楷体_GB2312" pitchFamily="49" charset="-122"/>
                <a:ea typeface="宋体" charset="-122"/>
              </a:defRPr>
            </a:lvl3pPr>
            <a:lvl4pPr marL="1600200" indent="-228600">
              <a:spcBef>
                <a:spcPct val="80000"/>
              </a:spcBef>
              <a:buFont typeface="Arial" charset="0"/>
              <a:buChar char="–"/>
              <a:defRPr sz="1600">
                <a:solidFill>
                  <a:srgbClr val="404040"/>
                </a:solidFill>
                <a:latin typeface="楷体_GB2312" pitchFamily="49" charset="-122"/>
                <a:ea typeface="宋体" charset="-122"/>
              </a:defRPr>
            </a:lvl4pPr>
            <a:lvl5pPr marL="2057400" indent="-228600">
              <a:spcBef>
                <a:spcPct val="80000"/>
              </a:spcBef>
              <a:buFont typeface="Arial" charset="0"/>
              <a:buChar char="»"/>
              <a:defRPr sz="1600">
                <a:solidFill>
                  <a:srgbClr val="404040"/>
                </a:solidFill>
                <a:latin typeface="楷体_GB2312" pitchFamily="49" charset="-122"/>
                <a:ea typeface="宋体" charset="-122"/>
              </a:defRPr>
            </a:lvl5pPr>
            <a:lvl6pPr marL="2514600" indent="-228600" eaLnBrk="0" fontAlgn="base" hangingPunct="0">
              <a:spcBef>
                <a:spcPct val="80000"/>
              </a:spcBef>
              <a:spcAft>
                <a:spcPct val="0"/>
              </a:spcAft>
              <a:buFont typeface="Arial" charset="0"/>
              <a:buChar char="»"/>
              <a:defRPr sz="1600">
                <a:solidFill>
                  <a:srgbClr val="404040"/>
                </a:solidFill>
                <a:latin typeface="楷体_GB2312" pitchFamily="49" charset="-122"/>
                <a:ea typeface="宋体" charset="-122"/>
              </a:defRPr>
            </a:lvl6pPr>
            <a:lvl7pPr marL="2971800" indent="-228600" eaLnBrk="0" fontAlgn="base" hangingPunct="0">
              <a:spcBef>
                <a:spcPct val="80000"/>
              </a:spcBef>
              <a:spcAft>
                <a:spcPct val="0"/>
              </a:spcAft>
              <a:buFont typeface="Arial" charset="0"/>
              <a:buChar char="»"/>
              <a:defRPr sz="1600">
                <a:solidFill>
                  <a:srgbClr val="404040"/>
                </a:solidFill>
                <a:latin typeface="楷体_GB2312" pitchFamily="49" charset="-122"/>
                <a:ea typeface="宋体" charset="-122"/>
              </a:defRPr>
            </a:lvl7pPr>
            <a:lvl8pPr marL="3429000" indent="-228600" eaLnBrk="0" fontAlgn="base" hangingPunct="0">
              <a:spcBef>
                <a:spcPct val="80000"/>
              </a:spcBef>
              <a:spcAft>
                <a:spcPct val="0"/>
              </a:spcAft>
              <a:buFont typeface="Arial" charset="0"/>
              <a:buChar char="»"/>
              <a:defRPr sz="1600">
                <a:solidFill>
                  <a:srgbClr val="404040"/>
                </a:solidFill>
                <a:latin typeface="楷体_GB2312" pitchFamily="49" charset="-122"/>
                <a:ea typeface="宋体" charset="-122"/>
              </a:defRPr>
            </a:lvl8pPr>
            <a:lvl9pPr marL="3886200" indent="-228600" eaLnBrk="0" fontAlgn="base" hangingPunct="0">
              <a:spcBef>
                <a:spcPct val="80000"/>
              </a:spcBef>
              <a:spcAft>
                <a:spcPct val="0"/>
              </a:spcAft>
              <a:buFont typeface="Arial" charset="0"/>
              <a:buChar char="»"/>
              <a:defRPr sz="1600">
                <a:solidFill>
                  <a:srgbClr val="404040"/>
                </a:solidFill>
                <a:latin typeface="楷体_GB2312" pitchFamily="49" charset="-122"/>
                <a:ea typeface="宋体" charset="-122"/>
              </a:defRPr>
            </a:lvl9pPr>
          </a:lstStyle>
          <a:p>
            <a:pPr marL="0" marR="0" lvl="0" indent="0" algn="l" defTabSz="914400" rtl="0" eaLnBrk="1" fontAlgn="auto" latinLnBrk="0" hangingPunct="1">
              <a:lnSpc>
                <a:spcPct val="90000"/>
              </a:lnSpc>
              <a:spcBef>
                <a:spcPct val="80000"/>
              </a:spcBef>
              <a:spcAft>
                <a:spcPts val="0"/>
              </a:spcAft>
              <a:buClrTx/>
              <a:buSzTx/>
              <a:buFont typeface="Arial" charset="0"/>
              <a:buNone/>
              <a:tabLst/>
              <a:defRPr/>
            </a:pPr>
            <a:r>
              <a:rPr kumimoji="0" lang="zh-CN" altLang="en-US" sz="2000" b="0" i="0" u="none" strike="noStrike" kern="1200" cap="none" spc="0" normalizeH="0" baseline="0" noProof="0">
                <a:ln>
                  <a:noFill/>
                </a:ln>
                <a:solidFill>
                  <a:srgbClr val="404040"/>
                </a:solidFill>
                <a:effectLst/>
                <a:uLnTx/>
                <a:uFillTx/>
                <a:latin typeface="楷体_GB2312" pitchFamily="49" charset="-122"/>
                <a:ea typeface="宋体" charset="-122"/>
                <a:cs typeface="+mn-cs"/>
              </a:rPr>
              <a:t>    </a:t>
            </a:r>
            <a:endParaRPr kumimoji="0" lang="zh-CN" altLang="en-US" sz="2400" b="0" i="0" u="none" strike="noStrike" kern="1200" cap="none" spc="0" normalizeH="0" baseline="0" noProof="0">
              <a:ln>
                <a:noFill/>
              </a:ln>
              <a:solidFill>
                <a:srgbClr val="404040"/>
              </a:solidFill>
              <a:effectLst/>
              <a:uLnTx/>
              <a:uFillTx/>
              <a:latin typeface="楷体_GB2312" pitchFamily="49" charset="-122"/>
              <a:ea typeface="宋体" charset="-122"/>
              <a:cs typeface="+mn-cs"/>
            </a:endParaRPr>
          </a:p>
        </p:txBody>
      </p:sp>
      <p:sp>
        <p:nvSpPr>
          <p:cNvPr id="7" name="矩形 6"/>
          <p:cNvSpPr/>
          <p:nvPr/>
        </p:nvSpPr>
        <p:spPr>
          <a:xfrm>
            <a:off x="319746" y="1207014"/>
            <a:ext cx="8591366" cy="4907459"/>
          </a:xfrm>
          <a:prstGeom prst="rect">
            <a:avLst/>
          </a:prstGeom>
          <a:noFill/>
          <a:ln w="25400" cap="flat" cmpd="sng" algn="ctr">
            <a:solidFill>
              <a:srgbClr val="00AEEE"/>
            </a:solidFill>
            <a:prstDash val="solid"/>
          </a:ln>
          <a:effectLst/>
        </p:spPr>
        <p:txBody>
          <a:bodyPr rtlCol="0" anchor="ctr"/>
          <a:lstStyle/>
          <a:p>
            <a:pPr marL="342900" lvl="0" indent="-342900" algn="just">
              <a:lnSpc>
                <a:spcPct val="150000"/>
              </a:lnSpc>
              <a:spcAft>
                <a:spcPts val="600"/>
              </a:spcAft>
              <a:buClr>
                <a:srgbClr val="00AEEE"/>
              </a:buClr>
              <a:buFont typeface="Wingdings" panose="05000000000000000000" pitchFamily="2" charset="2"/>
              <a:buChar char="Ø"/>
              <a:defRPr/>
            </a:pPr>
            <a:r>
              <a:rPr lang="zh-CN" altLang="en-US" sz="1600" kern="100" dirty="0" smtClean="0">
                <a:solidFill>
                  <a:prstClr val="black"/>
                </a:solidFill>
                <a:latin typeface="微软雅黑" panose="020B0503020204020204" pitchFamily="34" charset="-122"/>
                <a:cs typeface="Times New Roman" panose="02020603050405020304" pitchFamily="18" charset="0"/>
              </a:rPr>
              <a:t>根据</a:t>
            </a:r>
            <a:r>
              <a:rPr lang="zh-CN" altLang="en-US" sz="1600" kern="100" dirty="0">
                <a:solidFill>
                  <a:prstClr val="black"/>
                </a:solidFill>
                <a:latin typeface="微软雅黑" panose="020B0503020204020204" pitchFamily="34" charset="-122"/>
                <a:cs typeface="Times New Roman" panose="02020603050405020304" pitchFamily="18" charset="0"/>
              </a:rPr>
              <a:t>企业破产法的规定，破产程序下的债务清偿顺序为：</a:t>
            </a:r>
            <a:endParaRPr lang="en-US" altLang="zh-CN" sz="1600" kern="100" dirty="0">
              <a:solidFill>
                <a:prstClr val="black"/>
              </a:solidFill>
              <a:latin typeface="微软雅黑" panose="020B0503020204020204" pitchFamily="34" charset="-122"/>
              <a:cs typeface="Times New Roman" panose="02020603050405020304" pitchFamily="18" charset="0"/>
            </a:endParaRPr>
          </a:p>
          <a:p>
            <a:pPr marL="800100" lvl="1" indent="-342900" algn="just">
              <a:lnSpc>
                <a:spcPct val="200000"/>
              </a:lnSpc>
              <a:spcAft>
                <a:spcPts val="600"/>
              </a:spcAft>
              <a:buClr>
                <a:srgbClr val="00AEEE"/>
              </a:buClr>
              <a:buFont typeface="Arial" panose="020B0604020202020204" pitchFamily="34" charset="0"/>
              <a:buChar char="•"/>
              <a:defRPr/>
            </a:pPr>
            <a:r>
              <a:rPr lang="zh-CN" altLang="en-US" sz="1600" kern="100" dirty="0">
                <a:solidFill>
                  <a:prstClr val="black"/>
                </a:solidFill>
                <a:latin typeface="微软雅黑" panose="020B0503020204020204" pitchFamily="34" charset="-122"/>
                <a:cs typeface="Times New Roman" panose="02020603050405020304" pitchFamily="18" charset="0"/>
              </a:rPr>
              <a:t>对破产人的</a:t>
            </a:r>
            <a:r>
              <a:rPr lang="zh-CN" altLang="en-US" sz="1600" b="1" kern="100" dirty="0">
                <a:solidFill>
                  <a:schemeClr val="tx2"/>
                </a:solidFill>
                <a:latin typeface="微软雅黑" panose="020B0503020204020204" pitchFamily="34" charset="-122"/>
                <a:cs typeface="Times New Roman" panose="02020603050405020304" pitchFamily="18" charset="0"/>
              </a:rPr>
              <a:t>特定财产享有担保权的权利人，对特定财产享有优先受偿的权利。</a:t>
            </a:r>
            <a:endParaRPr lang="en-US" altLang="zh-CN" sz="1600" b="1" kern="100" dirty="0">
              <a:solidFill>
                <a:schemeClr val="tx2"/>
              </a:solidFill>
              <a:latin typeface="微软雅黑" panose="020B0503020204020204" pitchFamily="34" charset="-122"/>
              <a:cs typeface="Times New Roman" panose="02020603050405020304" pitchFamily="18" charset="0"/>
            </a:endParaRPr>
          </a:p>
          <a:p>
            <a:pPr marL="800100" lvl="1" indent="-342900" algn="just">
              <a:lnSpc>
                <a:spcPct val="200000"/>
              </a:lnSpc>
              <a:spcAft>
                <a:spcPts val="600"/>
              </a:spcAft>
              <a:buClr>
                <a:srgbClr val="00AEEE"/>
              </a:buClr>
              <a:buFont typeface="Arial" panose="020B0604020202020204" pitchFamily="34" charset="0"/>
              <a:buChar char="•"/>
              <a:defRPr/>
            </a:pPr>
            <a:r>
              <a:rPr lang="zh-CN" altLang="en-US" sz="1600" kern="100" dirty="0" smtClean="0">
                <a:solidFill>
                  <a:prstClr val="black"/>
                </a:solidFill>
                <a:latin typeface="微软雅黑" panose="020B0503020204020204" pitchFamily="34" charset="-122"/>
                <a:cs typeface="Times New Roman" panose="02020603050405020304" pitchFamily="18" charset="0"/>
              </a:rPr>
              <a:t>破产</a:t>
            </a:r>
            <a:r>
              <a:rPr lang="zh-CN" altLang="en-US" sz="1600" kern="100" dirty="0">
                <a:solidFill>
                  <a:prstClr val="black"/>
                </a:solidFill>
                <a:latin typeface="微软雅黑" panose="020B0503020204020204" pitchFamily="34" charset="-122"/>
                <a:cs typeface="Times New Roman" panose="02020603050405020304" pitchFamily="18" charset="0"/>
              </a:rPr>
              <a:t>财产在优先清偿</a:t>
            </a:r>
            <a:r>
              <a:rPr lang="zh-CN" altLang="en-US" sz="1600" b="1" kern="100" dirty="0">
                <a:solidFill>
                  <a:prstClr val="black"/>
                </a:solidFill>
                <a:latin typeface="微软雅黑" panose="020B0503020204020204" pitchFamily="34" charset="-122"/>
                <a:cs typeface="Times New Roman" panose="02020603050405020304" pitchFamily="18" charset="0"/>
              </a:rPr>
              <a:t>破产费用</a:t>
            </a:r>
            <a:r>
              <a:rPr lang="zh-CN" altLang="en-US" sz="1600" kern="100" dirty="0">
                <a:solidFill>
                  <a:prstClr val="black"/>
                </a:solidFill>
                <a:latin typeface="微软雅黑" panose="020B0503020204020204" pitchFamily="34" charset="-122"/>
                <a:cs typeface="Times New Roman" panose="02020603050405020304" pitchFamily="18" charset="0"/>
              </a:rPr>
              <a:t>和</a:t>
            </a:r>
            <a:r>
              <a:rPr lang="zh-CN" altLang="en-US" sz="1600" b="1" kern="100" dirty="0">
                <a:solidFill>
                  <a:prstClr val="black"/>
                </a:solidFill>
                <a:latin typeface="微软雅黑" panose="020B0503020204020204" pitchFamily="34" charset="-122"/>
                <a:cs typeface="Times New Roman" panose="02020603050405020304" pitchFamily="18" charset="0"/>
              </a:rPr>
              <a:t>共益债务</a:t>
            </a:r>
            <a:r>
              <a:rPr lang="zh-CN" altLang="en-US" sz="1600" kern="100" dirty="0">
                <a:solidFill>
                  <a:prstClr val="black"/>
                </a:solidFill>
                <a:latin typeface="微软雅黑" panose="020B0503020204020204" pitchFamily="34" charset="-122"/>
                <a:cs typeface="Times New Roman" panose="02020603050405020304" pitchFamily="18" charset="0"/>
              </a:rPr>
              <a:t>后，依照下列顺序清偿（不足以清偿同一顺序的按比例分配）：</a:t>
            </a:r>
          </a:p>
          <a:p>
            <a:pPr marL="1160100" lvl="1" indent="-342900" algn="just">
              <a:lnSpc>
                <a:spcPct val="200000"/>
              </a:lnSpc>
              <a:spcAft>
                <a:spcPts val="600"/>
              </a:spcAft>
              <a:buFont typeface="+mj-lt"/>
              <a:buAutoNum type="arabicPeriod"/>
              <a:defRPr/>
            </a:pPr>
            <a:r>
              <a:rPr lang="zh-CN" altLang="en-US" sz="1400" kern="100" dirty="0">
                <a:solidFill>
                  <a:prstClr val="black"/>
                </a:solidFill>
                <a:latin typeface="微软雅黑" panose="020B0503020204020204" pitchFamily="34" charset="-122"/>
                <a:cs typeface="Times New Roman" panose="02020603050405020304" pitchFamily="18" charset="0"/>
              </a:rPr>
              <a:t>破产人</a:t>
            </a:r>
            <a:r>
              <a:rPr lang="zh-CN" altLang="en-US" sz="1400" b="1" kern="100" dirty="0">
                <a:solidFill>
                  <a:prstClr val="black"/>
                </a:solidFill>
                <a:latin typeface="微软雅黑" panose="020B0503020204020204" pitchFamily="34" charset="-122"/>
                <a:cs typeface="Times New Roman" panose="02020603050405020304" pitchFamily="18" charset="0"/>
              </a:rPr>
              <a:t>所欠职工</a:t>
            </a:r>
            <a:r>
              <a:rPr lang="zh-CN" altLang="en-US" sz="1400" kern="100" dirty="0">
                <a:solidFill>
                  <a:prstClr val="black"/>
                </a:solidFill>
                <a:latin typeface="微软雅黑" panose="020B0503020204020204" pitchFamily="34" charset="-122"/>
                <a:cs typeface="Times New Roman" panose="02020603050405020304" pitchFamily="18" charset="0"/>
              </a:rPr>
              <a:t>的工资和医疗、伤残补助、抚恤费用，所欠的应当划入职工个人账户的基本养老保险、基本医疗保险费用，以及法律、行政法规规定应当支付给职工的补偿金（董事、监事和高级管理人员的工资按该企业职工的平均工资计算）；</a:t>
            </a:r>
            <a:endParaRPr lang="en-US" altLang="zh-CN" sz="1400" kern="100" dirty="0">
              <a:solidFill>
                <a:prstClr val="black"/>
              </a:solidFill>
              <a:latin typeface="微软雅黑" panose="020B0503020204020204" pitchFamily="34" charset="-122"/>
              <a:cs typeface="Times New Roman" panose="02020603050405020304" pitchFamily="18" charset="0"/>
            </a:endParaRPr>
          </a:p>
          <a:p>
            <a:pPr marL="1160100" lvl="1" indent="-342900" algn="just">
              <a:lnSpc>
                <a:spcPct val="200000"/>
              </a:lnSpc>
              <a:spcAft>
                <a:spcPts val="600"/>
              </a:spcAft>
              <a:buFont typeface="+mj-lt"/>
              <a:buAutoNum type="arabicPeriod"/>
              <a:defRPr/>
            </a:pPr>
            <a:r>
              <a:rPr lang="zh-CN" altLang="en-US" sz="1400" kern="100" dirty="0">
                <a:solidFill>
                  <a:prstClr val="black"/>
                </a:solidFill>
                <a:latin typeface="微软雅黑" panose="020B0503020204020204" pitchFamily="34" charset="-122"/>
                <a:cs typeface="Times New Roman" panose="02020603050405020304" pitchFamily="18" charset="0"/>
              </a:rPr>
              <a:t>破产人欠缴的除前项规定以外的</a:t>
            </a:r>
            <a:r>
              <a:rPr lang="zh-CN" altLang="en-US" sz="1400" b="1" kern="100" dirty="0">
                <a:solidFill>
                  <a:prstClr val="black"/>
                </a:solidFill>
                <a:latin typeface="微软雅黑" panose="020B0503020204020204" pitchFamily="34" charset="-122"/>
                <a:cs typeface="Times New Roman" panose="02020603050405020304" pitchFamily="18" charset="0"/>
              </a:rPr>
              <a:t>社会保险费用</a:t>
            </a:r>
            <a:r>
              <a:rPr lang="zh-CN" altLang="en-US" sz="1400" kern="100" dirty="0">
                <a:solidFill>
                  <a:prstClr val="black"/>
                </a:solidFill>
                <a:latin typeface="微软雅黑" panose="020B0503020204020204" pitchFamily="34" charset="-122"/>
                <a:cs typeface="Times New Roman" panose="02020603050405020304" pitchFamily="18" charset="0"/>
              </a:rPr>
              <a:t>和</a:t>
            </a:r>
            <a:r>
              <a:rPr lang="zh-CN" altLang="en-US" sz="1400" b="1" kern="100" dirty="0">
                <a:solidFill>
                  <a:schemeClr val="tx2"/>
                </a:solidFill>
                <a:latin typeface="微软雅黑" panose="020B0503020204020204" pitchFamily="34" charset="-122"/>
                <a:cs typeface="Times New Roman" panose="02020603050405020304" pitchFamily="18" charset="0"/>
              </a:rPr>
              <a:t>破产人所欠税款</a:t>
            </a:r>
            <a:r>
              <a:rPr lang="zh-CN" altLang="en-US" sz="1400" kern="100" dirty="0">
                <a:solidFill>
                  <a:prstClr val="black"/>
                </a:solidFill>
                <a:latin typeface="微软雅黑" panose="020B0503020204020204" pitchFamily="34" charset="-122"/>
                <a:cs typeface="Times New Roman" panose="02020603050405020304" pitchFamily="18" charset="0"/>
              </a:rPr>
              <a:t>；</a:t>
            </a:r>
            <a:endParaRPr lang="en-US" altLang="zh-CN" sz="1400" kern="100" dirty="0">
              <a:solidFill>
                <a:prstClr val="black"/>
              </a:solidFill>
              <a:latin typeface="微软雅黑" panose="020B0503020204020204" pitchFamily="34" charset="-122"/>
              <a:cs typeface="Times New Roman" panose="02020603050405020304" pitchFamily="18" charset="0"/>
            </a:endParaRPr>
          </a:p>
          <a:p>
            <a:pPr marL="1160100" lvl="1" indent="-342900" algn="just">
              <a:lnSpc>
                <a:spcPct val="200000"/>
              </a:lnSpc>
              <a:spcAft>
                <a:spcPts val="600"/>
              </a:spcAft>
              <a:buFont typeface="+mj-lt"/>
              <a:buAutoNum type="arabicPeriod"/>
              <a:defRPr/>
            </a:pPr>
            <a:r>
              <a:rPr lang="zh-CN" altLang="en-US" sz="1400" b="1" kern="100" dirty="0">
                <a:solidFill>
                  <a:prstClr val="black"/>
                </a:solidFill>
                <a:latin typeface="微软雅黑" panose="020B0503020204020204" pitchFamily="34" charset="-122"/>
                <a:cs typeface="Times New Roman" panose="02020603050405020304" pitchFamily="18" charset="0"/>
              </a:rPr>
              <a:t>普通破产债权</a:t>
            </a:r>
            <a:r>
              <a:rPr lang="zh-CN" altLang="en-US" sz="1600" kern="100" dirty="0">
                <a:solidFill>
                  <a:prstClr val="black"/>
                </a:solidFill>
                <a:latin typeface="微软雅黑" panose="020B0503020204020204" pitchFamily="34" charset="-122"/>
                <a:cs typeface="Times New Roman" panose="02020603050405020304" pitchFamily="18" charset="0"/>
              </a:rPr>
              <a:t>。</a:t>
            </a:r>
          </a:p>
        </p:txBody>
      </p:sp>
    </p:spTree>
    <p:extLst>
      <p:ext uri="{BB962C8B-B14F-4D97-AF65-F5344CB8AC3E}">
        <p14:creationId xmlns:p14="http://schemas.microsoft.com/office/powerpoint/2010/main" val="359853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灯片编号占位符 2"/>
          <p:cNvSpPr txBox="1">
            <a:spLocks/>
          </p:cNvSpPr>
          <p:nvPr/>
        </p:nvSpPr>
        <p:spPr>
          <a:xfrm>
            <a:off x="8773036" y="6591455"/>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18</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7" name="文本框 26"/>
          <p:cNvSpPr txBox="1"/>
          <p:nvPr/>
        </p:nvSpPr>
        <p:spPr>
          <a:xfrm>
            <a:off x="178131" y="311665"/>
            <a:ext cx="7962870" cy="707886"/>
          </a:xfrm>
          <a:prstGeom prst="rect">
            <a:avLst/>
          </a:prstGeom>
          <a:noFill/>
        </p:spPr>
        <p:txBody>
          <a:bodyPr wrap="square" rtlCol="0">
            <a:spAutoFit/>
          </a:bodyPr>
          <a:lstStyle/>
          <a:p>
            <a:pPr>
              <a:defRPr/>
            </a:pPr>
            <a:r>
              <a:rPr lang="en-US" altLang="zh-CN" sz="4000" b="1" dirty="0" smtClean="0">
                <a:solidFill>
                  <a:srgbClr val="00B0F0"/>
                </a:solidFill>
                <a:latin typeface="微软雅黑" panose="020B0503020204020204" pitchFamily="34" charset="-122"/>
                <a:ea typeface="微软雅黑" panose="020B0503020204020204" pitchFamily="34" charset="-122"/>
                <a:sym typeface="+mn-lt"/>
              </a:rPr>
              <a:t>2.1</a:t>
            </a:r>
            <a:r>
              <a:rPr lang="zh-CN" altLang="en-US" sz="4000" b="1" dirty="0">
                <a:solidFill>
                  <a:srgbClr val="00B0F0"/>
                </a:solidFill>
                <a:latin typeface="微软雅黑" panose="020B0503020204020204" pitchFamily="34" charset="-122"/>
                <a:ea typeface="微软雅黑" panose="020B0503020204020204" pitchFamily="34" charset="-122"/>
                <a:sym typeface="+mn-lt"/>
              </a:rPr>
              <a:t> </a:t>
            </a:r>
            <a:r>
              <a:rPr lang="zh-CN" altLang="en-US" sz="4000" b="1" dirty="0" smtClean="0">
                <a:solidFill>
                  <a:srgbClr val="00B0F0"/>
                </a:solidFill>
                <a:latin typeface="Times New Roman"/>
                <a:ea typeface="Microsoft YaHei"/>
                <a:cs typeface="+mn-ea"/>
                <a:sym typeface="+mn-lt"/>
              </a:rPr>
              <a:t>债务</a:t>
            </a:r>
            <a:r>
              <a:rPr lang="zh-CN" altLang="en-US" sz="4000" b="1" dirty="0">
                <a:solidFill>
                  <a:srgbClr val="00B0F0"/>
                </a:solidFill>
                <a:latin typeface="Times New Roman"/>
                <a:ea typeface="Microsoft YaHei"/>
                <a:cs typeface="+mn-ea"/>
                <a:sym typeface="+mn-lt"/>
              </a:rPr>
              <a:t>清偿顺序</a:t>
            </a:r>
            <a:r>
              <a:rPr lang="zh-CN" altLang="en-US" sz="4000" b="1" dirty="0">
                <a:solidFill>
                  <a:srgbClr val="00B0F0"/>
                </a:solidFill>
                <a:latin typeface="微软雅黑" panose="020B0503020204020204" pitchFamily="34" charset="-122"/>
                <a:ea typeface="微软雅黑" panose="020B0503020204020204" pitchFamily="34" charset="-122"/>
                <a:sym typeface="+mn-lt"/>
              </a:rPr>
              <a:t>及其</a:t>
            </a:r>
            <a:r>
              <a:rPr lang="zh-CN" altLang="en-US" sz="4000" b="1" dirty="0" smtClean="0">
                <a:solidFill>
                  <a:srgbClr val="00B0F0"/>
                </a:solidFill>
                <a:latin typeface="微软雅黑" panose="020B0503020204020204" pitchFamily="34" charset="-122"/>
                <a:ea typeface="微软雅黑" panose="020B0503020204020204" pitchFamily="34" charset="-122"/>
                <a:sym typeface="+mn-lt"/>
              </a:rPr>
              <a:t>影响（二）</a:t>
            </a:r>
            <a:endParaRPr lang="zh-CN" altLang="en-US" sz="4000" b="1" dirty="0">
              <a:solidFill>
                <a:srgbClr val="00B0F0"/>
              </a:solidFill>
              <a:latin typeface="Times New Roman"/>
              <a:ea typeface="Microsoft YaHei"/>
              <a:cs typeface="+mn-ea"/>
              <a:sym typeface="+mn-lt"/>
            </a:endParaRPr>
          </a:p>
        </p:txBody>
      </p:sp>
      <p:sp>
        <p:nvSpPr>
          <p:cNvPr id="204" name="Rectangle 3"/>
          <p:cNvSpPr>
            <a:spLocks/>
          </p:cNvSpPr>
          <p:nvPr/>
        </p:nvSpPr>
        <p:spPr bwMode="auto">
          <a:xfrm>
            <a:off x="4615429" y="2140306"/>
            <a:ext cx="4120662"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80000"/>
              </a:spcBef>
              <a:buFont typeface="Arial" charset="0"/>
              <a:buChar char="•"/>
              <a:defRPr sz="2400">
                <a:solidFill>
                  <a:srgbClr val="00ADEF"/>
                </a:solidFill>
                <a:latin typeface="楷体_GB2312" pitchFamily="49" charset="-122"/>
                <a:ea typeface="宋体" charset="-122"/>
              </a:defRPr>
            </a:lvl1pPr>
            <a:lvl2pPr marL="742950" indent="-285750">
              <a:spcBef>
                <a:spcPct val="80000"/>
              </a:spcBef>
              <a:buFont typeface="Arial" charset="0"/>
              <a:buChar char="•"/>
              <a:defRPr sz="2000">
                <a:solidFill>
                  <a:srgbClr val="404040"/>
                </a:solidFill>
                <a:latin typeface="楷体_GB2312" pitchFamily="49" charset="-122"/>
                <a:ea typeface="宋体" charset="-122"/>
              </a:defRPr>
            </a:lvl2pPr>
            <a:lvl3pPr marL="1143000" indent="-228600">
              <a:spcBef>
                <a:spcPct val="80000"/>
              </a:spcBef>
              <a:buFont typeface="Arial" charset="0"/>
              <a:buChar char="•"/>
              <a:defRPr>
                <a:solidFill>
                  <a:srgbClr val="404040"/>
                </a:solidFill>
                <a:latin typeface="楷体_GB2312" pitchFamily="49" charset="-122"/>
                <a:ea typeface="宋体" charset="-122"/>
              </a:defRPr>
            </a:lvl3pPr>
            <a:lvl4pPr marL="1600200" indent="-228600">
              <a:spcBef>
                <a:spcPct val="80000"/>
              </a:spcBef>
              <a:buFont typeface="Arial" charset="0"/>
              <a:buChar char="–"/>
              <a:defRPr sz="1600">
                <a:solidFill>
                  <a:srgbClr val="404040"/>
                </a:solidFill>
                <a:latin typeface="楷体_GB2312" pitchFamily="49" charset="-122"/>
                <a:ea typeface="宋体" charset="-122"/>
              </a:defRPr>
            </a:lvl4pPr>
            <a:lvl5pPr marL="2057400" indent="-228600">
              <a:spcBef>
                <a:spcPct val="80000"/>
              </a:spcBef>
              <a:buFont typeface="Arial" charset="0"/>
              <a:buChar char="»"/>
              <a:defRPr sz="1600">
                <a:solidFill>
                  <a:srgbClr val="404040"/>
                </a:solidFill>
                <a:latin typeface="楷体_GB2312" pitchFamily="49" charset="-122"/>
                <a:ea typeface="宋体" charset="-122"/>
              </a:defRPr>
            </a:lvl5pPr>
            <a:lvl6pPr marL="2514600" indent="-228600" eaLnBrk="0" fontAlgn="base" hangingPunct="0">
              <a:spcBef>
                <a:spcPct val="80000"/>
              </a:spcBef>
              <a:spcAft>
                <a:spcPct val="0"/>
              </a:spcAft>
              <a:buFont typeface="Arial" charset="0"/>
              <a:buChar char="»"/>
              <a:defRPr sz="1600">
                <a:solidFill>
                  <a:srgbClr val="404040"/>
                </a:solidFill>
                <a:latin typeface="楷体_GB2312" pitchFamily="49" charset="-122"/>
                <a:ea typeface="宋体" charset="-122"/>
              </a:defRPr>
            </a:lvl6pPr>
            <a:lvl7pPr marL="2971800" indent="-228600" eaLnBrk="0" fontAlgn="base" hangingPunct="0">
              <a:spcBef>
                <a:spcPct val="80000"/>
              </a:spcBef>
              <a:spcAft>
                <a:spcPct val="0"/>
              </a:spcAft>
              <a:buFont typeface="Arial" charset="0"/>
              <a:buChar char="»"/>
              <a:defRPr sz="1600">
                <a:solidFill>
                  <a:srgbClr val="404040"/>
                </a:solidFill>
                <a:latin typeface="楷体_GB2312" pitchFamily="49" charset="-122"/>
                <a:ea typeface="宋体" charset="-122"/>
              </a:defRPr>
            </a:lvl7pPr>
            <a:lvl8pPr marL="3429000" indent="-228600" eaLnBrk="0" fontAlgn="base" hangingPunct="0">
              <a:spcBef>
                <a:spcPct val="80000"/>
              </a:spcBef>
              <a:spcAft>
                <a:spcPct val="0"/>
              </a:spcAft>
              <a:buFont typeface="Arial" charset="0"/>
              <a:buChar char="»"/>
              <a:defRPr sz="1600">
                <a:solidFill>
                  <a:srgbClr val="404040"/>
                </a:solidFill>
                <a:latin typeface="楷体_GB2312" pitchFamily="49" charset="-122"/>
                <a:ea typeface="宋体" charset="-122"/>
              </a:defRPr>
            </a:lvl8pPr>
            <a:lvl9pPr marL="3886200" indent="-228600" eaLnBrk="0" fontAlgn="base" hangingPunct="0">
              <a:spcBef>
                <a:spcPct val="80000"/>
              </a:spcBef>
              <a:spcAft>
                <a:spcPct val="0"/>
              </a:spcAft>
              <a:buFont typeface="Arial" charset="0"/>
              <a:buChar char="»"/>
              <a:defRPr sz="1600">
                <a:solidFill>
                  <a:srgbClr val="404040"/>
                </a:solidFill>
                <a:latin typeface="楷体_GB2312" pitchFamily="49" charset="-122"/>
                <a:ea typeface="宋体" charset="-122"/>
              </a:defRPr>
            </a:lvl9pPr>
          </a:lstStyle>
          <a:p>
            <a:pPr marL="0" marR="0" lvl="0" indent="0" algn="l" defTabSz="914400" rtl="0" eaLnBrk="1" fontAlgn="auto" latinLnBrk="0" hangingPunct="1">
              <a:lnSpc>
                <a:spcPct val="90000"/>
              </a:lnSpc>
              <a:spcBef>
                <a:spcPct val="80000"/>
              </a:spcBef>
              <a:spcAft>
                <a:spcPts val="0"/>
              </a:spcAft>
              <a:buClrTx/>
              <a:buSzTx/>
              <a:buFont typeface="Arial" charset="0"/>
              <a:buNone/>
              <a:tabLst/>
              <a:defRPr/>
            </a:pPr>
            <a:r>
              <a:rPr kumimoji="0" lang="zh-CN" altLang="en-US" sz="2000" b="0" i="0" u="none" strike="noStrike" kern="1200" cap="none" spc="0" normalizeH="0" baseline="0" noProof="0">
                <a:ln>
                  <a:noFill/>
                </a:ln>
                <a:solidFill>
                  <a:srgbClr val="404040"/>
                </a:solidFill>
                <a:effectLst/>
                <a:uLnTx/>
                <a:uFillTx/>
                <a:latin typeface="楷体_GB2312" pitchFamily="49" charset="-122"/>
                <a:ea typeface="宋体" charset="-122"/>
                <a:cs typeface="+mn-cs"/>
              </a:rPr>
              <a:t>    </a:t>
            </a:r>
            <a:endParaRPr kumimoji="0" lang="zh-CN" altLang="en-US" sz="2400" b="0" i="0" u="none" strike="noStrike" kern="1200" cap="none" spc="0" normalizeH="0" baseline="0" noProof="0">
              <a:ln>
                <a:noFill/>
              </a:ln>
              <a:solidFill>
                <a:srgbClr val="404040"/>
              </a:solidFill>
              <a:effectLst/>
              <a:uLnTx/>
              <a:uFillTx/>
              <a:latin typeface="楷体_GB2312" pitchFamily="49" charset="-122"/>
              <a:ea typeface="宋体" charset="-122"/>
              <a:cs typeface="+mn-cs"/>
            </a:endParaRPr>
          </a:p>
        </p:txBody>
      </p:sp>
      <p:sp>
        <p:nvSpPr>
          <p:cNvPr id="7" name="矩形 6"/>
          <p:cNvSpPr/>
          <p:nvPr/>
        </p:nvSpPr>
        <p:spPr>
          <a:xfrm>
            <a:off x="257780" y="1086582"/>
            <a:ext cx="8591366" cy="5504873"/>
          </a:xfrm>
          <a:prstGeom prst="rect">
            <a:avLst/>
          </a:prstGeom>
          <a:noFill/>
          <a:ln w="25400" cap="flat" cmpd="sng" algn="ctr">
            <a:solidFill>
              <a:srgbClr val="00AEEE"/>
            </a:solidFill>
            <a:prstDash val="solid"/>
          </a:ln>
          <a:effectLst/>
        </p:spPr>
        <p:txBody>
          <a:bodyPr rtlCol="0" anchor="ctr"/>
          <a:lstStyle/>
          <a:p>
            <a:pPr marL="342900" lvl="0" indent="-342900" algn="just">
              <a:spcBef>
                <a:spcPts val="300"/>
              </a:spcBef>
              <a:spcAft>
                <a:spcPts val="600"/>
              </a:spcAft>
              <a:buClr>
                <a:srgbClr val="00AEEE"/>
              </a:buClr>
              <a:buFont typeface="Wingdings" panose="05000000000000000000" pitchFamily="2" charset="2"/>
              <a:buChar char="Ø"/>
              <a:defRPr/>
            </a:pPr>
            <a:r>
              <a:rPr lang="zh-CN" altLang="en-US" kern="100" dirty="0">
                <a:solidFill>
                  <a:prstClr val="black"/>
                </a:solidFill>
                <a:latin typeface="微软雅黑" panose="020B0503020204020204" pitchFamily="34" charset="-122"/>
                <a:cs typeface="Times New Roman" panose="02020603050405020304" pitchFamily="18" charset="0"/>
              </a:rPr>
              <a:t>税款的优先性问题：</a:t>
            </a:r>
            <a:endParaRPr lang="en-US" altLang="zh-CN" kern="100" dirty="0">
              <a:solidFill>
                <a:prstClr val="black"/>
              </a:solidFill>
              <a:latin typeface="微软雅黑" panose="020B0503020204020204" pitchFamily="34" charset="-122"/>
              <a:cs typeface="Times New Roman" panose="02020603050405020304" pitchFamily="18" charset="0"/>
            </a:endParaRPr>
          </a:p>
          <a:p>
            <a:pPr marL="576000" lvl="1" indent="-216000" algn="just">
              <a:spcBef>
                <a:spcPts val="300"/>
              </a:spcBef>
              <a:spcAft>
                <a:spcPts val="600"/>
              </a:spcAft>
              <a:buClr>
                <a:srgbClr val="00AEEE"/>
              </a:buClr>
              <a:buFont typeface="Arial" panose="020B0604020202020204" pitchFamily="34" charset="0"/>
              <a:buChar char="•"/>
              <a:defRPr/>
            </a:pPr>
            <a:r>
              <a:rPr lang="zh-CN" altLang="en-US" sz="1400" kern="100" dirty="0" smtClean="0">
                <a:solidFill>
                  <a:prstClr val="black"/>
                </a:solidFill>
                <a:latin typeface="微软雅黑" panose="020B0503020204020204" pitchFamily="34" charset="-122"/>
                <a:cs typeface="Times New Roman" panose="02020603050405020304" pitchFamily="18" charset="0"/>
              </a:rPr>
              <a:t>历史上的冲突</a:t>
            </a:r>
            <a:r>
              <a:rPr lang="zh-CN" altLang="en-US" sz="1400" kern="100" dirty="0">
                <a:solidFill>
                  <a:prstClr val="black"/>
                </a:solidFill>
                <a:latin typeface="微软雅黑" panose="020B0503020204020204" pitchFamily="34" charset="-122"/>
                <a:cs typeface="Times New Roman" panose="02020603050405020304" pitchFamily="18" charset="0"/>
              </a:rPr>
              <a:t>之处</a:t>
            </a:r>
          </a:p>
          <a:p>
            <a:pPr marL="972000" lvl="2" indent="-288000" algn="just">
              <a:spcBef>
                <a:spcPts val="300"/>
              </a:spcBef>
              <a:spcAft>
                <a:spcPts val="600"/>
              </a:spcAft>
              <a:buClr>
                <a:srgbClr val="00AEEE"/>
              </a:buClr>
              <a:buFont typeface="Wingdings" panose="05000000000000000000" pitchFamily="2" charset="2"/>
              <a:buChar char="ü"/>
              <a:defRPr/>
            </a:pPr>
            <a:r>
              <a:rPr lang="zh-CN" altLang="en-US" sz="1050" kern="100" dirty="0">
                <a:solidFill>
                  <a:prstClr val="black"/>
                </a:solidFill>
                <a:latin typeface="微软雅黑" panose="020B0503020204020204" pitchFamily="34" charset="-122"/>
                <a:cs typeface="Times New Roman" panose="02020603050405020304" pitchFamily="18" charset="0"/>
              </a:rPr>
              <a:t>税收征管法：</a:t>
            </a:r>
            <a:r>
              <a:rPr lang="zh-CN" altLang="en-US" sz="1050" b="1" kern="100" dirty="0">
                <a:solidFill>
                  <a:srgbClr val="00B0F0"/>
                </a:solidFill>
                <a:latin typeface="微软雅黑" panose="020B0503020204020204" pitchFamily="34" charset="-122"/>
                <a:cs typeface="Times New Roman" panose="02020603050405020304" pitchFamily="18" charset="0"/>
              </a:rPr>
              <a:t>税务机关征收税款，税收优先于无担保债权，法律另有规定的除外</a:t>
            </a:r>
            <a:r>
              <a:rPr lang="zh-CN" altLang="en-US" sz="1050" kern="100" dirty="0">
                <a:solidFill>
                  <a:prstClr val="black"/>
                </a:solidFill>
                <a:latin typeface="微软雅黑" panose="020B0503020204020204" pitchFamily="34" charset="-122"/>
                <a:cs typeface="Times New Roman" panose="02020603050405020304" pitchFamily="18" charset="0"/>
              </a:rPr>
              <a:t>；纳税人欠缴的税款发生在纳税人以其财产设定抵押、质押或者纳税人的财产被留置之前的，税收应当先于抵押权、质权、留置权执行。</a:t>
            </a:r>
          </a:p>
          <a:p>
            <a:pPr marL="972000" lvl="2" indent="-288000" algn="just">
              <a:spcBef>
                <a:spcPts val="300"/>
              </a:spcBef>
              <a:spcAft>
                <a:spcPts val="600"/>
              </a:spcAft>
              <a:buClr>
                <a:srgbClr val="00AEEE"/>
              </a:buClr>
              <a:buFont typeface="Wingdings" panose="05000000000000000000" pitchFamily="2" charset="2"/>
              <a:buChar char="ü"/>
              <a:defRPr/>
            </a:pPr>
            <a:r>
              <a:rPr lang="zh-CN" altLang="en-US" sz="1050" kern="100" dirty="0">
                <a:solidFill>
                  <a:prstClr val="black"/>
                </a:solidFill>
                <a:latin typeface="微软雅黑" panose="020B0503020204020204" pitchFamily="34" charset="-122"/>
                <a:cs typeface="Times New Roman" panose="02020603050405020304" pitchFamily="18" charset="0"/>
              </a:rPr>
              <a:t>企业破产法：</a:t>
            </a:r>
            <a:r>
              <a:rPr lang="zh-CN" altLang="en-US" sz="1050" b="1" kern="100" dirty="0">
                <a:solidFill>
                  <a:srgbClr val="00B0F0"/>
                </a:solidFill>
                <a:latin typeface="微软雅黑" panose="020B0503020204020204" pitchFamily="34" charset="-122"/>
                <a:cs typeface="Times New Roman" panose="02020603050405020304" pitchFamily="18" charset="0"/>
              </a:rPr>
              <a:t>对破产人的特定财产享有担保权的权利人，对该特定财产享有优先受偿的权利</a:t>
            </a:r>
            <a:r>
              <a:rPr lang="zh-CN" altLang="en-US" sz="1050" kern="100" dirty="0">
                <a:solidFill>
                  <a:prstClr val="black"/>
                </a:solidFill>
                <a:latin typeface="微软雅黑" panose="020B0503020204020204" pitchFamily="34" charset="-122"/>
                <a:cs typeface="Times New Roman" panose="02020603050405020304" pitchFamily="18" charset="0"/>
              </a:rPr>
              <a:t>。破产财产在优先清偿破产费用和共益债务后，依照下列顺序清偿：（一）破产人所欠职工的工资和医疗、伤残补助、抚恤费用，所欠的应当划入职工个人账户的基本养老保险、基本医疗保险费用，以及法律、行政法规规定应当支付给职工的补偿金；（二）破产人欠缴的除前项规定以外的社会保险费用和破产人所欠税款；（三）普通破产债权。</a:t>
            </a:r>
          </a:p>
          <a:p>
            <a:pPr marL="972000" lvl="2" indent="-288000" algn="just">
              <a:spcBef>
                <a:spcPts val="300"/>
              </a:spcBef>
              <a:spcAft>
                <a:spcPts val="600"/>
              </a:spcAft>
              <a:buClr>
                <a:srgbClr val="00AEEE"/>
              </a:buClr>
              <a:buFont typeface="Wingdings" panose="05000000000000000000" pitchFamily="2" charset="2"/>
              <a:buChar char="ü"/>
              <a:defRPr/>
            </a:pPr>
            <a:r>
              <a:rPr lang="zh-CN" altLang="en-US" sz="1050" kern="100" dirty="0">
                <a:solidFill>
                  <a:prstClr val="black"/>
                </a:solidFill>
                <a:latin typeface="微软雅黑" panose="020B0503020204020204" pitchFamily="34" charset="-122"/>
                <a:cs typeface="Times New Roman" panose="02020603050405020304" pitchFamily="18" charset="0"/>
              </a:rPr>
              <a:t>基于上述规定，若欠税发生在先，担保设定在后，进入破产程序后，破产财产仅剩已设定担保物，何者更为优先发生冲突</a:t>
            </a:r>
          </a:p>
          <a:p>
            <a:pPr marL="576000" lvl="1" indent="-216000" algn="just">
              <a:spcBef>
                <a:spcPts val="300"/>
              </a:spcBef>
              <a:spcAft>
                <a:spcPts val="600"/>
              </a:spcAft>
              <a:buClr>
                <a:srgbClr val="00AEEE"/>
              </a:buClr>
              <a:buFont typeface="Arial" panose="020B0604020202020204" pitchFamily="34" charset="0"/>
              <a:buChar char="•"/>
              <a:defRPr/>
            </a:pPr>
            <a:r>
              <a:rPr lang="zh-CN" altLang="en-US" sz="1400" kern="100" dirty="0">
                <a:solidFill>
                  <a:prstClr val="black"/>
                </a:solidFill>
                <a:latin typeface="微软雅黑" panose="020B0503020204020204" pitchFamily="34" charset="-122"/>
                <a:cs typeface="Times New Roman" panose="02020603050405020304" pitchFamily="18" charset="0"/>
              </a:rPr>
              <a:t>发文明确</a:t>
            </a:r>
          </a:p>
          <a:p>
            <a:pPr marL="972000" lvl="2" indent="-288000" algn="just">
              <a:spcBef>
                <a:spcPts val="300"/>
              </a:spcBef>
              <a:spcAft>
                <a:spcPts val="600"/>
              </a:spcAft>
              <a:buClr>
                <a:srgbClr val="00AEEE"/>
              </a:buClr>
              <a:buFont typeface="Wingdings" panose="05000000000000000000" pitchFamily="2" charset="2"/>
              <a:buChar char="ü"/>
              <a:defRPr/>
            </a:pPr>
            <a:r>
              <a:rPr lang="zh-CN" altLang="en-US" sz="1200" kern="100" dirty="0">
                <a:solidFill>
                  <a:prstClr val="black"/>
                </a:solidFill>
                <a:latin typeface="微软雅黑" panose="020B0503020204020204" pitchFamily="34" charset="-122"/>
                <a:cs typeface="Times New Roman" panose="02020603050405020304" pitchFamily="18" charset="0"/>
              </a:rPr>
              <a:t>破产方面：</a:t>
            </a:r>
            <a:endParaRPr lang="en-US" altLang="zh-CN" sz="1200" kern="100" dirty="0">
              <a:solidFill>
                <a:prstClr val="black"/>
              </a:solidFill>
              <a:latin typeface="微软雅黑" panose="020B0503020204020204" pitchFamily="34" charset="-122"/>
              <a:cs typeface="Times New Roman" panose="02020603050405020304" pitchFamily="18" charset="0"/>
            </a:endParaRPr>
          </a:p>
          <a:p>
            <a:pPr marL="1260000" lvl="3" algn="just">
              <a:spcBef>
                <a:spcPts val="300"/>
              </a:spcBef>
              <a:spcAft>
                <a:spcPts val="600"/>
              </a:spcAft>
              <a:buClr>
                <a:srgbClr val="00AEEE"/>
              </a:buClr>
              <a:defRPr/>
            </a:pPr>
            <a:r>
              <a:rPr lang="zh-CN" altLang="en-US" sz="1050" kern="100" dirty="0">
                <a:solidFill>
                  <a:prstClr val="black"/>
                </a:solidFill>
                <a:latin typeface="微软雅黑" panose="020B0503020204020204" pitchFamily="34" charset="-122"/>
                <a:cs typeface="Times New Roman" panose="02020603050405020304" pitchFamily="18" charset="0"/>
              </a:rPr>
              <a:t>最高人民法院关于印发</a:t>
            </a:r>
            <a:r>
              <a:rPr lang="en-US" altLang="zh-CN" sz="1050" kern="100" dirty="0">
                <a:solidFill>
                  <a:prstClr val="black"/>
                </a:solidFill>
                <a:latin typeface="微软雅黑" panose="020B0503020204020204" pitchFamily="34" charset="-122"/>
                <a:cs typeface="Times New Roman" panose="02020603050405020304" pitchFamily="18" charset="0"/>
              </a:rPr>
              <a:t>《</a:t>
            </a:r>
            <a:r>
              <a:rPr lang="zh-CN" altLang="en-US" sz="1050" kern="100" dirty="0">
                <a:solidFill>
                  <a:prstClr val="black"/>
                </a:solidFill>
                <a:latin typeface="微软雅黑" panose="020B0503020204020204" pitchFamily="34" charset="-122"/>
                <a:cs typeface="Times New Roman" panose="02020603050405020304" pitchFamily="18" charset="0"/>
              </a:rPr>
              <a:t>全国法院破产审判工作会议纪要</a:t>
            </a:r>
            <a:r>
              <a:rPr lang="en-US" altLang="zh-CN" sz="1050" kern="100" dirty="0">
                <a:solidFill>
                  <a:prstClr val="black"/>
                </a:solidFill>
                <a:latin typeface="微软雅黑" panose="020B0503020204020204" pitchFamily="34" charset="-122"/>
                <a:cs typeface="Times New Roman" panose="02020603050405020304" pitchFamily="18" charset="0"/>
              </a:rPr>
              <a:t>》</a:t>
            </a:r>
            <a:r>
              <a:rPr lang="zh-CN" altLang="en-US" sz="1050" kern="100" dirty="0">
                <a:solidFill>
                  <a:prstClr val="black"/>
                </a:solidFill>
                <a:latin typeface="微软雅黑" panose="020B0503020204020204" pitchFamily="34" charset="-122"/>
                <a:cs typeface="Times New Roman" panose="02020603050405020304" pitchFamily="18" charset="0"/>
              </a:rPr>
              <a:t>的通知（法</a:t>
            </a:r>
            <a:r>
              <a:rPr lang="en-US" altLang="zh-CN" sz="1050" kern="100" dirty="0">
                <a:solidFill>
                  <a:prstClr val="black"/>
                </a:solidFill>
                <a:latin typeface="微软雅黑" panose="020B0503020204020204" pitchFamily="34" charset="-122"/>
                <a:cs typeface="Times New Roman" panose="02020603050405020304" pitchFamily="18" charset="0"/>
              </a:rPr>
              <a:t>〔2018〕53</a:t>
            </a:r>
            <a:r>
              <a:rPr lang="zh-CN" altLang="en-US" sz="1050" kern="100" dirty="0">
                <a:solidFill>
                  <a:prstClr val="black"/>
                </a:solidFill>
                <a:latin typeface="微软雅黑" panose="020B0503020204020204" pitchFamily="34" charset="-122"/>
                <a:cs typeface="Times New Roman" panose="02020603050405020304" pitchFamily="18" charset="0"/>
              </a:rPr>
              <a:t>号）：</a:t>
            </a:r>
            <a:r>
              <a:rPr lang="en-US" altLang="zh-CN" sz="1050" kern="100" dirty="0">
                <a:solidFill>
                  <a:prstClr val="black"/>
                </a:solidFill>
                <a:latin typeface="微软雅黑" panose="020B0503020204020204" pitchFamily="34" charset="-122"/>
                <a:cs typeface="Times New Roman" panose="02020603050405020304" pitchFamily="18" charset="0"/>
              </a:rPr>
              <a:t>28.</a:t>
            </a:r>
            <a:r>
              <a:rPr lang="zh-CN" altLang="en-US" sz="1050" kern="100" dirty="0">
                <a:solidFill>
                  <a:prstClr val="black"/>
                </a:solidFill>
                <a:latin typeface="微软雅黑" panose="020B0503020204020204" pitchFamily="34" charset="-122"/>
                <a:cs typeface="Times New Roman" panose="02020603050405020304" pitchFamily="18" charset="0"/>
              </a:rPr>
              <a:t>破产债权的清偿原则和顺序。对于法律没有明确规定清偿顺序的债权，人民法院可以按照人身损害赔偿债权优先于财产性债权、</a:t>
            </a:r>
            <a:r>
              <a:rPr lang="zh-CN" altLang="en-US" sz="1050" b="1" kern="100" dirty="0">
                <a:solidFill>
                  <a:schemeClr val="tx2"/>
                </a:solidFill>
                <a:latin typeface="微软雅黑" panose="020B0503020204020204" pitchFamily="34" charset="-122"/>
                <a:cs typeface="Times New Roman" panose="02020603050405020304" pitchFamily="18" charset="0"/>
              </a:rPr>
              <a:t>私法债权优先于公法债权</a:t>
            </a:r>
            <a:r>
              <a:rPr lang="zh-CN" altLang="en-US" sz="1050" kern="100" dirty="0">
                <a:solidFill>
                  <a:prstClr val="black"/>
                </a:solidFill>
                <a:latin typeface="微软雅黑" panose="020B0503020204020204" pitchFamily="34" charset="-122"/>
                <a:cs typeface="Times New Roman" panose="02020603050405020304" pitchFamily="18" charset="0"/>
              </a:rPr>
              <a:t>、补偿性债权优先于惩罚性债权的原则合理确定清偿顺序。</a:t>
            </a:r>
            <a:endParaRPr lang="en-US" altLang="zh-CN" sz="1050" kern="100" dirty="0">
              <a:solidFill>
                <a:prstClr val="black"/>
              </a:solidFill>
              <a:latin typeface="微软雅黑" panose="020B0503020204020204" pitchFamily="34" charset="-122"/>
              <a:cs typeface="Times New Roman" panose="02020603050405020304" pitchFamily="18" charset="0"/>
            </a:endParaRPr>
          </a:p>
          <a:p>
            <a:pPr marL="972000" lvl="2" indent="-288000" algn="just">
              <a:spcBef>
                <a:spcPts val="300"/>
              </a:spcBef>
              <a:spcAft>
                <a:spcPts val="600"/>
              </a:spcAft>
              <a:buClr>
                <a:srgbClr val="00AEEE"/>
              </a:buClr>
              <a:buFont typeface="Wingdings" panose="05000000000000000000" pitchFamily="2" charset="2"/>
              <a:buChar char="ü"/>
              <a:defRPr/>
            </a:pPr>
            <a:r>
              <a:rPr lang="zh-CN" altLang="en-US" sz="1200" kern="100" dirty="0">
                <a:solidFill>
                  <a:prstClr val="black"/>
                </a:solidFill>
                <a:latin typeface="微软雅黑" panose="020B0503020204020204" pitchFamily="34" charset="-122"/>
                <a:cs typeface="Times New Roman" panose="02020603050405020304" pitchFamily="18" charset="0"/>
              </a:rPr>
              <a:t>税收征管方面：</a:t>
            </a:r>
            <a:endParaRPr lang="en-US" altLang="zh-CN" sz="1200" kern="100" dirty="0">
              <a:solidFill>
                <a:prstClr val="black"/>
              </a:solidFill>
              <a:latin typeface="微软雅黑" panose="020B0503020204020204" pitchFamily="34" charset="-122"/>
              <a:cs typeface="Times New Roman" panose="02020603050405020304" pitchFamily="18" charset="0"/>
            </a:endParaRPr>
          </a:p>
          <a:p>
            <a:pPr marL="1440000" lvl="3" indent="-216000" algn="just">
              <a:spcBef>
                <a:spcPts val="300"/>
              </a:spcBef>
              <a:spcAft>
                <a:spcPts val="600"/>
              </a:spcAft>
              <a:buClr>
                <a:srgbClr val="00AEEE"/>
              </a:buClr>
              <a:buFont typeface="+mj-lt"/>
              <a:buAutoNum type="romanUcPeriod"/>
              <a:defRPr/>
            </a:pPr>
            <a:r>
              <a:rPr lang="en-US" altLang="zh-CN" sz="1050" kern="100" dirty="0">
                <a:solidFill>
                  <a:prstClr val="black"/>
                </a:solidFill>
                <a:latin typeface="微软雅黑" panose="020B0503020204020204" pitchFamily="34" charset="-122"/>
                <a:cs typeface="Times New Roman" panose="02020603050405020304" pitchFamily="18" charset="0"/>
              </a:rPr>
              <a:t>2019</a:t>
            </a:r>
            <a:r>
              <a:rPr lang="zh-CN" altLang="en-US" sz="1050" kern="100" dirty="0">
                <a:solidFill>
                  <a:prstClr val="black"/>
                </a:solidFill>
                <a:latin typeface="微软雅黑" panose="020B0503020204020204" pitchFamily="34" charset="-122"/>
                <a:cs typeface="Times New Roman" panose="02020603050405020304" pitchFamily="18" charset="0"/>
              </a:rPr>
              <a:t>年年底，国家税务总局出台了</a:t>
            </a:r>
            <a:r>
              <a:rPr lang="en-US" altLang="zh-CN" sz="1050" kern="100" dirty="0">
                <a:solidFill>
                  <a:prstClr val="black"/>
                </a:solidFill>
                <a:latin typeface="微软雅黑" panose="020B0503020204020204" pitchFamily="34" charset="-122"/>
                <a:cs typeface="Times New Roman" panose="02020603050405020304" pitchFamily="18" charset="0"/>
              </a:rPr>
              <a:t>《</a:t>
            </a:r>
            <a:r>
              <a:rPr lang="zh-CN" altLang="en-US" sz="1050" kern="100" dirty="0">
                <a:solidFill>
                  <a:prstClr val="black"/>
                </a:solidFill>
                <a:latin typeface="微软雅黑" panose="020B0503020204020204" pitchFamily="34" charset="-122"/>
                <a:cs typeface="Times New Roman" panose="02020603050405020304" pitchFamily="18" charset="0"/>
              </a:rPr>
              <a:t>关于税收征管若干事项的公告</a:t>
            </a:r>
            <a:r>
              <a:rPr lang="en-US" altLang="zh-CN" sz="1050" kern="100" dirty="0">
                <a:solidFill>
                  <a:prstClr val="black"/>
                </a:solidFill>
                <a:latin typeface="微软雅黑" panose="020B0503020204020204" pitchFamily="34" charset="-122"/>
                <a:cs typeface="Times New Roman" panose="02020603050405020304" pitchFamily="18" charset="0"/>
              </a:rPr>
              <a:t>》</a:t>
            </a:r>
            <a:r>
              <a:rPr lang="zh-CN" altLang="en-US" sz="1050" kern="100" dirty="0">
                <a:solidFill>
                  <a:prstClr val="black"/>
                </a:solidFill>
                <a:latin typeface="微软雅黑" panose="020B0503020204020204" pitchFamily="34" charset="-122"/>
                <a:cs typeface="Times New Roman" panose="02020603050405020304" pitchFamily="18" charset="0"/>
              </a:rPr>
              <a:t>（国家税务总局公告</a:t>
            </a:r>
            <a:r>
              <a:rPr lang="en-US" altLang="zh-CN" sz="1050" kern="100" dirty="0">
                <a:solidFill>
                  <a:prstClr val="black"/>
                </a:solidFill>
                <a:latin typeface="微软雅黑" panose="020B0503020204020204" pitchFamily="34" charset="-122"/>
                <a:cs typeface="Times New Roman" panose="02020603050405020304" pitchFamily="18" charset="0"/>
              </a:rPr>
              <a:t>2019</a:t>
            </a:r>
            <a:r>
              <a:rPr lang="zh-CN" altLang="en-US" sz="1050" kern="100" dirty="0">
                <a:solidFill>
                  <a:prstClr val="black"/>
                </a:solidFill>
                <a:latin typeface="微软雅黑" panose="020B0503020204020204" pitchFamily="34" charset="-122"/>
                <a:cs typeface="Times New Roman" panose="02020603050405020304" pitchFamily="18" charset="0"/>
              </a:rPr>
              <a:t>年第</a:t>
            </a:r>
            <a:r>
              <a:rPr lang="en-US" altLang="zh-CN" sz="1050" kern="100" dirty="0">
                <a:solidFill>
                  <a:prstClr val="black"/>
                </a:solidFill>
                <a:latin typeface="微软雅黑" panose="020B0503020204020204" pitchFamily="34" charset="-122"/>
                <a:cs typeface="Times New Roman" panose="02020603050405020304" pitchFamily="18" charset="0"/>
              </a:rPr>
              <a:t>48</a:t>
            </a:r>
            <a:r>
              <a:rPr lang="zh-CN" altLang="en-US" sz="1050" kern="100" dirty="0">
                <a:solidFill>
                  <a:prstClr val="black"/>
                </a:solidFill>
                <a:latin typeface="微软雅黑" panose="020B0503020204020204" pitchFamily="34" charset="-122"/>
                <a:cs typeface="Times New Roman" panose="02020603050405020304" pitchFamily="18" charset="0"/>
              </a:rPr>
              <a:t>号），第四条规定：（三）</a:t>
            </a:r>
            <a:r>
              <a:rPr lang="zh-CN" altLang="en-US" sz="1050" b="1" kern="100" dirty="0">
                <a:solidFill>
                  <a:srgbClr val="00B0F0"/>
                </a:solidFill>
                <a:latin typeface="微软雅黑" panose="020B0503020204020204" pitchFamily="34" charset="-122"/>
                <a:cs typeface="Times New Roman" panose="02020603050405020304" pitchFamily="18" charset="0"/>
              </a:rPr>
              <a:t>企业所欠税款、滞纳金、因特别纳税调整产生的利息，税务机关按照企业破产法相关规定进行申报，其中，企业所欠的滞纳金、因特别纳税调整产生的利息按照普通破产债权申报</a:t>
            </a:r>
            <a:r>
              <a:rPr lang="zh-CN" altLang="en-US" sz="1050" kern="100" dirty="0">
                <a:solidFill>
                  <a:prstClr val="black"/>
                </a:solidFill>
                <a:latin typeface="微软雅黑" panose="020B0503020204020204" pitchFamily="34" charset="-122"/>
                <a:cs typeface="Times New Roman" panose="02020603050405020304" pitchFamily="18" charset="0"/>
              </a:rPr>
              <a:t>。</a:t>
            </a:r>
          </a:p>
          <a:p>
            <a:pPr marL="1440000" lvl="3" indent="-216000" algn="just">
              <a:spcBef>
                <a:spcPts val="300"/>
              </a:spcBef>
              <a:spcAft>
                <a:spcPts val="600"/>
              </a:spcAft>
              <a:buClr>
                <a:srgbClr val="00AEEE"/>
              </a:buClr>
              <a:buFont typeface="+mj-lt"/>
              <a:buAutoNum type="romanUcPeriod"/>
              <a:defRPr/>
            </a:pPr>
            <a:r>
              <a:rPr lang="zh-CN" altLang="en-US" sz="1050" kern="100" dirty="0">
                <a:solidFill>
                  <a:prstClr val="black"/>
                </a:solidFill>
                <a:latin typeface="微软雅黑" panose="020B0503020204020204" pitchFamily="34" charset="-122"/>
                <a:cs typeface="Times New Roman" panose="02020603050405020304" pitchFamily="18" charset="0"/>
              </a:rPr>
              <a:t>国家税务总局关于</a:t>
            </a:r>
            <a:r>
              <a:rPr lang="en-US" altLang="zh-CN" sz="1050" kern="100" dirty="0">
                <a:solidFill>
                  <a:prstClr val="black"/>
                </a:solidFill>
                <a:latin typeface="微软雅黑" panose="020B0503020204020204" pitchFamily="34" charset="-122"/>
                <a:cs typeface="Times New Roman" panose="02020603050405020304" pitchFamily="18" charset="0"/>
              </a:rPr>
              <a:t>《</a:t>
            </a:r>
            <a:r>
              <a:rPr lang="zh-CN" altLang="en-US" sz="1050" kern="100" dirty="0">
                <a:solidFill>
                  <a:prstClr val="black"/>
                </a:solidFill>
                <a:latin typeface="微软雅黑" panose="020B0503020204020204" pitchFamily="34" charset="-122"/>
                <a:cs typeface="Times New Roman" panose="02020603050405020304" pitchFamily="18" charset="0"/>
              </a:rPr>
              <a:t>国家税务总局关于税收征管若干事项的公告</a:t>
            </a:r>
            <a:r>
              <a:rPr lang="en-US" altLang="zh-CN" sz="1050" kern="100" dirty="0">
                <a:solidFill>
                  <a:prstClr val="black"/>
                </a:solidFill>
                <a:latin typeface="微软雅黑" panose="020B0503020204020204" pitchFamily="34" charset="-122"/>
                <a:cs typeface="Times New Roman" panose="02020603050405020304" pitchFamily="18" charset="0"/>
              </a:rPr>
              <a:t>》</a:t>
            </a:r>
            <a:r>
              <a:rPr lang="zh-CN" altLang="en-US" sz="1050" kern="100" dirty="0">
                <a:solidFill>
                  <a:prstClr val="black"/>
                </a:solidFill>
                <a:latin typeface="微软雅黑" panose="020B0503020204020204" pitchFamily="34" charset="-122"/>
                <a:cs typeface="Times New Roman" panose="02020603050405020304" pitchFamily="18" charset="0"/>
              </a:rPr>
              <a:t>的解读第七条第三款：税务机关按照企业破产法相关规定申报。根据税收征管法第四十五条，税收优先于欠缴税款发生之后的担保债权；企业破产法中，有担保的债权优先受偿，剩余财产在优先清偿破产费用和共益债务后，再按规定顺序清偿。为更好保护其他债权人利益，促进市场经济发展，</a:t>
            </a:r>
            <a:r>
              <a:rPr lang="en-US" altLang="zh-CN" sz="1050" kern="100" dirty="0">
                <a:solidFill>
                  <a:prstClr val="black"/>
                </a:solidFill>
                <a:latin typeface="微软雅黑" panose="020B0503020204020204" pitchFamily="34" charset="-122"/>
                <a:cs typeface="Times New Roman" panose="02020603050405020304" pitchFamily="18" charset="0"/>
              </a:rPr>
              <a:t>《</a:t>
            </a:r>
            <a:r>
              <a:rPr lang="zh-CN" altLang="en-US" sz="1050" kern="100" dirty="0">
                <a:solidFill>
                  <a:prstClr val="black"/>
                </a:solidFill>
                <a:latin typeface="微软雅黑" panose="020B0503020204020204" pitchFamily="34" charset="-122"/>
                <a:cs typeface="Times New Roman" panose="02020603050405020304" pitchFamily="18" charset="0"/>
              </a:rPr>
              <a:t>公告</a:t>
            </a:r>
            <a:r>
              <a:rPr lang="en-US" altLang="zh-CN" sz="1050" kern="100" dirty="0">
                <a:solidFill>
                  <a:prstClr val="black"/>
                </a:solidFill>
                <a:latin typeface="微软雅黑" panose="020B0503020204020204" pitchFamily="34" charset="-122"/>
                <a:cs typeface="Times New Roman" panose="02020603050405020304" pitchFamily="18" charset="0"/>
              </a:rPr>
              <a:t>》</a:t>
            </a:r>
            <a:r>
              <a:rPr lang="zh-CN" altLang="en-US" sz="1050" kern="100" dirty="0">
                <a:solidFill>
                  <a:prstClr val="black"/>
                </a:solidFill>
                <a:latin typeface="微软雅黑" panose="020B0503020204020204" pitchFamily="34" charset="-122"/>
                <a:cs typeface="Times New Roman" panose="02020603050405020304" pitchFamily="18" charset="0"/>
              </a:rPr>
              <a:t>明确税务机关按照企业破产法相关规定进行申报。</a:t>
            </a:r>
          </a:p>
          <a:p>
            <a:pPr marL="1440000" lvl="3" indent="-216000" algn="just">
              <a:spcBef>
                <a:spcPts val="300"/>
              </a:spcBef>
              <a:spcAft>
                <a:spcPts val="600"/>
              </a:spcAft>
              <a:buClr>
                <a:srgbClr val="00AEEE"/>
              </a:buClr>
              <a:buFont typeface="+mj-lt"/>
              <a:buAutoNum type="romanUcPeriod"/>
              <a:defRPr/>
            </a:pPr>
            <a:r>
              <a:rPr lang="zh-CN" altLang="en-US" sz="1050" b="1" kern="100" dirty="0">
                <a:solidFill>
                  <a:schemeClr val="tx2"/>
                </a:solidFill>
                <a:latin typeface="微软雅黑" panose="020B0503020204020204" pitchFamily="34" charset="-122"/>
                <a:cs typeface="Times New Roman" panose="02020603050405020304" pitchFamily="18" charset="0"/>
              </a:rPr>
              <a:t>上述发文及官方解读明确了在企业破产程序中以企业破产法的相关规定为准，即在破产程序中担保债权优先于税收债权。</a:t>
            </a:r>
          </a:p>
        </p:txBody>
      </p:sp>
    </p:spTree>
    <p:extLst>
      <p:ext uri="{BB962C8B-B14F-4D97-AF65-F5344CB8AC3E}">
        <p14:creationId xmlns:p14="http://schemas.microsoft.com/office/powerpoint/2010/main" val="4223878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19</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6" name="灯片编号占位符 2"/>
          <p:cNvSpPr txBox="1">
            <a:spLocks/>
          </p:cNvSpPr>
          <p:nvPr/>
        </p:nvSpPr>
        <p:spPr>
          <a:xfrm>
            <a:off x="8514012" y="6426000"/>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19</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7" name="文本框 26"/>
          <p:cNvSpPr txBox="1"/>
          <p:nvPr/>
        </p:nvSpPr>
        <p:spPr>
          <a:xfrm>
            <a:off x="178131" y="311665"/>
            <a:ext cx="7962870" cy="707886"/>
          </a:xfrm>
          <a:prstGeom prst="rect">
            <a:avLst/>
          </a:prstGeom>
          <a:noFill/>
        </p:spPr>
        <p:txBody>
          <a:bodyPr wrap="square" rtlCol="0">
            <a:spAutoFit/>
          </a:bodyPr>
          <a:lstStyle/>
          <a:p>
            <a:pPr>
              <a:defRPr/>
            </a:pPr>
            <a:r>
              <a:rPr lang="en-US" altLang="zh-CN" sz="4000" b="1" dirty="0" smtClean="0">
                <a:solidFill>
                  <a:srgbClr val="00B0F0"/>
                </a:solidFill>
                <a:latin typeface="微软雅黑" panose="020B0503020204020204" pitchFamily="34" charset="-122"/>
                <a:ea typeface="微软雅黑" panose="020B0503020204020204" pitchFamily="34" charset="-122"/>
                <a:sym typeface="+mn-lt"/>
              </a:rPr>
              <a:t>2.1</a:t>
            </a:r>
            <a:r>
              <a:rPr lang="zh-CN" altLang="en-US" sz="4000" b="1" dirty="0">
                <a:solidFill>
                  <a:srgbClr val="00B0F0"/>
                </a:solidFill>
                <a:latin typeface="微软雅黑" panose="020B0503020204020204" pitchFamily="34" charset="-122"/>
                <a:ea typeface="微软雅黑" panose="020B0503020204020204" pitchFamily="34" charset="-122"/>
                <a:sym typeface="+mn-lt"/>
              </a:rPr>
              <a:t> </a:t>
            </a:r>
            <a:r>
              <a:rPr lang="zh-CN" altLang="en-US" sz="4000" b="1" dirty="0" smtClean="0">
                <a:solidFill>
                  <a:srgbClr val="00B0F0"/>
                </a:solidFill>
                <a:latin typeface="Times New Roman"/>
                <a:ea typeface="Microsoft YaHei"/>
                <a:cs typeface="+mn-ea"/>
                <a:sym typeface="+mn-lt"/>
              </a:rPr>
              <a:t>债务</a:t>
            </a:r>
            <a:r>
              <a:rPr lang="zh-CN" altLang="en-US" sz="4000" b="1" dirty="0">
                <a:solidFill>
                  <a:srgbClr val="00B0F0"/>
                </a:solidFill>
                <a:latin typeface="Times New Roman"/>
                <a:ea typeface="Microsoft YaHei"/>
                <a:cs typeface="+mn-ea"/>
                <a:sym typeface="+mn-lt"/>
              </a:rPr>
              <a:t>清偿顺序</a:t>
            </a:r>
            <a:r>
              <a:rPr lang="zh-CN" altLang="en-US" sz="4000" b="1" dirty="0">
                <a:solidFill>
                  <a:srgbClr val="00B0F0"/>
                </a:solidFill>
                <a:latin typeface="微软雅黑" panose="020B0503020204020204" pitchFamily="34" charset="-122"/>
                <a:ea typeface="微软雅黑" panose="020B0503020204020204" pitchFamily="34" charset="-122"/>
                <a:sym typeface="+mn-lt"/>
              </a:rPr>
              <a:t>及其</a:t>
            </a:r>
            <a:r>
              <a:rPr lang="zh-CN" altLang="en-US" sz="4000" b="1" dirty="0" smtClean="0">
                <a:solidFill>
                  <a:srgbClr val="00B0F0"/>
                </a:solidFill>
                <a:latin typeface="微软雅黑" panose="020B0503020204020204" pitchFamily="34" charset="-122"/>
                <a:ea typeface="微软雅黑" panose="020B0503020204020204" pitchFamily="34" charset="-122"/>
                <a:sym typeface="+mn-lt"/>
              </a:rPr>
              <a:t>影响（三）</a:t>
            </a:r>
            <a:endParaRPr lang="zh-CN" altLang="en-US" sz="4000" b="1" dirty="0">
              <a:solidFill>
                <a:srgbClr val="00B0F0"/>
              </a:solidFill>
              <a:latin typeface="Times New Roman"/>
              <a:ea typeface="Microsoft YaHei"/>
              <a:cs typeface="+mn-ea"/>
              <a:sym typeface="+mn-lt"/>
            </a:endParaRPr>
          </a:p>
        </p:txBody>
      </p:sp>
      <p:sp>
        <p:nvSpPr>
          <p:cNvPr id="204" name="Rectangle 3"/>
          <p:cNvSpPr>
            <a:spLocks/>
          </p:cNvSpPr>
          <p:nvPr/>
        </p:nvSpPr>
        <p:spPr bwMode="auto">
          <a:xfrm>
            <a:off x="4615429" y="2140306"/>
            <a:ext cx="4120662"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80000"/>
              </a:spcBef>
              <a:buFont typeface="Arial" charset="0"/>
              <a:buChar char="•"/>
              <a:defRPr sz="2400">
                <a:solidFill>
                  <a:srgbClr val="00ADEF"/>
                </a:solidFill>
                <a:latin typeface="楷体_GB2312" pitchFamily="49" charset="-122"/>
                <a:ea typeface="宋体" charset="-122"/>
              </a:defRPr>
            </a:lvl1pPr>
            <a:lvl2pPr marL="742950" indent="-285750">
              <a:spcBef>
                <a:spcPct val="80000"/>
              </a:spcBef>
              <a:buFont typeface="Arial" charset="0"/>
              <a:buChar char="•"/>
              <a:defRPr sz="2000">
                <a:solidFill>
                  <a:srgbClr val="404040"/>
                </a:solidFill>
                <a:latin typeface="楷体_GB2312" pitchFamily="49" charset="-122"/>
                <a:ea typeface="宋体" charset="-122"/>
              </a:defRPr>
            </a:lvl2pPr>
            <a:lvl3pPr marL="1143000" indent="-228600">
              <a:spcBef>
                <a:spcPct val="80000"/>
              </a:spcBef>
              <a:buFont typeface="Arial" charset="0"/>
              <a:buChar char="•"/>
              <a:defRPr>
                <a:solidFill>
                  <a:srgbClr val="404040"/>
                </a:solidFill>
                <a:latin typeface="楷体_GB2312" pitchFamily="49" charset="-122"/>
                <a:ea typeface="宋体" charset="-122"/>
              </a:defRPr>
            </a:lvl3pPr>
            <a:lvl4pPr marL="1600200" indent="-228600">
              <a:spcBef>
                <a:spcPct val="80000"/>
              </a:spcBef>
              <a:buFont typeface="Arial" charset="0"/>
              <a:buChar char="–"/>
              <a:defRPr sz="1600">
                <a:solidFill>
                  <a:srgbClr val="404040"/>
                </a:solidFill>
                <a:latin typeface="楷体_GB2312" pitchFamily="49" charset="-122"/>
                <a:ea typeface="宋体" charset="-122"/>
              </a:defRPr>
            </a:lvl4pPr>
            <a:lvl5pPr marL="2057400" indent="-228600">
              <a:spcBef>
                <a:spcPct val="80000"/>
              </a:spcBef>
              <a:buFont typeface="Arial" charset="0"/>
              <a:buChar char="»"/>
              <a:defRPr sz="1600">
                <a:solidFill>
                  <a:srgbClr val="404040"/>
                </a:solidFill>
                <a:latin typeface="楷体_GB2312" pitchFamily="49" charset="-122"/>
                <a:ea typeface="宋体" charset="-122"/>
              </a:defRPr>
            </a:lvl5pPr>
            <a:lvl6pPr marL="2514600" indent="-228600" eaLnBrk="0" fontAlgn="base" hangingPunct="0">
              <a:spcBef>
                <a:spcPct val="80000"/>
              </a:spcBef>
              <a:spcAft>
                <a:spcPct val="0"/>
              </a:spcAft>
              <a:buFont typeface="Arial" charset="0"/>
              <a:buChar char="»"/>
              <a:defRPr sz="1600">
                <a:solidFill>
                  <a:srgbClr val="404040"/>
                </a:solidFill>
                <a:latin typeface="楷体_GB2312" pitchFamily="49" charset="-122"/>
                <a:ea typeface="宋体" charset="-122"/>
              </a:defRPr>
            </a:lvl6pPr>
            <a:lvl7pPr marL="2971800" indent="-228600" eaLnBrk="0" fontAlgn="base" hangingPunct="0">
              <a:spcBef>
                <a:spcPct val="80000"/>
              </a:spcBef>
              <a:spcAft>
                <a:spcPct val="0"/>
              </a:spcAft>
              <a:buFont typeface="Arial" charset="0"/>
              <a:buChar char="»"/>
              <a:defRPr sz="1600">
                <a:solidFill>
                  <a:srgbClr val="404040"/>
                </a:solidFill>
                <a:latin typeface="楷体_GB2312" pitchFamily="49" charset="-122"/>
                <a:ea typeface="宋体" charset="-122"/>
              </a:defRPr>
            </a:lvl7pPr>
            <a:lvl8pPr marL="3429000" indent="-228600" eaLnBrk="0" fontAlgn="base" hangingPunct="0">
              <a:spcBef>
                <a:spcPct val="80000"/>
              </a:spcBef>
              <a:spcAft>
                <a:spcPct val="0"/>
              </a:spcAft>
              <a:buFont typeface="Arial" charset="0"/>
              <a:buChar char="»"/>
              <a:defRPr sz="1600">
                <a:solidFill>
                  <a:srgbClr val="404040"/>
                </a:solidFill>
                <a:latin typeface="楷体_GB2312" pitchFamily="49" charset="-122"/>
                <a:ea typeface="宋体" charset="-122"/>
              </a:defRPr>
            </a:lvl8pPr>
            <a:lvl9pPr marL="3886200" indent="-228600" eaLnBrk="0" fontAlgn="base" hangingPunct="0">
              <a:spcBef>
                <a:spcPct val="80000"/>
              </a:spcBef>
              <a:spcAft>
                <a:spcPct val="0"/>
              </a:spcAft>
              <a:buFont typeface="Arial" charset="0"/>
              <a:buChar char="»"/>
              <a:defRPr sz="1600">
                <a:solidFill>
                  <a:srgbClr val="404040"/>
                </a:solidFill>
                <a:latin typeface="楷体_GB2312" pitchFamily="49" charset="-122"/>
                <a:ea typeface="宋体" charset="-122"/>
              </a:defRPr>
            </a:lvl9pPr>
          </a:lstStyle>
          <a:p>
            <a:pPr marL="0" marR="0" lvl="0" indent="0" algn="l" defTabSz="914400" rtl="0" eaLnBrk="1" fontAlgn="auto" latinLnBrk="0" hangingPunct="1">
              <a:lnSpc>
                <a:spcPct val="90000"/>
              </a:lnSpc>
              <a:spcBef>
                <a:spcPct val="80000"/>
              </a:spcBef>
              <a:spcAft>
                <a:spcPts val="0"/>
              </a:spcAft>
              <a:buClrTx/>
              <a:buSzTx/>
              <a:buFont typeface="Arial" charset="0"/>
              <a:buNone/>
              <a:tabLst/>
              <a:defRPr/>
            </a:pPr>
            <a:r>
              <a:rPr kumimoji="0" lang="zh-CN" altLang="en-US" sz="2000" b="0" i="0" u="none" strike="noStrike" kern="1200" cap="none" spc="0" normalizeH="0" baseline="0" noProof="0">
                <a:ln>
                  <a:noFill/>
                </a:ln>
                <a:solidFill>
                  <a:srgbClr val="404040"/>
                </a:solidFill>
                <a:effectLst/>
                <a:uLnTx/>
                <a:uFillTx/>
                <a:latin typeface="楷体_GB2312" pitchFamily="49" charset="-122"/>
                <a:ea typeface="宋体" charset="-122"/>
                <a:cs typeface="+mn-cs"/>
              </a:rPr>
              <a:t>    </a:t>
            </a:r>
            <a:endParaRPr kumimoji="0" lang="zh-CN" altLang="en-US" sz="2400" b="0" i="0" u="none" strike="noStrike" kern="1200" cap="none" spc="0" normalizeH="0" baseline="0" noProof="0">
              <a:ln>
                <a:noFill/>
              </a:ln>
              <a:solidFill>
                <a:srgbClr val="404040"/>
              </a:solidFill>
              <a:effectLst/>
              <a:uLnTx/>
              <a:uFillTx/>
              <a:latin typeface="楷体_GB2312" pitchFamily="49" charset="-122"/>
              <a:ea typeface="宋体" charset="-122"/>
              <a:cs typeface="+mn-cs"/>
            </a:endParaRPr>
          </a:p>
        </p:txBody>
      </p:sp>
      <p:sp>
        <p:nvSpPr>
          <p:cNvPr id="7" name="矩形 6"/>
          <p:cNvSpPr/>
          <p:nvPr/>
        </p:nvSpPr>
        <p:spPr>
          <a:xfrm>
            <a:off x="319746" y="1207014"/>
            <a:ext cx="8591366" cy="5420586"/>
          </a:xfrm>
          <a:prstGeom prst="rect">
            <a:avLst/>
          </a:prstGeom>
          <a:noFill/>
          <a:ln w="25400" cap="flat" cmpd="sng" algn="ctr">
            <a:solidFill>
              <a:srgbClr val="00AEEE"/>
            </a:solidFill>
            <a:prstDash val="solid"/>
          </a:ln>
          <a:effectLst/>
        </p:spPr>
        <p:txBody>
          <a:bodyPr rtlCol="0" anchor="ctr"/>
          <a:lstStyle/>
          <a:p>
            <a:pPr marL="342900" lvl="0" indent="-342900" algn="just">
              <a:spcBef>
                <a:spcPts val="600"/>
              </a:spcBef>
              <a:spcAft>
                <a:spcPts val="900"/>
              </a:spcAft>
              <a:buClr>
                <a:srgbClr val="00AEEE"/>
              </a:buClr>
              <a:buFont typeface="Wingdings" panose="05000000000000000000" pitchFamily="2" charset="2"/>
              <a:buChar char="Ø"/>
              <a:defRPr/>
            </a:pPr>
            <a:r>
              <a:rPr lang="zh-CN" altLang="en-US" sz="1600" kern="100" dirty="0" smtClean="0">
                <a:solidFill>
                  <a:prstClr val="black"/>
                </a:solidFill>
                <a:latin typeface="微软雅黑" panose="020B0503020204020204" pitchFamily="34" charset="-122"/>
                <a:cs typeface="Times New Roman" panose="02020603050405020304" pitchFamily="18" charset="0"/>
              </a:rPr>
              <a:t>滞纳金</a:t>
            </a:r>
            <a:r>
              <a:rPr lang="zh-CN" altLang="en-US" sz="1600" kern="100" dirty="0">
                <a:solidFill>
                  <a:prstClr val="black"/>
                </a:solidFill>
                <a:latin typeface="微软雅黑" panose="020B0503020204020204" pitchFamily="34" charset="-122"/>
                <a:cs typeface="Times New Roman" panose="02020603050405020304" pitchFamily="18" charset="0"/>
              </a:rPr>
              <a:t>的清偿顺序</a:t>
            </a:r>
            <a:r>
              <a:rPr lang="zh-CN" altLang="en-US" sz="1600" kern="100" dirty="0" smtClean="0">
                <a:solidFill>
                  <a:prstClr val="black"/>
                </a:solidFill>
                <a:latin typeface="微软雅黑" panose="020B0503020204020204" pitchFamily="34" charset="-122"/>
                <a:cs typeface="Times New Roman" panose="02020603050405020304" pitchFamily="18" charset="0"/>
              </a:rPr>
              <a:t>：</a:t>
            </a:r>
            <a:endParaRPr lang="en-US" altLang="zh-CN" sz="1600" kern="100" dirty="0">
              <a:solidFill>
                <a:prstClr val="black"/>
              </a:solidFill>
              <a:latin typeface="微软雅黑" panose="020B0503020204020204" pitchFamily="34" charset="-122"/>
              <a:cs typeface="Times New Roman" panose="02020603050405020304" pitchFamily="18" charset="0"/>
            </a:endParaRPr>
          </a:p>
          <a:p>
            <a:pPr marL="800100" lvl="1" indent="-342900" algn="just">
              <a:spcBef>
                <a:spcPts val="600"/>
              </a:spcBef>
              <a:spcAft>
                <a:spcPts val="900"/>
              </a:spcAft>
              <a:buClr>
                <a:srgbClr val="00AEEE"/>
              </a:buClr>
              <a:buFont typeface="Arial" panose="020B0604020202020204" pitchFamily="34" charset="0"/>
              <a:buChar char="•"/>
              <a:defRPr/>
            </a:pPr>
            <a:r>
              <a:rPr lang="en-US" altLang="zh-CN" sz="1200" kern="100" dirty="0">
                <a:solidFill>
                  <a:prstClr val="black"/>
                </a:solidFill>
                <a:latin typeface="微软雅黑" panose="020B0503020204020204" pitchFamily="34" charset="-122"/>
                <a:cs typeface="Times New Roman" panose="02020603050405020304" pitchFamily="18" charset="0"/>
              </a:rPr>
              <a:t>《</a:t>
            </a:r>
            <a:r>
              <a:rPr lang="zh-CN" altLang="en-US" sz="1200" kern="100" dirty="0">
                <a:solidFill>
                  <a:prstClr val="black"/>
                </a:solidFill>
                <a:latin typeface="微软雅黑" panose="020B0503020204020204" pitchFamily="34" charset="-122"/>
                <a:cs typeface="Times New Roman" panose="02020603050405020304" pitchFamily="18" charset="0"/>
              </a:rPr>
              <a:t>最高人民法院关于审理企业破产案件若干问题的规定（法释</a:t>
            </a:r>
            <a:r>
              <a:rPr lang="en-US" altLang="zh-CN" sz="1200" kern="100" dirty="0">
                <a:solidFill>
                  <a:prstClr val="black"/>
                </a:solidFill>
                <a:latin typeface="微软雅黑" panose="020B0503020204020204" pitchFamily="34" charset="-122"/>
                <a:cs typeface="Times New Roman" panose="02020603050405020304" pitchFamily="18" charset="0"/>
              </a:rPr>
              <a:t>[2002]23</a:t>
            </a:r>
            <a:r>
              <a:rPr lang="zh-CN" altLang="en-US" sz="1200" kern="100" dirty="0">
                <a:solidFill>
                  <a:prstClr val="black"/>
                </a:solidFill>
                <a:latin typeface="微软雅黑" panose="020B0503020204020204" pitchFamily="34" charset="-122"/>
                <a:cs typeface="Times New Roman" panose="02020603050405020304" pitchFamily="18" charset="0"/>
              </a:rPr>
              <a:t>号）</a:t>
            </a:r>
            <a:r>
              <a:rPr lang="en-US" altLang="zh-CN" sz="1200" kern="100" dirty="0">
                <a:solidFill>
                  <a:prstClr val="black"/>
                </a:solidFill>
                <a:latin typeface="微软雅黑" panose="020B0503020204020204" pitchFamily="34" charset="-122"/>
                <a:cs typeface="Times New Roman" panose="02020603050405020304" pitchFamily="18" charset="0"/>
              </a:rPr>
              <a:t>》</a:t>
            </a:r>
            <a:r>
              <a:rPr lang="zh-CN" altLang="en-US" sz="1200" kern="100" dirty="0">
                <a:solidFill>
                  <a:prstClr val="black"/>
                </a:solidFill>
                <a:latin typeface="微软雅黑" panose="020B0503020204020204" pitchFamily="34" charset="-122"/>
                <a:cs typeface="Times New Roman" panose="02020603050405020304" pitchFamily="18" charset="0"/>
              </a:rPr>
              <a:t>第</a:t>
            </a:r>
            <a:r>
              <a:rPr lang="en-US" altLang="zh-CN" sz="1200" kern="100" dirty="0">
                <a:solidFill>
                  <a:prstClr val="black"/>
                </a:solidFill>
                <a:latin typeface="微软雅黑" panose="020B0503020204020204" pitchFamily="34" charset="-122"/>
                <a:cs typeface="Times New Roman" panose="02020603050405020304" pitchFamily="18" charset="0"/>
              </a:rPr>
              <a:t>61</a:t>
            </a:r>
            <a:r>
              <a:rPr lang="zh-CN" altLang="en-US" sz="1200" kern="100" dirty="0">
                <a:solidFill>
                  <a:prstClr val="black"/>
                </a:solidFill>
                <a:latin typeface="微软雅黑" panose="020B0503020204020204" pitchFamily="34" charset="-122"/>
                <a:cs typeface="Times New Roman" panose="02020603050405020304" pitchFamily="18" charset="0"/>
              </a:rPr>
              <a:t>条规定，</a:t>
            </a:r>
            <a:r>
              <a:rPr lang="zh-CN" altLang="en-US" sz="1200" b="1" kern="100" dirty="0">
                <a:solidFill>
                  <a:schemeClr val="tx2"/>
                </a:solidFill>
                <a:latin typeface="微软雅黑" panose="020B0503020204020204" pitchFamily="34" charset="-122"/>
                <a:cs typeface="Times New Roman" panose="02020603050405020304" pitchFamily="18" charset="0"/>
              </a:rPr>
              <a:t>下列债权不属于破产债权</a:t>
            </a:r>
            <a:r>
              <a:rPr lang="zh-CN" altLang="en-US" sz="1200" kern="100" dirty="0">
                <a:solidFill>
                  <a:prstClr val="black"/>
                </a:solidFill>
                <a:latin typeface="微软雅黑" panose="020B0503020204020204" pitchFamily="34" charset="-122"/>
                <a:cs typeface="Times New Roman" panose="02020603050405020304" pitchFamily="18" charset="0"/>
              </a:rPr>
              <a:t>：</a:t>
            </a:r>
            <a:r>
              <a:rPr lang="en-US" altLang="zh-CN" sz="1200" kern="100" dirty="0">
                <a:solidFill>
                  <a:prstClr val="black"/>
                </a:solidFill>
                <a:latin typeface="微软雅黑" panose="020B0503020204020204" pitchFamily="34" charset="-122"/>
                <a:cs typeface="Times New Roman" panose="02020603050405020304" pitchFamily="18" charset="0"/>
              </a:rPr>
              <a:t>……</a:t>
            </a:r>
            <a:r>
              <a:rPr lang="zh-CN" altLang="en-US" sz="1200" kern="100" dirty="0">
                <a:solidFill>
                  <a:prstClr val="black"/>
                </a:solidFill>
                <a:latin typeface="微软雅黑" panose="020B0503020204020204" pitchFamily="34" charset="-122"/>
                <a:cs typeface="Times New Roman" panose="02020603050405020304" pitchFamily="18" charset="0"/>
              </a:rPr>
              <a:t>（二）人民法院</a:t>
            </a:r>
            <a:r>
              <a:rPr lang="zh-CN" altLang="en-US" sz="1200" b="1" kern="100" dirty="0">
                <a:solidFill>
                  <a:schemeClr val="tx2"/>
                </a:solidFill>
                <a:latin typeface="微软雅黑" panose="020B0503020204020204" pitchFamily="34" charset="-122"/>
                <a:cs typeface="Times New Roman" panose="02020603050405020304" pitchFamily="18" charset="0"/>
              </a:rPr>
              <a:t>受理破产案件后</a:t>
            </a:r>
            <a:r>
              <a:rPr lang="zh-CN" altLang="en-US" sz="1200" kern="100" dirty="0">
                <a:solidFill>
                  <a:prstClr val="black"/>
                </a:solidFill>
                <a:latin typeface="微软雅黑" panose="020B0503020204020204" pitchFamily="34" charset="-122"/>
                <a:cs typeface="Times New Roman" panose="02020603050405020304" pitchFamily="18" charset="0"/>
              </a:rPr>
              <a:t>债务人未支付应付款项的</a:t>
            </a:r>
            <a:r>
              <a:rPr lang="zh-CN" altLang="en-US" sz="1200" b="1" kern="100" dirty="0">
                <a:solidFill>
                  <a:schemeClr val="tx2"/>
                </a:solidFill>
                <a:latin typeface="微软雅黑" panose="020B0503020204020204" pitchFamily="34" charset="-122"/>
                <a:cs typeface="Times New Roman" panose="02020603050405020304" pitchFamily="18" charset="0"/>
              </a:rPr>
              <a:t>滞纳金</a:t>
            </a:r>
            <a:r>
              <a:rPr lang="zh-CN" altLang="en-US" sz="1200" kern="100" dirty="0">
                <a:solidFill>
                  <a:prstClr val="black"/>
                </a:solidFill>
                <a:latin typeface="微软雅黑" panose="020B0503020204020204" pitchFamily="34" charset="-122"/>
                <a:cs typeface="Times New Roman" panose="02020603050405020304" pitchFamily="18" charset="0"/>
              </a:rPr>
              <a:t>，包括债务人未执行生效法律文书应当加倍支付的迟延利息和劳动保险金的滞纳金；</a:t>
            </a:r>
            <a:endParaRPr lang="en-US" altLang="zh-CN" sz="1200" kern="100" dirty="0">
              <a:solidFill>
                <a:prstClr val="black"/>
              </a:solidFill>
              <a:latin typeface="微软雅黑" panose="020B0503020204020204" pitchFamily="34" charset="-122"/>
              <a:cs typeface="Times New Roman" panose="02020603050405020304" pitchFamily="18" charset="0"/>
            </a:endParaRPr>
          </a:p>
          <a:p>
            <a:pPr marL="800100" lvl="1" indent="-342900" algn="just">
              <a:spcBef>
                <a:spcPts val="600"/>
              </a:spcBef>
              <a:spcAft>
                <a:spcPts val="900"/>
              </a:spcAft>
              <a:buClr>
                <a:srgbClr val="00AEEE"/>
              </a:buClr>
              <a:buFont typeface="Arial" panose="020B0604020202020204" pitchFamily="34" charset="0"/>
              <a:buChar char="•"/>
              <a:defRPr/>
            </a:pPr>
            <a:r>
              <a:rPr lang="zh-CN" altLang="en-US" sz="1200" kern="100" dirty="0" smtClean="0">
                <a:solidFill>
                  <a:prstClr val="black"/>
                </a:solidFill>
                <a:latin typeface="微软雅黑" panose="020B0503020204020204" pitchFamily="34" charset="-122"/>
                <a:cs typeface="Times New Roman" panose="02020603050405020304" pitchFamily="18" charset="0"/>
              </a:rPr>
              <a:t>最高人民法院</a:t>
            </a:r>
            <a:r>
              <a:rPr lang="zh-CN" altLang="en-US" sz="1200" kern="100" dirty="0">
                <a:solidFill>
                  <a:prstClr val="black"/>
                </a:solidFill>
                <a:latin typeface="微软雅黑" panose="020B0503020204020204" pitchFamily="34" charset="-122"/>
                <a:cs typeface="Times New Roman" panose="02020603050405020304" pitchFamily="18" charset="0"/>
              </a:rPr>
              <a:t>关于税务机关就破产企业欠缴税款产生的滞纳金提起的债权确认之诉应否受理问题的</a:t>
            </a:r>
            <a:r>
              <a:rPr lang="zh-CN" altLang="en-US" sz="1200" kern="100" dirty="0" smtClean="0">
                <a:solidFill>
                  <a:prstClr val="black"/>
                </a:solidFill>
                <a:latin typeface="微软雅黑" panose="020B0503020204020204" pitchFamily="34" charset="-122"/>
                <a:cs typeface="Times New Roman" panose="02020603050405020304" pitchFamily="18" charset="0"/>
              </a:rPr>
              <a:t>批复（</a:t>
            </a:r>
            <a:r>
              <a:rPr lang="zh-CN" altLang="en-US" sz="1200" kern="100" dirty="0">
                <a:solidFill>
                  <a:prstClr val="black"/>
                </a:solidFill>
                <a:latin typeface="微软雅黑" panose="020B0503020204020204" pitchFamily="34" charset="-122"/>
                <a:cs typeface="Times New Roman" panose="02020603050405020304" pitchFamily="18" charset="0"/>
              </a:rPr>
              <a:t>法释</a:t>
            </a:r>
            <a:r>
              <a:rPr lang="en-US" altLang="zh-CN" sz="1200" kern="100" dirty="0">
                <a:solidFill>
                  <a:prstClr val="black"/>
                </a:solidFill>
                <a:latin typeface="微软雅黑" panose="020B0503020204020204" pitchFamily="34" charset="-122"/>
                <a:cs typeface="Times New Roman" panose="02020603050405020304" pitchFamily="18" charset="0"/>
              </a:rPr>
              <a:t>〔2012〕9</a:t>
            </a:r>
            <a:r>
              <a:rPr lang="zh-CN" altLang="en-US" sz="1200" kern="100" dirty="0">
                <a:solidFill>
                  <a:prstClr val="black"/>
                </a:solidFill>
                <a:latin typeface="微软雅黑" panose="020B0503020204020204" pitchFamily="34" charset="-122"/>
                <a:cs typeface="Times New Roman" panose="02020603050405020304" pitchFamily="18" charset="0"/>
              </a:rPr>
              <a:t>号</a:t>
            </a:r>
            <a:r>
              <a:rPr lang="zh-CN" altLang="en-US" sz="1200" kern="100" dirty="0" smtClean="0">
                <a:solidFill>
                  <a:prstClr val="black"/>
                </a:solidFill>
                <a:latin typeface="微软雅黑" panose="020B0503020204020204" pitchFamily="34" charset="-122"/>
                <a:cs typeface="Times New Roman" panose="02020603050405020304" pitchFamily="18" charset="0"/>
              </a:rPr>
              <a:t>）</a:t>
            </a:r>
            <a:r>
              <a:rPr lang="zh-CN" altLang="en-US" sz="1200" kern="100" dirty="0">
                <a:solidFill>
                  <a:prstClr val="black"/>
                </a:solidFill>
                <a:latin typeface="微软雅黑" panose="020B0503020204020204" pitchFamily="34" charset="-122"/>
                <a:cs typeface="Times New Roman" panose="02020603050405020304" pitchFamily="18" charset="0"/>
              </a:rPr>
              <a:t>，</a:t>
            </a:r>
            <a:r>
              <a:rPr lang="zh-CN" altLang="en-US" sz="1200" kern="100" dirty="0" smtClean="0">
                <a:solidFill>
                  <a:prstClr val="black"/>
                </a:solidFill>
                <a:latin typeface="微软雅黑" panose="020B0503020204020204" pitchFamily="34" charset="-122"/>
                <a:cs typeface="Times New Roman" panose="02020603050405020304" pitchFamily="18" charset="0"/>
              </a:rPr>
              <a:t>依照</a:t>
            </a:r>
            <a:r>
              <a:rPr lang="zh-CN" altLang="en-US" sz="1200" kern="100" dirty="0">
                <a:solidFill>
                  <a:prstClr val="black"/>
                </a:solidFill>
                <a:latin typeface="微软雅黑" panose="020B0503020204020204" pitchFamily="34" charset="-122"/>
                <a:cs typeface="Times New Roman" panose="02020603050405020304" pitchFamily="18" charset="0"/>
              </a:rPr>
              <a:t>企业破产法、税收征收管理法的有关规定，破产企业在</a:t>
            </a:r>
            <a:r>
              <a:rPr lang="zh-CN" altLang="en-US" sz="1200" b="1" kern="100" dirty="0">
                <a:solidFill>
                  <a:schemeClr val="tx2"/>
                </a:solidFill>
                <a:latin typeface="微软雅黑" panose="020B0503020204020204" pitchFamily="34" charset="-122"/>
                <a:cs typeface="Times New Roman" panose="02020603050405020304" pitchFamily="18" charset="0"/>
              </a:rPr>
              <a:t>破产案件受理前因欠缴税款产生的滞纳金属于普通破产债权。</a:t>
            </a:r>
          </a:p>
          <a:p>
            <a:pPr marL="800100" lvl="1" indent="-342900" algn="just">
              <a:spcBef>
                <a:spcPts val="600"/>
              </a:spcBef>
              <a:spcAft>
                <a:spcPts val="900"/>
              </a:spcAft>
              <a:buClr>
                <a:srgbClr val="00AEEE"/>
              </a:buClr>
              <a:buFont typeface="Arial" panose="020B0604020202020204" pitchFamily="34" charset="0"/>
              <a:buChar char="•"/>
              <a:defRPr/>
            </a:pPr>
            <a:r>
              <a:rPr lang="en-US" altLang="zh-CN" sz="1200" kern="100" dirty="0" smtClean="0">
                <a:solidFill>
                  <a:prstClr val="black"/>
                </a:solidFill>
                <a:latin typeface="微软雅黑" panose="020B0503020204020204" pitchFamily="34" charset="-122"/>
                <a:cs typeface="Times New Roman" panose="02020603050405020304" pitchFamily="18" charset="0"/>
              </a:rPr>
              <a:t>《</a:t>
            </a:r>
            <a:r>
              <a:rPr lang="zh-CN" altLang="en-US" sz="1200" kern="100" dirty="0">
                <a:solidFill>
                  <a:prstClr val="black"/>
                </a:solidFill>
                <a:latin typeface="微软雅黑" panose="020B0503020204020204" pitchFamily="34" charset="-122"/>
                <a:cs typeface="Times New Roman" panose="02020603050405020304" pitchFamily="18" charset="0"/>
              </a:rPr>
              <a:t>国家税务总局关于税收征管若干事项的公告</a:t>
            </a:r>
            <a:r>
              <a:rPr lang="en-US" altLang="zh-CN" sz="1200" kern="100" dirty="0">
                <a:solidFill>
                  <a:prstClr val="black"/>
                </a:solidFill>
                <a:latin typeface="微软雅黑" panose="020B0503020204020204" pitchFamily="34" charset="-122"/>
                <a:cs typeface="Times New Roman" panose="02020603050405020304" pitchFamily="18" charset="0"/>
              </a:rPr>
              <a:t>》</a:t>
            </a:r>
            <a:r>
              <a:rPr lang="zh-CN" altLang="en-US" sz="1200" kern="100" dirty="0">
                <a:solidFill>
                  <a:prstClr val="black"/>
                </a:solidFill>
                <a:latin typeface="微软雅黑" panose="020B0503020204020204" pitchFamily="34" charset="-122"/>
                <a:cs typeface="Times New Roman" panose="02020603050405020304" pitchFamily="18" charset="0"/>
              </a:rPr>
              <a:t>（国家税务总局公告</a:t>
            </a:r>
            <a:r>
              <a:rPr lang="en-US" altLang="zh-CN" sz="1200" kern="100" dirty="0">
                <a:solidFill>
                  <a:prstClr val="black"/>
                </a:solidFill>
                <a:latin typeface="微软雅黑" panose="020B0503020204020204" pitchFamily="34" charset="-122"/>
                <a:cs typeface="Times New Roman" panose="02020603050405020304" pitchFamily="18" charset="0"/>
              </a:rPr>
              <a:t>2019</a:t>
            </a:r>
            <a:r>
              <a:rPr lang="zh-CN" altLang="en-US" sz="1200" kern="100" dirty="0">
                <a:solidFill>
                  <a:prstClr val="black"/>
                </a:solidFill>
                <a:latin typeface="微软雅黑" panose="020B0503020204020204" pitchFamily="34" charset="-122"/>
                <a:cs typeface="Times New Roman" panose="02020603050405020304" pitchFamily="18" charset="0"/>
              </a:rPr>
              <a:t>年第</a:t>
            </a:r>
            <a:r>
              <a:rPr lang="en-US" altLang="zh-CN" sz="1200" kern="100" dirty="0">
                <a:solidFill>
                  <a:prstClr val="black"/>
                </a:solidFill>
                <a:latin typeface="微软雅黑" panose="020B0503020204020204" pitchFamily="34" charset="-122"/>
                <a:cs typeface="Times New Roman" panose="02020603050405020304" pitchFamily="18" charset="0"/>
              </a:rPr>
              <a:t>48</a:t>
            </a:r>
            <a:r>
              <a:rPr lang="zh-CN" altLang="en-US" sz="1200" kern="100" dirty="0">
                <a:solidFill>
                  <a:prstClr val="black"/>
                </a:solidFill>
                <a:latin typeface="微软雅黑" panose="020B0503020204020204" pitchFamily="34" charset="-122"/>
                <a:cs typeface="Times New Roman" panose="02020603050405020304" pitchFamily="18" charset="0"/>
              </a:rPr>
              <a:t>号）</a:t>
            </a:r>
            <a:r>
              <a:rPr lang="zh-CN" altLang="en-US" sz="1200" kern="100" dirty="0" smtClean="0">
                <a:solidFill>
                  <a:prstClr val="black"/>
                </a:solidFill>
                <a:latin typeface="微软雅黑" panose="020B0503020204020204" pitchFamily="34" charset="-122"/>
                <a:cs typeface="Times New Roman" panose="02020603050405020304" pitchFamily="18" charset="0"/>
              </a:rPr>
              <a:t>规定</a:t>
            </a:r>
            <a:r>
              <a:rPr lang="en-US" altLang="zh-CN" sz="1200" kern="100" dirty="0" smtClean="0">
                <a:solidFill>
                  <a:prstClr val="black"/>
                </a:solidFill>
                <a:latin typeface="微软雅黑" panose="020B0503020204020204" pitchFamily="34" charset="-122"/>
                <a:cs typeface="Times New Roman" panose="02020603050405020304" pitchFamily="18" charset="0"/>
              </a:rPr>
              <a:t>,</a:t>
            </a:r>
            <a:r>
              <a:rPr lang="zh-CN" altLang="en-US" sz="1200" kern="100" dirty="0" smtClean="0">
                <a:solidFill>
                  <a:prstClr val="black"/>
                </a:solidFill>
                <a:latin typeface="微软雅黑" panose="020B0503020204020204" pitchFamily="34" charset="-122"/>
                <a:cs typeface="Times New Roman" panose="02020603050405020304" pitchFamily="18" charset="0"/>
              </a:rPr>
              <a:t>（</a:t>
            </a:r>
            <a:r>
              <a:rPr lang="zh-CN" altLang="en-US" sz="1200" kern="100" dirty="0">
                <a:solidFill>
                  <a:prstClr val="black"/>
                </a:solidFill>
                <a:latin typeface="微软雅黑" panose="020B0503020204020204" pitchFamily="34" charset="-122"/>
                <a:cs typeface="Times New Roman" panose="02020603050405020304" pitchFamily="18" charset="0"/>
              </a:rPr>
              <a:t>三）企业所欠税款、滞纳金、因特别纳税调整产生的利息，税务机关按照企业破产法相关规定进行申报，其中，企业所欠的</a:t>
            </a:r>
            <a:r>
              <a:rPr lang="zh-CN" altLang="en-US" sz="1200" b="1" kern="100" dirty="0">
                <a:solidFill>
                  <a:schemeClr val="tx2"/>
                </a:solidFill>
                <a:latin typeface="微软雅黑" panose="020B0503020204020204" pitchFamily="34" charset="-122"/>
                <a:cs typeface="Times New Roman" panose="02020603050405020304" pitchFamily="18" charset="0"/>
              </a:rPr>
              <a:t>滞纳金</a:t>
            </a:r>
            <a:r>
              <a:rPr lang="zh-CN" altLang="en-US" sz="1200" kern="100" dirty="0">
                <a:solidFill>
                  <a:prstClr val="black"/>
                </a:solidFill>
                <a:latin typeface="微软雅黑" panose="020B0503020204020204" pitchFamily="34" charset="-122"/>
                <a:cs typeface="Times New Roman" panose="02020603050405020304" pitchFamily="18" charset="0"/>
              </a:rPr>
              <a:t>、因特别纳税调整产生的利息按照</a:t>
            </a:r>
            <a:r>
              <a:rPr lang="zh-CN" altLang="en-US" sz="1200" b="1" kern="100" dirty="0">
                <a:solidFill>
                  <a:schemeClr val="tx2"/>
                </a:solidFill>
                <a:latin typeface="微软雅黑" panose="020B0503020204020204" pitchFamily="34" charset="-122"/>
                <a:cs typeface="Times New Roman" panose="02020603050405020304" pitchFamily="18" charset="0"/>
              </a:rPr>
              <a:t>普通破产债权</a:t>
            </a:r>
            <a:r>
              <a:rPr lang="zh-CN" altLang="en-US" sz="1200" kern="100" dirty="0">
                <a:solidFill>
                  <a:prstClr val="black"/>
                </a:solidFill>
                <a:latin typeface="微软雅黑" panose="020B0503020204020204" pitchFamily="34" charset="-122"/>
                <a:cs typeface="Times New Roman" panose="02020603050405020304" pitchFamily="18" charset="0"/>
              </a:rPr>
              <a:t>申报</a:t>
            </a:r>
            <a:r>
              <a:rPr lang="zh-CN" altLang="en-US" sz="1200" kern="100" dirty="0" smtClean="0">
                <a:solidFill>
                  <a:prstClr val="black"/>
                </a:solidFill>
                <a:latin typeface="微软雅黑" panose="020B0503020204020204" pitchFamily="34" charset="-122"/>
                <a:cs typeface="Times New Roman" panose="02020603050405020304" pitchFamily="18" charset="0"/>
              </a:rPr>
              <a:t>。</a:t>
            </a:r>
            <a:endParaRPr lang="en-US" altLang="zh-CN" sz="1200" kern="100" dirty="0" smtClean="0">
              <a:solidFill>
                <a:prstClr val="black"/>
              </a:solidFill>
              <a:latin typeface="微软雅黑" panose="020B0503020204020204" pitchFamily="34" charset="-122"/>
              <a:cs typeface="Times New Roman" panose="02020603050405020304" pitchFamily="18" charset="0"/>
            </a:endParaRPr>
          </a:p>
          <a:p>
            <a:pPr marL="342900" lvl="0" indent="-342900" algn="just">
              <a:spcBef>
                <a:spcPts val="600"/>
              </a:spcBef>
              <a:spcAft>
                <a:spcPts val="900"/>
              </a:spcAft>
              <a:buClr>
                <a:srgbClr val="00AEEE"/>
              </a:buClr>
              <a:buFont typeface="Wingdings" panose="05000000000000000000" pitchFamily="2" charset="2"/>
              <a:buChar char="Ø"/>
              <a:defRPr/>
            </a:pPr>
            <a:r>
              <a:rPr lang="zh-CN" altLang="en-US" sz="1600" kern="100" dirty="0" smtClean="0">
                <a:solidFill>
                  <a:prstClr val="black"/>
                </a:solidFill>
                <a:latin typeface="微软雅黑" panose="020B0503020204020204" pitchFamily="34" charset="-122"/>
                <a:cs typeface="Times New Roman" panose="02020603050405020304" pitchFamily="18" charset="0"/>
              </a:rPr>
              <a:t>罚款的清偿顺序：</a:t>
            </a:r>
            <a:endParaRPr lang="en-US" altLang="zh-CN" sz="1600" kern="100" dirty="0" smtClean="0">
              <a:solidFill>
                <a:prstClr val="black"/>
              </a:solidFill>
              <a:latin typeface="微软雅黑" panose="020B0503020204020204" pitchFamily="34" charset="-122"/>
              <a:cs typeface="Times New Roman" panose="02020603050405020304" pitchFamily="18" charset="0"/>
            </a:endParaRPr>
          </a:p>
          <a:p>
            <a:pPr marL="800100" lvl="1" indent="-342900" algn="just">
              <a:spcBef>
                <a:spcPts val="600"/>
              </a:spcBef>
              <a:spcAft>
                <a:spcPts val="900"/>
              </a:spcAft>
              <a:buClr>
                <a:srgbClr val="00AEEE"/>
              </a:buClr>
              <a:buFont typeface="Arial" panose="020B0604020202020204" pitchFamily="34" charset="0"/>
              <a:buChar char="•"/>
              <a:defRPr/>
            </a:pPr>
            <a:r>
              <a:rPr lang="en-US" altLang="zh-CN" sz="1200" kern="100" dirty="0">
                <a:solidFill>
                  <a:prstClr val="black"/>
                </a:solidFill>
                <a:latin typeface="微软雅黑" panose="020B0503020204020204" pitchFamily="34" charset="-122"/>
                <a:cs typeface="Times New Roman" panose="02020603050405020304" pitchFamily="18" charset="0"/>
              </a:rPr>
              <a:t>《</a:t>
            </a:r>
            <a:r>
              <a:rPr lang="zh-CN" altLang="en-US" sz="1200" kern="100" dirty="0">
                <a:solidFill>
                  <a:prstClr val="black"/>
                </a:solidFill>
                <a:latin typeface="微软雅黑" panose="020B0503020204020204" pitchFamily="34" charset="-122"/>
                <a:cs typeface="Times New Roman" panose="02020603050405020304" pitchFamily="18" charset="0"/>
              </a:rPr>
              <a:t>最高人民法院关于审理企业破产案件若干问题的规定（法释</a:t>
            </a:r>
            <a:r>
              <a:rPr lang="en-US" altLang="zh-CN" sz="1200" kern="100" dirty="0">
                <a:solidFill>
                  <a:prstClr val="black"/>
                </a:solidFill>
                <a:latin typeface="微软雅黑" panose="020B0503020204020204" pitchFamily="34" charset="-122"/>
                <a:cs typeface="Times New Roman" panose="02020603050405020304" pitchFamily="18" charset="0"/>
              </a:rPr>
              <a:t>[2002]23</a:t>
            </a:r>
            <a:r>
              <a:rPr lang="zh-CN" altLang="en-US" sz="1200" kern="100" dirty="0">
                <a:solidFill>
                  <a:prstClr val="black"/>
                </a:solidFill>
                <a:latin typeface="微软雅黑" panose="020B0503020204020204" pitchFamily="34" charset="-122"/>
                <a:cs typeface="Times New Roman" panose="02020603050405020304" pitchFamily="18" charset="0"/>
              </a:rPr>
              <a:t>号）</a:t>
            </a:r>
            <a:r>
              <a:rPr lang="en-US" altLang="zh-CN" sz="1200" kern="100" dirty="0">
                <a:solidFill>
                  <a:prstClr val="black"/>
                </a:solidFill>
                <a:latin typeface="微软雅黑" panose="020B0503020204020204" pitchFamily="34" charset="-122"/>
                <a:cs typeface="Times New Roman" panose="02020603050405020304" pitchFamily="18" charset="0"/>
              </a:rPr>
              <a:t>》</a:t>
            </a:r>
            <a:r>
              <a:rPr lang="zh-CN" altLang="en-US" sz="1200" kern="100" dirty="0">
                <a:solidFill>
                  <a:prstClr val="black"/>
                </a:solidFill>
                <a:latin typeface="微软雅黑" panose="020B0503020204020204" pitchFamily="34" charset="-122"/>
                <a:cs typeface="Times New Roman" panose="02020603050405020304" pitchFamily="18" charset="0"/>
              </a:rPr>
              <a:t>第</a:t>
            </a:r>
            <a:r>
              <a:rPr lang="en-US" altLang="zh-CN" sz="1200" kern="100" dirty="0">
                <a:solidFill>
                  <a:prstClr val="black"/>
                </a:solidFill>
                <a:latin typeface="微软雅黑" panose="020B0503020204020204" pitchFamily="34" charset="-122"/>
                <a:cs typeface="Times New Roman" panose="02020603050405020304" pitchFamily="18" charset="0"/>
              </a:rPr>
              <a:t>61</a:t>
            </a:r>
            <a:r>
              <a:rPr lang="zh-CN" altLang="en-US" sz="1200" kern="100" dirty="0">
                <a:solidFill>
                  <a:prstClr val="black"/>
                </a:solidFill>
                <a:latin typeface="微软雅黑" panose="020B0503020204020204" pitchFamily="34" charset="-122"/>
                <a:cs typeface="Times New Roman" panose="02020603050405020304" pitchFamily="18" charset="0"/>
              </a:rPr>
              <a:t>条规定，</a:t>
            </a:r>
            <a:r>
              <a:rPr lang="zh-CN" altLang="en-US" sz="1200" b="1" kern="100" dirty="0">
                <a:solidFill>
                  <a:schemeClr val="tx2"/>
                </a:solidFill>
                <a:latin typeface="微软雅黑" panose="020B0503020204020204" pitchFamily="34" charset="-122"/>
                <a:cs typeface="Times New Roman" panose="02020603050405020304" pitchFamily="18" charset="0"/>
              </a:rPr>
              <a:t>下列债权不属于破产债权</a:t>
            </a:r>
            <a:r>
              <a:rPr lang="zh-CN" altLang="en-US" sz="1200" kern="100" dirty="0">
                <a:solidFill>
                  <a:prstClr val="black"/>
                </a:solidFill>
                <a:latin typeface="微软雅黑" panose="020B0503020204020204" pitchFamily="34" charset="-122"/>
                <a:cs typeface="Times New Roman" panose="02020603050405020304" pitchFamily="18" charset="0"/>
              </a:rPr>
              <a:t>：（一）行政、司法机关对破产企业的</a:t>
            </a:r>
            <a:r>
              <a:rPr lang="zh-CN" altLang="en-US" sz="1200" b="1" kern="100" dirty="0">
                <a:solidFill>
                  <a:schemeClr val="tx2"/>
                </a:solidFill>
                <a:latin typeface="微软雅黑" panose="020B0503020204020204" pitchFamily="34" charset="-122"/>
                <a:cs typeface="Times New Roman" panose="02020603050405020304" pitchFamily="18" charset="0"/>
              </a:rPr>
              <a:t>罚款</a:t>
            </a:r>
            <a:r>
              <a:rPr lang="zh-CN" altLang="en-US" sz="1200" kern="100" dirty="0">
                <a:solidFill>
                  <a:prstClr val="black"/>
                </a:solidFill>
                <a:latin typeface="微软雅黑" panose="020B0503020204020204" pitchFamily="34" charset="-122"/>
                <a:cs typeface="Times New Roman" panose="02020603050405020304" pitchFamily="18" charset="0"/>
              </a:rPr>
              <a:t>、罚金以及其他有关费用；</a:t>
            </a:r>
            <a:r>
              <a:rPr lang="en-US" altLang="zh-CN" sz="1200" kern="100" dirty="0">
                <a:solidFill>
                  <a:prstClr val="black"/>
                </a:solidFill>
                <a:latin typeface="微软雅黑" panose="020B0503020204020204" pitchFamily="34" charset="-122"/>
                <a:cs typeface="Times New Roman" panose="02020603050405020304" pitchFamily="18" charset="0"/>
              </a:rPr>
              <a:t>……</a:t>
            </a:r>
            <a:r>
              <a:rPr lang="zh-CN" altLang="en-US" sz="1200" kern="100" dirty="0">
                <a:solidFill>
                  <a:prstClr val="black"/>
                </a:solidFill>
                <a:latin typeface="微软雅黑" panose="020B0503020204020204" pitchFamily="34" charset="-122"/>
                <a:cs typeface="Times New Roman" panose="02020603050405020304" pitchFamily="18" charset="0"/>
              </a:rPr>
              <a:t>上述不属于破产债权的权利，人民法院或者清算组也应当对当事人的申报进行登记</a:t>
            </a:r>
            <a:endParaRPr lang="en-US" altLang="zh-CN" sz="1200" kern="100" dirty="0">
              <a:solidFill>
                <a:prstClr val="black"/>
              </a:solidFill>
              <a:latin typeface="微软雅黑" panose="020B0503020204020204" pitchFamily="34" charset="-122"/>
              <a:cs typeface="Times New Roman" panose="02020603050405020304" pitchFamily="18" charset="0"/>
            </a:endParaRPr>
          </a:p>
          <a:p>
            <a:pPr marL="800100" lvl="1" indent="-342900" algn="just">
              <a:spcBef>
                <a:spcPts val="600"/>
              </a:spcBef>
              <a:spcAft>
                <a:spcPts val="900"/>
              </a:spcAft>
              <a:buClr>
                <a:srgbClr val="00AEEE"/>
              </a:buClr>
              <a:buFont typeface="Arial" panose="020B0604020202020204" pitchFamily="34" charset="0"/>
              <a:buChar char="•"/>
              <a:defRPr/>
            </a:pPr>
            <a:r>
              <a:rPr lang="zh-CN" altLang="en-US" sz="1200" kern="100" dirty="0" smtClean="0">
                <a:solidFill>
                  <a:prstClr val="black"/>
                </a:solidFill>
                <a:latin typeface="微软雅黑" panose="020B0503020204020204" pitchFamily="34" charset="-122"/>
                <a:cs typeface="Times New Roman" panose="02020603050405020304" pitchFamily="18" charset="0"/>
              </a:rPr>
              <a:t>最高人民法院</a:t>
            </a:r>
            <a:r>
              <a:rPr lang="zh-CN" altLang="en-US" sz="1200" kern="100" dirty="0">
                <a:solidFill>
                  <a:prstClr val="black"/>
                </a:solidFill>
                <a:latin typeface="微软雅黑" panose="020B0503020204020204" pitchFamily="34" charset="-122"/>
                <a:cs typeface="Times New Roman" panose="02020603050405020304" pitchFamily="18" charset="0"/>
              </a:rPr>
              <a:t>关于印发</a:t>
            </a:r>
            <a:r>
              <a:rPr lang="en-US" altLang="zh-CN" sz="1200" kern="100" dirty="0">
                <a:solidFill>
                  <a:prstClr val="black"/>
                </a:solidFill>
                <a:latin typeface="微软雅黑" panose="020B0503020204020204" pitchFamily="34" charset="-122"/>
                <a:cs typeface="Times New Roman" panose="02020603050405020304" pitchFamily="18" charset="0"/>
              </a:rPr>
              <a:t>《</a:t>
            </a:r>
            <a:r>
              <a:rPr lang="zh-CN" altLang="en-US" sz="1200" kern="100" dirty="0">
                <a:solidFill>
                  <a:prstClr val="black"/>
                </a:solidFill>
                <a:latin typeface="微软雅黑" panose="020B0503020204020204" pitchFamily="34" charset="-122"/>
                <a:cs typeface="Times New Roman" panose="02020603050405020304" pitchFamily="18" charset="0"/>
              </a:rPr>
              <a:t>全国法院破产审判工作会议纪要</a:t>
            </a:r>
            <a:r>
              <a:rPr lang="en-US" altLang="zh-CN" sz="1200" kern="100" dirty="0">
                <a:solidFill>
                  <a:prstClr val="black"/>
                </a:solidFill>
                <a:latin typeface="微软雅黑" panose="020B0503020204020204" pitchFamily="34" charset="-122"/>
                <a:cs typeface="Times New Roman" panose="02020603050405020304" pitchFamily="18" charset="0"/>
              </a:rPr>
              <a:t>》</a:t>
            </a:r>
            <a:r>
              <a:rPr lang="zh-CN" altLang="en-US" sz="1200" kern="100" dirty="0">
                <a:solidFill>
                  <a:prstClr val="black"/>
                </a:solidFill>
                <a:latin typeface="微软雅黑" panose="020B0503020204020204" pitchFamily="34" charset="-122"/>
                <a:cs typeface="Times New Roman" panose="02020603050405020304" pitchFamily="18" charset="0"/>
              </a:rPr>
              <a:t>的通知（法</a:t>
            </a:r>
            <a:r>
              <a:rPr lang="en-US" altLang="zh-CN" sz="1200" kern="100" dirty="0">
                <a:solidFill>
                  <a:prstClr val="black"/>
                </a:solidFill>
                <a:latin typeface="微软雅黑" panose="020B0503020204020204" pitchFamily="34" charset="-122"/>
                <a:cs typeface="Times New Roman" panose="02020603050405020304" pitchFamily="18" charset="0"/>
              </a:rPr>
              <a:t>〔2018〕53</a:t>
            </a:r>
            <a:r>
              <a:rPr lang="zh-CN" altLang="en-US" sz="1200" kern="100" dirty="0">
                <a:solidFill>
                  <a:prstClr val="black"/>
                </a:solidFill>
                <a:latin typeface="微软雅黑" panose="020B0503020204020204" pitchFamily="34" charset="-122"/>
                <a:cs typeface="Times New Roman" panose="02020603050405020304" pitchFamily="18" charset="0"/>
              </a:rPr>
              <a:t>号）规定，破产财产依照企业破产法第一百一十三条规定的顺序清偿后仍有剩余的，可依次用于清偿破产受理前产生的民事惩罚性赔偿金、行政罚款、刑事罚金等惩罚性债权</a:t>
            </a:r>
            <a:r>
              <a:rPr lang="zh-CN" altLang="en-US" sz="1200" kern="100" dirty="0" smtClean="0">
                <a:solidFill>
                  <a:prstClr val="black"/>
                </a:solidFill>
                <a:latin typeface="微软雅黑" panose="020B0503020204020204" pitchFamily="34" charset="-122"/>
                <a:cs typeface="Times New Roman" panose="02020603050405020304" pitchFamily="18" charset="0"/>
              </a:rPr>
              <a:t>。</a:t>
            </a:r>
            <a:endParaRPr lang="en-US" altLang="zh-CN" sz="1200" kern="100" dirty="0" smtClean="0">
              <a:solidFill>
                <a:prstClr val="black"/>
              </a:solidFill>
              <a:latin typeface="微软雅黑" panose="020B0503020204020204" pitchFamily="34" charset="-122"/>
              <a:cs typeface="Times New Roman" panose="02020603050405020304" pitchFamily="18" charset="0"/>
            </a:endParaRPr>
          </a:p>
          <a:p>
            <a:pPr marL="800100" lvl="1" indent="-342900" algn="just">
              <a:spcBef>
                <a:spcPts val="600"/>
              </a:spcBef>
              <a:spcAft>
                <a:spcPts val="900"/>
              </a:spcAft>
              <a:buClr>
                <a:srgbClr val="00AEEE"/>
              </a:buClr>
              <a:buFont typeface="Arial" panose="020B0604020202020204" pitchFamily="34" charset="0"/>
              <a:buChar char="•"/>
              <a:defRPr/>
            </a:pPr>
            <a:r>
              <a:rPr lang="en-US" altLang="zh-CN" sz="1200" kern="100" dirty="0">
                <a:solidFill>
                  <a:prstClr val="black"/>
                </a:solidFill>
                <a:latin typeface="微软雅黑" panose="020B0503020204020204" pitchFamily="34" charset="-122"/>
                <a:cs typeface="Times New Roman" panose="02020603050405020304" pitchFamily="18" charset="0"/>
              </a:rPr>
              <a:t>《</a:t>
            </a:r>
            <a:r>
              <a:rPr lang="zh-CN" altLang="en-US" sz="1200" kern="100" dirty="0">
                <a:solidFill>
                  <a:prstClr val="black"/>
                </a:solidFill>
                <a:latin typeface="微软雅黑" panose="020B0503020204020204" pitchFamily="34" charset="-122"/>
                <a:cs typeface="Times New Roman" panose="02020603050405020304" pitchFamily="18" charset="0"/>
              </a:rPr>
              <a:t>国家税务总局关于税收征管若干事项的公告</a:t>
            </a:r>
            <a:r>
              <a:rPr lang="en-US" altLang="zh-CN" sz="1200" kern="100" dirty="0">
                <a:solidFill>
                  <a:prstClr val="black"/>
                </a:solidFill>
                <a:latin typeface="微软雅黑" panose="020B0503020204020204" pitchFamily="34" charset="-122"/>
                <a:cs typeface="Times New Roman" panose="02020603050405020304" pitchFamily="18" charset="0"/>
              </a:rPr>
              <a:t>》</a:t>
            </a:r>
            <a:r>
              <a:rPr lang="zh-CN" altLang="en-US" sz="1200" kern="100" dirty="0">
                <a:solidFill>
                  <a:prstClr val="black"/>
                </a:solidFill>
                <a:latin typeface="微软雅黑" panose="020B0503020204020204" pitchFamily="34" charset="-122"/>
                <a:cs typeface="Times New Roman" panose="02020603050405020304" pitchFamily="18" charset="0"/>
              </a:rPr>
              <a:t>（国家税务总局公告</a:t>
            </a:r>
            <a:r>
              <a:rPr lang="en-US" altLang="zh-CN" sz="1200" kern="100" dirty="0">
                <a:solidFill>
                  <a:prstClr val="black"/>
                </a:solidFill>
                <a:latin typeface="微软雅黑" panose="020B0503020204020204" pitchFamily="34" charset="-122"/>
                <a:cs typeface="Times New Roman" panose="02020603050405020304" pitchFamily="18" charset="0"/>
              </a:rPr>
              <a:t>2019</a:t>
            </a:r>
            <a:r>
              <a:rPr lang="zh-CN" altLang="en-US" sz="1200" kern="100" dirty="0">
                <a:solidFill>
                  <a:prstClr val="black"/>
                </a:solidFill>
                <a:latin typeface="微软雅黑" panose="020B0503020204020204" pitchFamily="34" charset="-122"/>
                <a:cs typeface="Times New Roman" panose="02020603050405020304" pitchFamily="18" charset="0"/>
              </a:rPr>
              <a:t>年第</a:t>
            </a:r>
            <a:r>
              <a:rPr lang="en-US" altLang="zh-CN" sz="1200" kern="100" dirty="0">
                <a:solidFill>
                  <a:prstClr val="black"/>
                </a:solidFill>
                <a:latin typeface="微软雅黑" panose="020B0503020204020204" pitchFamily="34" charset="-122"/>
                <a:cs typeface="Times New Roman" panose="02020603050405020304" pitchFamily="18" charset="0"/>
              </a:rPr>
              <a:t>48</a:t>
            </a:r>
            <a:r>
              <a:rPr lang="zh-CN" altLang="en-US" sz="1200" kern="100" dirty="0">
                <a:solidFill>
                  <a:prstClr val="black"/>
                </a:solidFill>
                <a:latin typeface="微软雅黑" panose="020B0503020204020204" pitchFamily="34" charset="-122"/>
                <a:cs typeface="Times New Roman" panose="02020603050405020304" pitchFamily="18" charset="0"/>
              </a:rPr>
              <a:t>号）规定，（一）税务机关在人民法院公告的债权申报期限内，向管理人申报企业所欠税款（含教育费附加、地方教育附加，下同）、</a:t>
            </a:r>
            <a:r>
              <a:rPr lang="zh-CN" altLang="en-US" sz="1200" b="1" kern="100" dirty="0">
                <a:solidFill>
                  <a:schemeClr val="tx2"/>
                </a:solidFill>
                <a:latin typeface="微软雅黑" panose="020B0503020204020204" pitchFamily="34" charset="-122"/>
                <a:cs typeface="Times New Roman" panose="02020603050405020304" pitchFamily="18" charset="0"/>
              </a:rPr>
              <a:t>滞纳金</a:t>
            </a:r>
            <a:r>
              <a:rPr lang="zh-CN" altLang="en-US" sz="1200" kern="100" dirty="0">
                <a:solidFill>
                  <a:prstClr val="black"/>
                </a:solidFill>
                <a:latin typeface="微软雅黑" panose="020B0503020204020204" pitchFamily="34" charset="-122"/>
                <a:cs typeface="Times New Roman" panose="02020603050405020304" pitchFamily="18" charset="0"/>
              </a:rPr>
              <a:t>及罚款。因特别纳税调整产生的利息，也应一并申报。</a:t>
            </a:r>
            <a:r>
              <a:rPr lang="en-US" altLang="zh-CN" sz="1200" kern="100" dirty="0">
                <a:solidFill>
                  <a:prstClr val="black"/>
                </a:solidFill>
                <a:latin typeface="微软雅黑" panose="020B0503020204020204" pitchFamily="34" charset="-122"/>
                <a:cs typeface="Times New Roman" panose="02020603050405020304" pitchFamily="18" charset="0"/>
              </a:rPr>
              <a:t>……</a:t>
            </a:r>
            <a:endParaRPr lang="zh-CN" altLang="en-US" sz="1200" kern="100" dirty="0">
              <a:solidFill>
                <a:prstClr val="black"/>
              </a:solidFill>
              <a:latin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849390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a:extLst>
              <a:ext uri="{FF2B5EF4-FFF2-40B4-BE49-F238E27FC236}">
                <a16:creationId xmlns:a16="http://schemas.microsoft.com/office/drawing/2014/main" id="{8D9565E1-AFF8-4A57-8DBD-91D1DC59EC82}"/>
              </a:ext>
            </a:extLst>
          </p:cNvPr>
          <p:cNvSpPr/>
          <p:nvPr/>
        </p:nvSpPr>
        <p:spPr>
          <a:xfrm rot="5400000">
            <a:off x="78123" y="763411"/>
            <a:ext cx="3831065" cy="3469033"/>
          </a:xfrm>
          <a:prstGeom prst="triangle">
            <a:avLst/>
          </a:prstGeom>
          <a:solidFill>
            <a:srgbClr val="38425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a:ea typeface="Microsoft YaHei"/>
              <a:cs typeface="+mn-ea"/>
              <a:sym typeface="+mn-lt"/>
            </a:endParaRPr>
          </a:p>
        </p:txBody>
      </p:sp>
      <p:grpSp>
        <p:nvGrpSpPr>
          <p:cNvPr id="4" name="组合 3"/>
          <p:cNvGrpSpPr/>
          <p:nvPr/>
        </p:nvGrpSpPr>
        <p:grpSpPr>
          <a:xfrm>
            <a:off x="1355561" y="2211710"/>
            <a:ext cx="1272223" cy="783087"/>
            <a:chOff x="857546" y="927617"/>
            <a:chExt cx="1272223" cy="783087"/>
          </a:xfrm>
          <a:noFill/>
        </p:grpSpPr>
        <p:sp>
          <p:nvSpPr>
            <p:cNvPr id="5" name="Rectangle 2"/>
            <p:cNvSpPr/>
            <p:nvPr/>
          </p:nvSpPr>
          <p:spPr>
            <a:xfrm>
              <a:off x="857546" y="927617"/>
              <a:ext cx="1236218" cy="783087"/>
            </a:xfrm>
            <a:prstGeom prst="rect">
              <a:avLst/>
            </a:prstGeom>
            <a:grpFill/>
          </p:spPr>
          <p:txBody>
            <a:bodyPr wrap="square">
              <a:normAutofit fontScale="70000" lnSpcReduction="20000"/>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5400" b="1" i="0" u="none" strike="noStrike" kern="1200" cap="none" spc="300" normalizeH="0" baseline="0" noProof="0" dirty="0">
                  <a:ln>
                    <a:noFill/>
                  </a:ln>
                  <a:solidFill>
                    <a:srgbClr val="FFFFFF"/>
                  </a:solidFill>
                  <a:effectLst/>
                  <a:uLnTx/>
                  <a:uFillTx/>
                  <a:latin typeface="Times New Roman"/>
                  <a:ea typeface="Microsoft YaHei"/>
                  <a:cs typeface="+mn-ea"/>
                  <a:sym typeface="+mn-lt"/>
                </a:rPr>
                <a:t>目录</a:t>
              </a:r>
            </a:p>
          </p:txBody>
        </p:sp>
        <p:sp>
          <p:nvSpPr>
            <p:cNvPr id="6" name="Rectangle 3"/>
            <p:cNvSpPr/>
            <p:nvPr/>
          </p:nvSpPr>
          <p:spPr>
            <a:xfrm>
              <a:off x="857546" y="1410621"/>
              <a:ext cx="1272223" cy="300083"/>
            </a:xfrm>
            <a:prstGeom prst="rect">
              <a:avLst/>
            </a:prstGeom>
            <a:grpFill/>
          </p:spPr>
          <p:txBody>
            <a:bodyPr wrap="none">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300" normalizeH="0" baseline="0" noProof="0" dirty="0">
                  <a:ln>
                    <a:noFill/>
                  </a:ln>
                  <a:solidFill>
                    <a:srgbClr val="FFFFFF"/>
                  </a:solidFill>
                  <a:effectLst/>
                  <a:uLnTx/>
                  <a:uFillTx/>
                  <a:latin typeface="Times New Roman"/>
                  <a:ea typeface="Microsoft YaHei"/>
                  <a:cs typeface="+mn-ea"/>
                  <a:sym typeface="+mn-lt"/>
                </a:rPr>
                <a:t>CONTENT</a:t>
              </a:r>
            </a:p>
          </p:txBody>
        </p:sp>
      </p:grpSp>
      <p:sp>
        <p:nvSpPr>
          <p:cNvPr id="27" name="等腰三角形 26">
            <a:extLst>
              <a:ext uri="{FF2B5EF4-FFF2-40B4-BE49-F238E27FC236}">
                <a16:creationId xmlns:a16="http://schemas.microsoft.com/office/drawing/2014/main" id="{A147F3FF-EA31-4B0A-9A14-219C362A2B3B}"/>
              </a:ext>
            </a:extLst>
          </p:cNvPr>
          <p:cNvSpPr/>
          <p:nvPr/>
        </p:nvSpPr>
        <p:spPr>
          <a:xfrm rot="5400000">
            <a:off x="-143154" y="2728459"/>
            <a:ext cx="3029727" cy="2743421"/>
          </a:xfrm>
          <a:prstGeom prst="triangle">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a:ea typeface="Microsoft YaHei"/>
              <a:cs typeface="+mn-ea"/>
              <a:sym typeface="+mn-lt"/>
            </a:endParaRPr>
          </a:p>
        </p:txBody>
      </p:sp>
      <p:sp>
        <p:nvSpPr>
          <p:cNvPr id="28" name="等腰三角形 27">
            <a:extLst>
              <a:ext uri="{FF2B5EF4-FFF2-40B4-BE49-F238E27FC236}">
                <a16:creationId xmlns:a16="http://schemas.microsoft.com/office/drawing/2014/main" id="{36FBCC6B-AAF5-4C1C-808D-B48470231754}"/>
              </a:ext>
            </a:extLst>
          </p:cNvPr>
          <p:cNvSpPr/>
          <p:nvPr/>
        </p:nvSpPr>
        <p:spPr>
          <a:xfrm rot="16200000" flipH="1">
            <a:off x="7364047" y="3418993"/>
            <a:ext cx="1868226" cy="1691680"/>
          </a:xfrm>
          <a:prstGeom prst="triangle">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a:ea typeface="Microsoft YaHei"/>
              <a:cs typeface="+mn-ea"/>
              <a:sym typeface="+mn-lt"/>
            </a:endParaRPr>
          </a:p>
        </p:txBody>
      </p:sp>
      <p:sp>
        <p:nvSpPr>
          <p:cNvPr id="2" name="灯片编号占位符 1"/>
          <p:cNvSpPr>
            <a:spLocks noGrp="1"/>
          </p:cNvSpPr>
          <p:nvPr>
            <p:ph type="sldNum" sz="quarter" idx="11"/>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2</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grpSp>
        <p:nvGrpSpPr>
          <p:cNvPr id="9" name="组合 8"/>
          <p:cNvGrpSpPr/>
          <p:nvPr/>
        </p:nvGrpSpPr>
        <p:grpSpPr>
          <a:xfrm>
            <a:off x="3515797" y="1904270"/>
            <a:ext cx="3590797" cy="2206668"/>
            <a:chOff x="3469033" y="2163799"/>
            <a:chExt cx="3590797" cy="2206668"/>
          </a:xfrm>
        </p:grpSpPr>
        <p:grpSp>
          <p:nvGrpSpPr>
            <p:cNvPr id="7" name="Group 5"/>
            <p:cNvGrpSpPr/>
            <p:nvPr/>
          </p:nvGrpSpPr>
          <p:grpSpPr>
            <a:xfrm>
              <a:off x="3469033" y="2163799"/>
              <a:ext cx="3322969" cy="530915"/>
              <a:chOff x="1598315" y="1418185"/>
              <a:chExt cx="4430626" cy="707886"/>
            </a:xfrm>
            <a:scene3d>
              <a:camera prst="orthographicFront">
                <a:rot lat="0" lon="0" rev="0"/>
              </a:camera>
              <a:lightRig rig="glow" dir="t">
                <a:rot lat="0" lon="0" rev="4800000"/>
              </a:lightRig>
            </a:scene3d>
          </p:grpSpPr>
          <p:sp>
            <p:nvSpPr>
              <p:cNvPr id="8" name="TextBox 6"/>
              <p:cNvSpPr txBox="1"/>
              <p:nvPr/>
            </p:nvSpPr>
            <p:spPr>
              <a:xfrm>
                <a:off x="1598315" y="1418185"/>
                <a:ext cx="655949" cy="707886"/>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anchor="ct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smtClean="0">
                    <a:ln>
                      <a:noFill/>
                    </a:ln>
                    <a:solidFill>
                      <a:srgbClr val="38425D"/>
                    </a:solidFill>
                    <a:effectLst/>
                    <a:uLnTx/>
                    <a:uFillTx/>
                    <a:latin typeface="Times New Roman"/>
                    <a:ea typeface="Microsoft YaHei"/>
                    <a:cs typeface="+mn-ea"/>
                    <a:sym typeface="+mn-lt"/>
                  </a:rPr>
                  <a:t>02</a:t>
                </a:r>
                <a:endParaRPr kumimoji="0" lang="en-US" altLang="zh-CN" sz="4000" b="0" i="0" u="none" strike="noStrike" kern="1200" cap="none" spc="0" normalizeH="0" baseline="0" noProof="0" dirty="0">
                  <a:ln>
                    <a:noFill/>
                  </a:ln>
                  <a:solidFill>
                    <a:srgbClr val="38425D"/>
                  </a:solidFill>
                  <a:effectLst/>
                  <a:uLnTx/>
                  <a:uFillTx/>
                  <a:latin typeface="Times New Roman"/>
                  <a:ea typeface="Microsoft YaHei"/>
                  <a:cs typeface="+mn-ea"/>
                  <a:sym typeface="+mn-lt"/>
                </a:endParaRPr>
              </a:p>
            </p:txBody>
          </p:sp>
          <p:sp>
            <p:nvSpPr>
              <p:cNvPr id="10" name="TextBox 8"/>
              <p:cNvSpPr txBox="1"/>
              <p:nvPr/>
            </p:nvSpPr>
            <p:spPr>
              <a:xfrm>
                <a:off x="2066367" y="1717117"/>
                <a:ext cx="3962574" cy="242864"/>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lIns="360000" tIns="0" rIns="0" bIns="0" anchor="b" anchorCtr="0">
                <a:noAutofit/>
              </a:bodyPr>
              <a:lstStyle/>
              <a:p>
                <a:pPr lvl="0">
                  <a:defRPr/>
                </a:pPr>
                <a:r>
                  <a:rPr lang="zh-CN" altLang="en-US" sz="2400" b="1" noProof="0" dirty="0" smtClean="0">
                    <a:solidFill>
                      <a:srgbClr val="38425D"/>
                    </a:solidFill>
                    <a:latin typeface="Times New Roman"/>
                    <a:ea typeface="Microsoft YaHei"/>
                    <a:cs typeface="+mn-ea"/>
                    <a:sym typeface="+mn-lt"/>
                  </a:rPr>
                  <a:t>破产和税收法律制度的冲突</a:t>
                </a:r>
                <a:endParaRPr kumimoji="0" lang="zh-CN" altLang="en-US" sz="2400" b="1" i="0" u="none" strike="noStrike" kern="1200" cap="none" spc="0" normalizeH="0" baseline="0" noProof="0" dirty="0">
                  <a:ln>
                    <a:noFill/>
                  </a:ln>
                  <a:solidFill>
                    <a:srgbClr val="38425D"/>
                  </a:solidFill>
                  <a:effectLst/>
                  <a:uLnTx/>
                  <a:uFillTx/>
                  <a:latin typeface="Times New Roman"/>
                  <a:ea typeface="Microsoft YaHei"/>
                  <a:cs typeface="+mn-ea"/>
                  <a:sym typeface="+mn-lt"/>
                </a:endParaRPr>
              </a:p>
            </p:txBody>
          </p:sp>
        </p:grpSp>
        <p:sp>
          <p:nvSpPr>
            <p:cNvPr id="13" name="TextBox 11"/>
            <p:cNvSpPr txBox="1"/>
            <p:nvPr/>
          </p:nvSpPr>
          <p:spPr>
            <a:xfrm>
              <a:off x="3469033" y="2984642"/>
              <a:ext cx="587410" cy="53779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noAutofit/>
            </a:bodyPr>
            <a:lstStyle/>
            <a:p>
              <a:pPr>
                <a:defRPr/>
              </a:pPr>
              <a:r>
                <a:rPr lang="en-US" altLang="zh-CN" sz="3400" dirty="0" smtClean="0">
                  <a:solidFill>
                    <a:srgbClr val="38425D"/>
                  </a:solidFill>
                  <a:latin typeface="Times New Roman"/>
                  <a:ea typeface="Microsoft YaHei"/>
                  <a:cs typeface="+mn-ea"/>
                  <a:sym typeface="+mn-lt"/>
                </a:rPr>
                <a:t>03</a:t>
              </a:r>
              <a:endParaRPr lang="en-US" altLang="zh-CN" sz="3400" dirty="0">
                <a:solidFill>
                  <a:srgbClr val="38425D"/>
                </a:solidFill>
                <a:latin typeface="Times New Roman"/>
                <a:ea typeface="Microsoft YaHei"/>
                <a:cs typeface="+mn-ea"/>
                <a:sym typeface="+mn-lt"/>
              </a:endParaRPr>
            </a:p>
          </p:txBody>
        </p:sp>
        <p:sp>
          <p:nvSpPr>
            <p:cNvPr id="15" name="TextBox 13"/>
            <p:cNvSpPr txBox="1"/>
            <p:nvPr/>
          </p:nvSpPr>
          <p:spPr>
            <a:xfrm>
              <a:off x="3820072" y="3248379"/>
              <a:ext cx="3239758" cy="18450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360000" tIns="0" rIns="0" bIns="0" anchor="b" anchorCtr="0">
              <a:noAutofit/>
            </a:bodyPr>
            <a:lstStyle/>
            <a:p>
              <a:pPr lvl="0">
                <a:defRPr/>
              </a:pPr>
              <a:r>
                <a:rPr lang="zh-CN" altLang="en-US" sz="2400" b="1" dirty="0" smtClean="0">
                  <a:solidFill>
                    <a:srgbClr val="38425D"/>
                  </a:solidFill>
                  <a:latin typeface="Times New Roman"/>
                  <a:ea typeface="Microsoft YaHei"/>
                  <a:cs typeface="+mn-ea"/>
                  <a:sym typeface="+mn-lt"/>
                </a:rPr>
                <a:t>税款的破产清偿顺序</a:t>
              </a:r>
              <a:endParaRPr lang="zh-CN" altLang="en-US" sz="2400" b="1" dirty="0">
                <a:solidFill>
                  <a:srgbClr val="38425D"/>
                </a:solidFill>
                <a:latin typeface="Times New Roman"/>
                <a:ea typeface="Microsoft YaHei"/>
                <a:cs typeface="+mn-ea"/>
                <a:sym typeface="+mn-lt"/>
              </a:endParaRPr>
            </a:p>
          </p:txBody>
        </p:sp>
        <p:grpSp>
          <p:nvGrpSpPr>
            <p:cNvPr id="17" name="Group 15"/>
            <p:cNvGrpSpPr/>
            <p:nvPr/>
          </p:nvGrpSpPr>
          <p:grpSpPr>
            <a:xfrm>
              <a:off x="3469034" y="3839552"/>
              <a:ext cx="3322971" cy="530915"/>
              <a:chOff x="1598315" y="4154489"/>
              <a:chExt cx="4430626" cy="707886"/>
            </a:xfrm>
            <a:scene3d>
              <a:camera prst="orthographicFront">
                <a:rot lat="0" lon="0" rev="0"/>
              </a:camera>
              <a:lightRig rig="glow" dir="t">
                <a:rot lat="0" lon="0" rev="4800000"/>
              </a:lightRig>
            </a:scene3d>
          </p:grpSpPr>
          <p:sp>
            <p:nvSpPr>
              <p:cNvPr id="18" name="TextBox 16"/>
              <p:cNvSpPr txBox="1"/>
              <p:nvPr/>
            </p:nvSpPr>
            <p:spPr>
              <a:xfrm>
                <a:off x="1598315" y="4154489"/>
                <a:ext cx="732893" cy="707886"/>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anchor="ct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smtClean="0">
                    <a:ln>
                      <a:noFill/>
                    </a:ln>
                    <a:solidFill>
                      <a:srgbClr val="38425D"/>
                    </a:solidFill>
                    <a:effectLst/>
                    <a:uLnTx/>
                    <a:uFillTx/>
                    <a:latin typeface="Times New Roman"/>
                    <a:ea typeface="Microsoft YaHei"/>
                    <a:cs typeface="+mn-ea"/>
                    <a:sym typeface="+mn-lt"/>
                  </a:rPr>
                  <a:t>04</a:t>
                </a:r>
                <a:endParaRPr kumimoji="0" lang="en-US" altLang="zh-CN" sz="4000" b="0" i="0" u="none" strike="noStrike" kern="1200" cap="none" spc="0" normalizeH="0" baseline="0" noProof="0" dirty="0">
                  <a:ln>
                    <a:noFill/>
                  </a:ln>
                  <a:solidFill>
                    <a:srgbClr val="38425D"/>
                  </a:solidFill>
                  <a:effectLst/>
                  <a:uLnTx/>
                  <a:uFillTx/>
                  <a:latin typeface="Times New Roman"/>
                  <a:ea typeface="Microsoft YaHei"/>
                  <a:cs typeface="+mn-ea"/>
                  <a:sym typeface="+mn-lt"/>
                </a:endParaRPr>
              </a:p>
            </p:txBody>
          </p:sp>
          <p:sp>
            <p:nvSpPr>
              <p:cNvPr id="20" name="TextBox 18"/>
              <p:cNvSpPr txBox="1"/>
              <p:nvPr/>
            </p:nvSpPr>
            <p:spPr>
              <a:xfrm>
                <a:off x="2066367" y="4451938"/>
                <a:ext cx="3962574" cy="242864"/>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lIns="360000" tIns="0" rIns="0" bIns="0" anchor="b" anchorCtr="0">
                <a:noAutofit/>
              </a:bodyPr>
              <a:lstStyle/>
              <a:p>
                <a:pPr>
                  <a:defRPr/>
                </a:pPr>
                <a:r>
                  <a:rPr lang="zh-CN" altLang="en-US" sz="2400" b="1" dirty="0" smtClean="0">
                    <a:solidFill>
                      <a:srgbClr val="38425D"/>
                    </a:solidFill>
                    <a:latin typeface="Times New Roman"/>
                    <a:ea typeface="Microsoft YaHei"/>
                    <a:cs typeface="+mn-ea"/>
                    <a:sym typeface="+mn-lt"/>
                  </a:rPr>
                  <a:t>破产相关的税务问题</a:t>
                </a:r>
                <a:endParaRPr lang="zh-CN" altLang="en-US" sz="2400" b="1" dirty="0">
                  <a:solidFill>
                    <a:srgbClr val="38425D"/>
                  </a:solidFill>
                  <a:latin typeface="Times New Roman"/>
                  <a:ea typeface="Microsoft YaHei"/>
                  <a:cs typeface="+mn-ea"/>
                  <a:sym typeface="+mn-lt"/>
                </a:endParaRPr>
              </a:p>
            </p:txBody>
          </p:sp>
        </p:grpSp>
      </p:grpSp>
      <p:sp>
        <p:nvSpPr>
          <p:cNvPr id="19" name="TextBox 18"/>
          <p:cNvSpPr txBox="1"/>
          <p:nvPr/>
        </p:nvSpPr>
        <p:spPr>
          <a:xfrm>
            <a:off x="3715014" y="5001471"/>
            <a:ext cx="2971932" cy="18214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360000" tIns="0" rIns="0" bIns="0" anchor="b" anchorCtr="0">
            <a:noAutofit/>
          </a:bodyPr>
          <a:lstStyle/>
          <a:p>
            <a:pPr>
              <a:defRPr/>
            </a:pPr>
            <a:r>
              <a:rPr lang="zh-CN" altLang="en-US" sz="2400" b="1" dirty="0" smtClean="0">
                <a:solidFill>
                  <a:srgbClr val="38425D"/>
                </a:solidFill>
                <a:latin typeface="Times New Roman"/>
                <a:ea typeface="Microsoft YaHei"/>
                <a:cs typeface="+mn-ea"/>
                <a:sym typeface="+mn-lt"/>
              </a:rPr>
              <a:t>行业讨论</a:t>
            </a:r>
            <a:r>
              <a:rPr lang="en-US" altLang="zh-CN" sz="2400" b="1" dirty="0" smtClean="0">
                <a:solidFill>
                  <a:srgbClr val="38425D"/>
                </a:solidFill>
                <a:latin typeface="Times New Roman"/>
                <a:ea typeface="Microsoft YaHei"/>
                <a:cs typeface="+mn-ea"/>
                <a:sym typeface="+mn-lt"/>
              </a:rPr>
              <a:t>—</a:t>
            </a:r>
            <a:r>
              <a:rPr lang="zh-CN" altLang="en-US" sz="2400" b="1" dirty="0" smtClean="0">
                <a:solidFill>
                  <a:srgbClr val="38425D"/>
                </a:solidFill>
                <a:latin typeface="Times New Roman"/>
                <a:ea typeface="Microsoft YaHei"/>
                <a:cs typeface="+mn-ea"/>
                <a:sym typeface="+mn-lt"/>
              </a:rPr>
              <a:t>房地产破产重组</a:t>
            </a:r>
            <a:endParaRPr lang="en-US" altLang="zh-CN" sz="2400" b="1" dirty="0" smtClean="0">
              <a:solidFill>
                <a:srgbClr val="38425D"/>
              </a:solidFill>
              <a:latin typeface="Times New Roman"/>
              <a:ea typeface="Microsoft YaHei"/>
              <a:cs typeface="+mn-ea"/>
              <a:sym typeface="+mn-lt"/>
            </a:endParaRPr>
          </a:p>
          <a:p>
            <a:pPr>
              <a:defRPr/>
            </a:pPr>
            <a:r>
              <a:rPr lang="zh-CN" altLang="en-US" sz="2400" b="1" dirty="0" smtClean="0">
                <a:solidFill>
                  <a:srgbClr val="38425D"/>
                </a:solidFill>
                <a:latin typeface="Times New Roman"/>
                <a:ea typeface="Microsoft YaHei"/>
                <a:cs typeface="+mn-ea"/>
                <a:sym typeface="+mn-lt"/>
              </a:rPr>
              <a:t>税务问题</a:t>
            </a:r>
            <a:endParaRPr lang="zh-CN" altLang="en-US" sz="2400" b="1" dirty="0">
              <a:solidFill>
                <a:srgbClr val="38425D"/>
              </a:solidFill>
              <a:latin typeface="Times New Roman"/>
              <a:ea typeface="Microsoft YaHei"/>
              <a:cs typeface="+mn-ea"/>
              <a:sym typeface="+mn-lt"/>
            </a:endParaRPr>
          </a:p>
        </p:txBody>
      </p:sp>
      <p:sp>
        <p:nvSpPr>
          <p:cNvPr id="21" name="TextBox 16"/>
          <p:cNvSpPr txBox="1"/>
          <p:nvPr/>
        </p:nvSpPr>
        <p:spPr>
          <a:xfrm>
            <a:off x="3469034" y="4380834"/>
            <a:ext cx="549670" cy="53091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smtClean="0">
                <a:ln>
                  <a:noFill/>
                </a:ln>
                <a:solidFill>
                  <a:srgbClr val="38425D"/>
                </a:solidFill>
                <a:effectLst/>
                <a:uLnTx/>
                <a:uFillTx/>
                <a:latin typeface="Times New Roman"/>
                <a:ea typeface="Microsoft YaHei"/>
                <a:cs typeface="+mn-ea"/>
                <a:sym typeface="+mn-lt"/>
              </a:rPr>
              <a:t>05</a:t>
            </a:r>
            <a:endParaRPr kumimoji="0" lang="en-US" altLang="zh-CN" sz="4000" b="0" i="0" u="none" strike="noStrike" kern="1200" cap="none" spc="0" normalizeH="0" baseline="0" noProof="0" dirty="0">
              <a:ln>
                <a:noFill/>
              </a:ln>
              <a:solidFill>
                <a:srgbClr val="38425D"/>
              </a:solidFill>
              <a:effectLst/>
              <a:uLnTx/>
              <a:uFillTx/>
              <a:latin typeface="Times New Roman"/>
              <a:ea typeface="Microsoft YaHei"/>
              <a:cs typeface="+mn-ea"/>
              <a:sym typeface="+mn-lt"/>
            </a:endParaRPr>
          </a:p>
        </p:txBody>
      </p:sp>
      <p:sp>
        <p:nvSpPr>
          <p:cNvPr id="22" name="TextBox 8"/>
          <p:cNvSpPr txBox="1"/>
          <p:nvPr/>
        </p:nvSpPr>
        <p:spPr>
          <a:xfrm>
            <a:off x="3910980" y="1359162"/>
            <a:ext cx="2971930" cy="18214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360000" tIns="0" rIns="0" bIns="0" anchor="b" anchorCtr="0">
            <a:noAutofit/>
          </a:bodyPr>
          <a:lstStyle/>
          <a:p>
            <a:pPr lvl="0">
              <a:defRPr/>
            </a:pPr>
            <a:r>
              <a:rPr lang="zh-CN" altLang="en-US" sz="2400" b="1" noProof="0" dirty="0" smtClean="0">
                <a:solidFill>
                  <a:srgbClr val="38425D"/>
                </a:solidFill>
                <a:latin typeface="Times New Roman"/>
                <a:ea typeface="Microsoft YaHei"/>
                <a:cs typeface="+mn-ea"/>
                <a:sym typeface="+mn-lt"/>
              </a:rPr>
              <a:t>破产法律制度概述</a:t>
            </a:r>
            <a:endParaRPr kumimoji="0" lang="zh-CN" altLang="en-US" sz="2400" b="1" i="0" u="none" strike="noStrike" kern="1200" cap="none" spc="0" normalizeH="0" baseline="0" noProof="0" dirty="0">
              <a:ln>
                <a:noFill/>
              </a:ln>
              <a:solidFill>
                <a:srgbClr val="38425D"/>
              </a:solidFill>
              <a:effectLst/>
              <a:uLnTx/>
              <a:uFillTx/>
              <a:latin typeface="Times New Roman"/>
              <a:ea typeface="Microsoft YaHei"/>
              <a:cs typeface="+mn-ea"/>
              <a:sym typeface="+mn-lt"/>
            </a:endParaRPr>
          </a:p>
        </p:txBody>
      </p:sp>
      <p:sp>
        <p:nvSpPr>
          <p:cNvPr id="23" name="TextBox 6"/>
          <p:cNvSpPr txBox="1"/>
          <p:nvPr/>
        </p:nvSpPr>
        <p:spPr>
          <a:xfrm>
            <a:off x="3526742" y="1186816"/>
            <a:ext cx="491962" cy="53091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38425D"/>
                </a:solidFill>
                <a:effectLst/>
                <a:uLnTx/>
                <a:uFillTx/>
                <a:latin typeface="Times New Roman"/>
                <a:ea typeface="Microsoft YaHei"/>
                <a:cs typeface="+mn-ea"/>
                <a:sym typeface="+mn-lt"/>
              </a:rPr>
              <a:t>01</a:t>
            </a:r>
          </a:p>
        </p:txBody>
      </p:sp>
    </p:spTree>
    <p:extLst>
      <p:ext uri="{BB962C8B-B14F-4D97-AF65-F5344CB8AC3E}">
        <p14:creationId xmlns:p14="http://schemas.microsoft.com/office/powerpoint/2010/main" val="261014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7603" y="319937"/>
            <a:ext cx="8406000" cy="720000"/>
          </a:xfrm>
        </p:spPr>
        <p:txBody>
          <a:bodyPr>
            <a:normAutofit/>
          </a:bodyPr>
          <a:lstStyle/>
          <a:p>
            <a:r>
              <a:rPr lang="zh-CN" altLang="en-US" sz="4000" dirty="0" smtClean="0">
                <a:latin typeface="Arial" panose="020B0604020202020204" pitchFamily="34" charset="0"/>
                <a:ea typeface="微软雅黑" panose="020B0503020204020204" pitchFamily="34" charset="-122"/>
              </a:rPr>
              <a:t>司法案例</a:t>
            </a:r>
            <a:r>
              <a:rPr lang="en-US" altLang="zh-CN" sz="4000" dirty="0" smtClean="0">
                <a:latin typeface="Arial" panose="020B0604020202020204" pitchFamily="34" charset="0"/>
                <a:ea typeface="微软雅黑" panose="020B0503020204020204" pitchFamily="34" charset="-122"/>
              </a:rPr>
              <a:t>1</a:t>
            </a:r>
            <a:r>
              <a:rPr lang="zh-CN" altLang="en-US" sz="4000" dirty="0" smtClean="0">
                <a:latin typeface="Arial" panose="020B0604020202020204" pitchFamily="34" charset="0"/>
                <a:ea typeface="微软雅黑" panose="020B0503020204020204" pitchFamily="34" charset="-122"/>
              </a:rPr>
              <a:t>：税款与担保债权优先性</a:t>
            </a:r>
            <a:r>
              <a:rPr lang="en-US" altLang="zh-CN" sz="1200" dirty="0" smtClean="0"/>
              <a:t>(</a:t>
            </a:r>
            <a:r>
              <a:rPr lang="en-US" altLang="zh-CN" sz="1200" dirty="0"/>
              <a:t>2017)</a:t>
            </a:r>
            <a:r>
              <a:rPr lang="zh-CN" altLang="en-US" sz="1200" dirty="0"/>
              <a:t>浙</a:t>
            </a:r>
            <a:r>
              <a:rPr lang="en-US" altLang="zh-CN" sz="1200" dirty="0"/>
              <a:t>06</a:t>
            </a:r>
            <a:r>
              <a:rPr lang="zh-CN" altLang="en-US" sz="1200" dirty="0"/>
              <a:t>民终</a:t>
            </a:r>
            <a:r>
              <a:rPr lang="en-US" altLang="zh-CN" sz="1200" dirty="0"/>
              <a:t>1119</a:t>
            </a:r>
            <a:r>
              <a:rPr lang="zh-CN" altLang="en-US" sz="1200" dirty="0"/>
              <a:t>号</a:t>
            </a:r>
            <a:endParaRPr lang="zh-CN" altLang="en-US" sz="1200" dirty="0">
              <a:latin typeface="Arial" panose="020B0604020202020204" pitchFamily="34" charset="0"/>
              <a:ea typeface="微软雅黑" panose="020B0503020204020204" pitchFamily="34" charset="-122"/>
            </a:endParaRPr>
          </a:p>
        </p:txBody>
      </p:sp>
      <p:sp>
        <p:nvSpPr>
          <p:cNvPr id="3" name="灯片编号占位符 2"/>
          <p:cNvSpPr>
            <a:spLocks noGrp="1"/>
          </p:cNvSpPr>
          <p:nvPr>
            <p:ph type="sldNum" sz="quarter" idx="10"/>
          </p:nvPr>
        </p:nvSpPr>
        <p:spPr>
          <a:xfrm>
            <a:off x="8808866" y="6574855"/>
            <a:ext cx="335134" cy="201600"/>
          </a:xfrm>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Microsoft YaHei"/>
                <a:cs typeface="+mn-cs"/>
              </a:rPr>
              <a:pPr marL="0" marR="0" lvl="0" indent="0" algn="r" defTabSz="180000" rtl="0" eaLnBrk="1" fontAlgn="auto" latinLnBrk="0" hangingPunct="1">
                <a:lnSpc>
                  <a:spcPct val="100000"/>
                </a:lnSpc>
                <a:spcBef>
                  <a:spcPts val="0"/>
                </a:spcBef>
                <a:spcAft>
                  <a:spcPts val="0"/>
                </a:spcAft>
                <a:buClrTx/>
                <a:buSzTx/>
                <a:buFontTx/>
                <a:buNone/>
                <a:tabLst/>
                <a:defRPr/>
              </a:pPr>
              <a:t>20</a:t>
            </a:fld>
            <a:endParaRPr kumimoji="0" lang="en-AU" sz="800" b="0" i="0" u="none" strike="noStrike" kern="1200" cap="none" spc="0" normalizeH="0" baseline="0" noProof="0" dirty="0">
              <a:ln>
                <a:noFill/>
              </a:ln>
              <a:solidFill>
                <a:srgbClr val="808285"/>
              </a:solidFill>
              <a:effectLst/>
              <a:uLnTx/>
              <a:uFillTx/>
              <a:latin typeface="Arial"/>
              <a:ea typeface="Microsoft YaHei"/>
              <a:cs typeface="+mn-cs"/>
            </a:endParaRPr>
          </a:p>
        </p:txBody>
      </p:sp>
      <p:sp>
        <p:nvSpPr>
          <p:cNvPr id="13" name="五边形 12"/>
          <p:cNvSpPr/>
          <p:nvPr/>
        </p:nvSpPr>
        <p:spPr>
          <a:xfrm>
            <a:off x="5269" y="1161694"/>
            <a:ext cx="1571945" cy="653906"/>
          </a:xfrm>
          <a:prstGeom prst="homePlate">
            <a:avLst/>
          </a:prstGeom>
          <a:solidFill>
            <a:srgbClr val="00A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案情概要</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330179" y="1815600"/>
            <a:ext cx="8478687" cy="4882912"/>
          </a:xfrm>
          <a:prstGeom prst="rect">
            <a:avLst/>
          </a:prstGeom>
          <a:noFill/>
          <a:ln w="25400" cap="flat" cmpd="sng" algn="ctr">
            <a:solidFill>
              <a:srgbClr val="00AEEE"/>
            </a:solidFill>
            <a:prstDash val="solid"/>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zh-CN" altLang="en-US"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中国农业银行股份有限公司绍兴越城支行（以下简称“农行越城支行”）等</a:t>
            </a: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诉绍兴金宝利纺织</a:t>
            </a:r>
            <a:r>
              <a:rPr kumimoji="0" lang="zh-CN" altLang="en-US"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有限公司（以下简称“金宝利”）破产债权纠纷案</a:t>
            </a:r>
            <a:endParaRPr kumimoji="0" lang="en-US" altLang="zh-CN"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600"/>
              </a:spcBef>
              <a:spcAft>
                <a:spcPts val="600"/>
              </a:spcAft>
              <a:buClr>
                <a:srgbClr val="00AEEE"/>
              </a:buClr>
              <a:buSzTx/>
              <a:buFont typeface="Arial" panose="020B0604020202020204" pitchFamily="34" charset="0"/>
              <a:buChar char="•"/>
              <a:tabLst/>
              <a:defRPr/>
            </a:pPr>
            <a:r>
              <a:rPr kumimoji="0" lang="zh-CN" altLang="en-US" sz="16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一、关于农行越城支行与金宝利公司之间借款及抵押担保关系的事实</a:t>
            </a:r>
            <a:endParaRPr kumimoji="0" lang="en-US" altLang="zh-CN" sz="16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600"/>
              </a:spcBef>
              <a:spcAft>
                <a:spcPts val="600"/>
              </a:spcAft>
              <a:buClr>
                <a:srgbClr val="00AEEE"/>
              </a:buClr>
              <a:buSzTx/>
              <a:buFont typeface="+mj-lt"/>
              <a:buAutoNum type="arabicPeriod"/>
              <a:tabLst/>
              <a:defRPr/>
            </a:pP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2010</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年</a:t>
            </a: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10</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月</a:t>
            </a: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26</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日，农行越城支行与金宝利公司</a:t>
            </a:r>
            <a:r>
              <a:rPr kumimoji="0" lang="zh-CN" altLang="en-US" sz="12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签订</a:t>
            </a:r>
            <a:r>
              <a:rPr kumimoji="0" lang="en-US" altLang="zh-CN" sz="12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最高额抵押合同</a:t>
            </a:r>
            <a:r>
              <a:rPr kumimoji="0" lang="en-US" altLang="zh-CN" sz="12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r>
              <a:rPr kumimoji="0" lang="zh-CN" altLang="en-US" sz="12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并办理了抵押登记，担保期间</a:t>
            </a:r>
            <a:r>
              <a:rPr kumimoji="0" lang="en-US" altLang="zh-CN" sz="12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2010</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年</a:t>
            </a: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10</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月</a:t>
            </a: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26</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日起至</a:t>
            </a: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2012</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年</a:t>
            </a: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10</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月</a:t>
            </a: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25</a:t>
            </a:r>
            <a:r>
              <a:rPr kumimoji="0" lang="zh-CN" altLang="en-US" sz="12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日</a:t>
            </a:r>
            <a:endParaRPr kumimoji="0" lang="en-US" altLang="zh-CN" sz="12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600"/>
              </a:spcBef>
              <a:spcAft>
                <a:spcPts val="600"/>
              </a:spcAft>
              <a:buClr>
                <a:srgbClr val="00AEEE"/>
              </a:buClr>
              <a:buSzTx/>
              <a:buFont typeface="+mj-lt"/>
              <a:buAutoNum type="arabicPeriod"/>
              <a:tabLst/>
              <a:defRPr/>
            </a:pP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2012</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年</a:t>
            </a: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6</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月</a:t>
            </a: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29</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日、</a:t>
            </a: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9</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月</a:t>
            </a: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24</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日，农行越城支行与金宝利公司分别签订</a:t>
            </a: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流动资金借款合同</a:t>
            </a:r>
            <a:r>
              <a:rPr kumimoji="0" lang="en-US" altLang="zh-CN" sz="12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p>
          <a:p>
            <a:pPr marL="800100" marR="0" lvl="1" indent="-342900" algn="just" defTabSz="914400" rtl="0" eaLnBrk="1" fontAlgn="auto" latinLnBrk="0" hangingPunct="1">
              <a:lnSpc>
                <a:spcPct val="100000"/>
              </a:lnSpc>
              <a:spcBef>
                <a:spcPts val="600"/>
              </a:spcBef>
              <a:spcAft>
                <a:spcPts val="600"/>
              </a:spcAft>
              <a:buClr>
                <a:srgbClr val="00AEEE"/>
              </a:buClr>
              <a:buSzTx/>
              <a:buFont typeface="+mj-lt"/>
              <a:buAutoNum type="arabicPeriod"/>
              <a:tabLst/>
              <a:defRPr/>
            </a:pP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2013</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年</a:t>
            </a: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6</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月</a:t>
            </a: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4</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日，农行越城支行与金宝利公司</a:t>
            </a:r>
            <a:r>
              <a:rPr kumimoji="0" lang="zh-CN" altLang="en-US" sz="12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签订</a:t>
            </a:r>
            <a:r>
              <a:rPr kumimoji="0" lang="en-US" altLang="zh-CN" sz="12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最高额抵押合同</a:t>
            </a:r>
            <a:r>
              <a:rPr kumimoji="0" lang="en-US" altLang="zh-CN" sz="12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并办理了</a:t>
            </a:r>
            <a:r>
              <a:rPr kumimoji="0" lang="zh-CN" altLang="en-US" sz="12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抵押登记，</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担保</a:t>
            </a:r>
            <a:r>
              <a:rPr kumimoji="0" lang="zh-CN" altLang="en-US" sz="12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期间</a:t>
            </a: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2013</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年</a:t>
            </a: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6</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月</a:t>
            </a: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4</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日起至</a:t>
            </a: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2015</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年</a:t>
            </a: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6</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月</a:t>
            </a: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3</a:t>
            </a:r>
            <a:r>
              <a:rPr kumimoji="0" lang="zh-CN" altLang="en-US" sz="12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日</a:t>
            </a:r>
            <a:endParaRPr kumimoji="0" lang="en-US" altLang="zh-CN" sz="12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600"/>
              </a:spcBef>
              <a:spcAft>
                <a:spcPts val="600"/>
              </a:spcAft>
              <a:buClr>
                <a:srgbClr val="00AEEE"/>
              </a:buClr>
              <a:buSzTx/>
              <a:buFont typeface="+mj-lt"/>
              <a:buAutoNum type="arabicPeriod"/>
              <a:tabLst/>
              <a:defRPr/>
            </a:pP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2014</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年</a:t>
            </a: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5</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月</a:t>
            </a: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27</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日、</a:t>
            </a: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28</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日，农行越城支行与金宝利公司分别签订</a:t>
            </a: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流动资金借款合同</a:t>
            </a:r>
            <a:r>
              <a:rPr kumimoji="0" lang="en-US" altLang="zh-CN" sz="12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p>
          <a:p>
            <a:pPr marL="800100" marR="0" lvl="1" indent="-342900" algn="just" defTabSz="914400" rtl="0" eaLnBrk="1" fontAlgn="auto" latinLnBrk="0" hangingPunct="1">
              <a:lnSpc>
                <a:spcPct val="100000"/>
              </a:lnSpc>
              <a:spcBef>
                <a:spcPts val="600"/>
              </a:spcBef>
              <a:spcAft>
                <a:spcPts val="600"/>
              </a:spcAft>
              <a:buClr>
                <a:srgbClr val="00AEEE"/>
              </a:buClr>
              <a:buSzTx/>
              <a:buFont typeface="+mj-lt"/>
              <a:buAutoNum type="arabicPeriod"/>
              <a:tabLst/>
              <a:defRPr/>
            </a:pPr>
            <a:r>
              <a:rPr kumimoji="0" lang="zh-CN" altLang="en-US" sz="12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上述两次最高额抵押设立登记的抵押财产相同</a:t>
            </a:r>
            <a:endPar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600"/>
              </a:spcBef>
              <a:spcAft>
                <a:spcPts val="600"/>
              </a:spcAft>
              <a:buClr>
                <a:srgbClr val="00AEEE"/>
              </a:buClr>
              <a:buSzTx/>
              <a:buFont typeface="Arial" panose="020B0604020202020204" pitchFamily="34" charset="0"/>
              <a:buChar char="•"/>
              <a:tabLst/>
              <a:defRPr/>
            </a:pPr>
            <a:r>
              <a:rPr kumimoji="0" lang="zh-CN" altLang="en-US" sz="16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二、关于金宝利公司进入破产程序及农行越城支行债权申报、审核及确认的事实</a:t>
            </a: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endParaRPr kumimoji="0" lang="en-US" altLang="zh-CN"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600"/>
              </a:spcBef>
              <a:spcAft>
                <a:spcPts val="600"/>
              </a:spcAft>
              <a:buClr>
                <a:srgbClr val="00AEEE"/>
              </a:buClr>
              <a:buSzTx/>
              <a:buFont typeface="+mj-lt"/>
              <a:buAutoNum type="arabicPeriod"/>
              <a:tabLst/>
              <a:defRPr/>
            </a:pP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2014</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年</a:t>
            </a: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9</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月</a:t>
            </a: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28</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日</a:t>
            </a:r>
            <a:r>
              <a:rPr kumimoji="0" lang="zh-CN" altLang="en-US" sz="12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，法院依金宝利</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公司之申请裁定对其进行破产</a:t>
            </a:r>
            <a:r>
              <a:rPr kumimoji="0" lang="zh-CN" altLang="en-US" sz="12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清算</a:t>
            </a:r>
            <a:endParaRPr kumimoji="0" lang="en-US" altLang="zh-CN" sz="12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600"/>
              </a:spcBef>
              <a:spcAft>
                <a:spcPts val="600"/>
              </a:spcAft>
              <a:buClr>
                <a:srgbClr val="00AEEE"/>
              </a:buClr>
              <a:buSzTx/>
              <a:buFont typeface="+mj-lt"/>
              <a:buAutoNum type="arabicPeriod"/>
              <a:tabLst/>
              <a:defRPr/>
            </a:pP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2014</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年</a:t>
            </a: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11</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月</a:t>
            </a: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5</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日，农行越城支行向金宝利公司之管理人</a:t>
            </a:r>
            <a:r>
              <a:rPr kumimoji="0" lang="zh-CN" altLang="en-US" sz="12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申报有</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财产担保债权</a:t>
            </a:r>
            <a:r>
              <a:rPr kumimoji="0" lang="zh-CN" altLang="en-US" sz="12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endParaRPr kumimoji="0" lang="en-US" altLang="zh-CN" sz="12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600"/>
              </a:spcBef>
              <a:spcAft>
                <a:spcPts val="600"/>
              </a:spcAft>
              <a:buClr>
                <a:srgbClr val="00AEEE"/>
              </a:buClr>
              <a:buSzTx/>
              <a:buFont typeface="+mj-lt"/>
              <a:buAutoNum type="arabicPeriod"/>
              <a:tabLst/>
              <a:defRPr/>
            </a:pP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2014</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年</a:t>
            </a: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11</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月</a:t>
            </a:r>
            <a:r>
              <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26</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日</a:t>
            </a:r>
            <a:r>
              <a:rPr kumimoji="0" lang="zh-CN" altLang="en-US" sz="12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，管理人确认</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农行越城支行</a:t>
            </a:r>
            <a:r>
              <a:rPr kumimoji="0" lang="zh-CN" altLang="en-US" sz="12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的债权</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为有财产担保债权，同时在备注栏注明：</a:t>
            </a:r>
            <a:r>
              <a:rPr kumimoji="0" lang="zh-CN" altLang="en-US" sz="12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“但是</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绍兴市国税局其中</a:t>
            </a:r>
            <a:r>
              <a:rPr kumimoji="0" lang="en-US" altLang="zh-CN" sz="1200" b="0" i="0" u="none" strike="noStrike" kern="0" cap="none" spc="0" normalizeH="0" baseline="0" noProof="0" dirty="0">
                <a:ln>
                  <a:noFill/>
                </a:ln>
                <a:solidFill>
                  <a:srgbClr val="FF0000"/>
                </a:solidFill>
                <a:effectLst/>
                <a:uLnTx/>
                <a:uFillTx/>
                <a:latin typeface="微软雅黑" panose="020B0503020204020204" pitchFamily="34" charset="-122"/>
                <a:ea typeface="Microsoft YaHei"/>
                <a:cs typeface="+mn-cs"/>
              </a:rPr>
              <a:t>37419373.07</a:t>
            </a:r>
            <a:r>
              <a:rPr kumimoji="0" lang="zh-CN" altLang="en-US" sz="1200" b="0" i="0" u="none" strike="noStrike" kern="0" cap="none" spc="0" normalizeH="0" baseline="0" noProof="0" dirty="0">
                <a:ln>
                  <a:noFill/>
                </a:ln>
                <a:solidFill>
                  <a:srgbClr val="FF0000"/>
                </a:solidFill>
                <a:effectLst/>
                <a:uLnTx/>
                <a:uFillTx/>
                <a:latin typeface="微软雅黑" panose="020B0503020204020204" pitchFamily="34" charset="-122"/>
                <a:ea typeface="Microsoft YaHei"/>
                <a:cs typeface="+mn-cs"/>
              </a:rPr>
              <a:t>元</a:t>
            </a:r>
            <a:r>
              <a:rPr kumimoji="0" lang="zh-CN" altLang="en-US"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税收优先权优先于贵行有财产担保的债权。”</a:t>
            </a:r>
            <a:endParaRPr kumimoji="0" lang="en-US" altLang="zh-CN" sz="12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1200"/>
              </a:spcBef>
              <a:spcAft>
                <a:spcPts val="0"/>
              </a:spcAft>
              <a:buClr>
                <a:srgbClr val="00AEEE"/>
              </a:buClr>
              <a:buSzTx/>
              <a:buFont typeface="Arial" panose="020B0604020202020204" pitchFamily="34" charset="0"/>
              <a:buChar char="•"/>
              <a:tabLst/>
              <a:defRPr/>
            </a:pPr>
            <a:endPar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p:txBody>
      </p:sp>
    </p:spTree>
    <p:extLst>
      <p:ext uri="{BB962C8B-B14F-4D97-AF65-F5344CB8AC3E}">
        <p14:creationId xmlns:p14="http://schemas.microsoft.com/office/powerpoint/2010/main" val="2930550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Microsoft YaHei"/>
                <a:cs typeface="+mn-cs"/>
              </a:rPr>
              <a:pPr marL="0" marR="0" lvl="0" indent="0" algn="r" defTabSz="180000" rtl="0" eaLnBrk="1" fontAlgn="auto" latinLnBrk="0" hangingPunct="1">
                <a:lnSpc>
                  <a:spcPct val="100000"/>
                </a:lnSpc>
                <a:spcBef>
                  <a:spcPts val="0"/>
                </a:spcBef>
                <a:spcAft>
                  <a:spcPts val="0"/>
                </a:spcAft>
                <a:buClrTx/>
                <a:buSzTx/>
                <a:buFontTx/>
                <a:buNone/>
                <a:tabLst/>
                <a:defRPr/>
              </a:pPr>
              <a:t>21</a:t>
            </a:fld>
            <a:endParaRPr kumimoji="0" lang="en-AU" sz="800" b="0" i="0" u="none" strike="noStrike" kern="1200" cap="none" spc="0" normalizeH="0" baseline="0" noProof="0" dirty="0">
              <a:ln>
                <a:noFill/>
              </a:ln>
              <a:solidFill>
                <a:srgbClr val="808285"/>
              </a:solidFill>
              <a:effectLst/>
              <a:uLnTx/>
              <a:uFillTx/>
              <a:latin typeface="Arial"/>
              <a:ea typeface="Microsoft YaHei"/>
              <a:cs typeface="+mn-cs"/>
            </a:endParaRPr>
          </a:p>
        </p:txBody>
      </p:sp>
      <p:sp>
        <p:nvSpPr>
          <p:cNvPr id="13" name="五边形 12"/>
          <p:cNvSpPr/>
          <p:nvPr/>
        </p:nvSpPr>
        <p:spPr>
          <a:xfrm>
            <a:off x="1" y="1179278"/>
            <a:ext cx="1571945" cy="653906"/>
          </a:xfrm>
          <a:prstGeom prst="homePlate">
            <a:avLst/>
          </a:prstGeom>
          <a:solidFill>
            <a:srgbClr val="00A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案情概要</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335291" y="1815600"/>
            <a:ext cx="8478687" cy="4529470"/>
          </a:xfrm>
          <a:prstGeom prst="rect">
            <a:avLst/>
          </a:prstGeom>
          <a:noFill/>
          <a:ln w="25400" cap="flat" cmpd="sng" algn="ctr">
            <a:solidFill>
              <a:srgbClr val="00AEEE"/>
            </a:solidFill>
            <a:prstDash val="solid"/>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中国农业银行股份有限公司绍兴越城支行（以下简称“农行越城支行”）等</a:t>
            </a: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诉绍兴金宝利纺织</a:t>
            </a:r>
            <a:r>
              <a:rPr kumimoji="0" lang="zh-CN" altLang="en-US"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有限公司（以下简称“金宝利”）破产债权纠纷案</a:t>
            </a:r>
            <a:endParaRPr kumimoji="0" lang="en-US" altLang="zh-CN"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smtClean="0">
                <a:ln>
                  <a:noFill/>
                </a:ln>
                <a:solidFill>
                  <a:srgbClr val="404040"/>
                </a:solidFill>
                <a:effectLst/>
                <a:uLnTx/>
                <a:uFillTx/>
                <a:latin typeface="Times New Roman"/>
                <a:ea typeface="Microsoft YaHei"/>
                <a:cs typeface="+mn-cs"/>
              </a:rPr>
              <a:t>三</a:t>
            </a:r>
            <a:r>
              <a:rPr kumimoji="0" lang="zh-CN" altLang="en-US" sz="2000" b="0" i="0" u="none" strike="noStrike" kern="1200" cap="none" spc="0" normalizeH="0" baseline="0" noProof="0" dirty="0">
                <a:ln>
                  <a:noFill/>
                </a:ln>
                <a:solidFill>
                  <a:srgbClr val="404040"/>
                </a:solidFill>
                <a:effectLst/>
                <a:uLnTx/>
                <a:uFillTx/>
                <a:latin typeface="Times New Roman"/>
                <a:ea typeface="Microsoft YaHei"/>
                <a:cs typeface="+mn-cs"/>
              </a:rPr>
              <a:t>、关于金宝利公司欠缴税款的事实。</a:t>
            </a:r>
            <a:endParaRPr kumimoji="0" lang="en-US" altLang="zh-CN"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1200"/>
              </a:spcBef>
              <a:spcAft>
                <a:spcPts val="0"/>
              </a:spcAft>
              <a:buClr>
                <a:srgbClr val="00AEEE"/>
              </a:buClr>
              <a:buSzTx/>
              <a:buFont typeface="Arial" panose="020B0604020202020204" pitchFamily="34" charset="0"/>
              <a:buChar char="•"/>
              <a:tabLst/>
              <a:defRPr/>
            </a:pPr>
            <a:endParaRPr kumimoji="0" lang="en-US" altLang="zh-CN"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1200"/>
              </a:spcBef>
              <a:spcAft>
                <a:spcPts val="0"/>
              </a:spcAft>
              <a:buClr>
                <a:srgbClr val="00AEEE"/>
              </a:buClr>
              <a:buSzTx/>
              <a:buFont typeface="Arial" panose="020B0604020202020204" pitchFamily="34" charset="0"/>
              <a:buChar char="•"/>
              <a:tabLst/>
              <a:defRPr/>
            </a:pPr>
            <a:endPar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1200"/>
              </a:spcBef>
              <a:spcAft>
                <a:spcPts val="0"/>
              </a:spcAft>
              <a:buClr>
                <a:srgbClr val="00AEEE"/>
              </a:buClr>
              <a:buSzTx/>
              <a:buFont typeface="Arial" panose="020B0604020202020204" pitchFamily="34" charset="0"/>
              <a:buChar char="•"/>
              <a:tabLst/>
              <a:defRPr/>
            </a:pPr>
            <a:endParaRPr kumimoji="0" lang="en-US" altLang="zh-CN"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1200"/>
              </a:spcBef>
              <a:spcAft>
                <a:spcPts val="0"/>
              </a:spcAft>
              <a:buClr>
                <a:srgbClr val="00AEEE"/>
              </a:buClr>
              <a:buSzTx/>
              <a:buFont typeface="Arial" panose="020B0604020202020204" pitchFamily="34" charset="0"/>
              <a:buChar char="•"/>
              <a:tabLst/>
              <a:defRPr/>
            </a:pPr>
            <a:endPar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1200"/>
              </a:spcBef>
              <a:spcAft>
                <a:spcPts val="0"/>
              </a:spcAft>
              <a:buClr>
                <a:srgbClr val="00AEEE"/>
              </a:buClr>
              <a:buSzTx/>
              <a:buFont typeface="Arial" panose="020B0604020202020204" pitchFamily="34" charset="0"/>
              <a:buChar char="•"/>
              <a:tabLst/>
              <a:defRPr/>
            </a:pPr>
            <a:endParaRPr kumimoji="0" lang="en-US" altLang="zh-CN"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1200"/>
              </a:spcBef>
              <a:spcAft>
                <a:spcPts val="0"/>
              </a:spcAft>
              <a:buClr>
                <a:srgbClr val="00AEEE"/>
              </a:buClr>
              <a:buSzTx/>
              <a:buFont typeface="Arial" panose="020B0604020202020204" pitchFamily="34" charset="0"/>
              <a:buChar char="•"/>
              <a:tabLst/>
              <a:defRPr/>
            </a:pPr>
            <a:endPar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1200"/>
              </a:spcBef>
              <a:spcAft>
                <a:spcPts val="0"/>
              </a:spcAft>
              <a:buClr>
                <a:srgbClr val="00AEEE"/>
              </a:buClr>
              <a:buSzTx/>
              <a:buFont typeface="Arial" panose="020B0604020202020204" pitchFamily="34" charset="0"/>
              <a:buChar char="•"/>
              <a:tabLst/>
              <a:defRPr/>
            </a:pPr>
            <a:endPar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p:txBody>
      </p:sp>
      <p:grpSp>
        <p:nvGrpSpPr>
          <p:cNvPr id="6" name="组合 5"/>
          <p:cNvGrpSpPr/>
          <p:nvPr/>
        </p:nvGrpSpPr>
        <p:grpSpPr>
          <a:xfrm>
            <a:off x="478709" y="2889701"/>
            <a:ext cx="8254894" cy="2904715"/>
            <a:chOff x="478709" y="2974521"/>
            <a:chExt cx="8103788" cy="2904715"/>
          </a:xfrm>
        </p:grpSpPr>
        <p:grpSp>
          <p:nvGrpSpPr>
            <p:cNvPr id="7" name="组合 6"/>
            <p:cNvGrpSpPr/>
            <p:nvPr/>
          </p:nvGrpSpPr>
          <p:grpSpPr>
            <a:xfrm>
              <a:off x="478709" y="2974521"/>
              <a:ext cx="8103788" cy="2596939"/>
              <a:chOff x="794985" y="1854190"/>
              <a:chExt cx="10488119" cy="4322664"/>
            </a:xfrm>
          </p:grpSpPr>
          <p:grpSp>
            <p:nvGrpSpPr>
              <p:cNvPr id="9" name="组合 8"/>
              <p:cNvGrpSpPr/>
              <p:nvPr/>
            </p:nvGrpSpPr>
            <p:grpSpPr>
              <a:xfrm>
                <a:off x="794985" y="1854190"/>
                <a:ext cx="10488119" cy="4322664"/>
                <a:chOff x="630935" y="1762446"/>
                <a:chExt cx="9046268" cy="4674619"/>
              </a:xfrm>
            </p:grpSpPr>
            <p:grpSp>
              <p:nvGrpSpPr>
                <p:cNvPr id="14" name="组合 13"/>
                <p:cNvGrpSpPr/>
                <p:nvPr/>
              </p:nvGrpSpPr>
              <p:grpSpPr>
                <a:xfrm>
                  <a:off x="630935" y="1762446"/>
                  <a:ext cx="9046268" cy="4674619"/>
                  <a:chOff x="1198880" y="1667152"/>
                  <a:chExt cx="8324364" cy="4674619"/>
                </a:xfrm>
              </p:grpSpPr>
              <p:cxnSp>
                <p:nvCxnSpPr>
                  <p:cNvPr id="17" name="Straight Connector 11"/>
                  <p:cNvCxnSpPr>
                    <a:cxnSpLocks/>
                  </p:cNvCxnSpPr>
                  <p:nvPr/>
                </p:nvCxnSpPr>
                <p:spPr>
                  <a:xfrm flipV="1">
                    <a:off x="6885203" y="3987837"/>
                    <a:ext cx="0" cy="429430"/>
                  </a:xfrm>
                  <a:prstGeom prst="line">
                    <a:avLst/>
                  </a:prstGeom>
                  <a:noFill/>
                  <a:ln w="9525" cap="flat" cmpd="sng" algn="ctr">
                    <a:solidFill>
                      <a:srgbClr val="FFFFFF">
                        <a:lumMod val="75000"/>
                      </a:srgbClr>
                    </a:solidFill>
                    <a:prstDash val="solid"/>
                    <a:miter lim="800000"/>
                  </a:ln>
                  <a:effectLst/>
                </p:spPr>
              </p:cxnSp>
              <p:grpSp>
                <p:nvGrpSpPr>
                  <p:cNvPr id="18" name="组合 17"/>
                  <p:cNvGrpSpPr/>
                  <p:nvPr/>
                </p:nvGrpSpPr>
                <p:grpSpPr>
                  <a:xfrm>
                    <a:off x="1198880" y="1667152"/>
                    <a:ext cx="8324364" cy="4674619"/>
                    <a:chOff x="1198880" y="1667152"/>
                    <a:chExt cx="8324364" cy="4674619"/>
                  </a:xfrm>
                </p:grpSpPr>
                <p:sp>
                  <p:nvSpPr>
                    <p:cNvPr id="19" name="Chevron 1"/>
                    <p:cNvSpPr/>
                    <p:nvPr/>
                  </p:nvSpPr>
                  <p:spPr>
                    <a:xfrm>
                      <a:off x="2831253" y="3229791"/>
                      <a:ext cx="1632374" cy="735864"/>
                    </a:xfrm>
                    <a:prstGeom prst="chevron">
                      <a:avLst/>
                    </a:prstGeom>
                    <a:solidFill>
                      <a:srgbClr val="3C7AAB"/>
                    </a:solidFill>
                    <a:ln>
                      <a:noFill/>
                    </a:ln>
                    <a:effectLst>
                      <a:outerShdw blurRad="57150" dist="19050" dir="5400000" algn="ctr" rotWithShape="0">
                        <a:srgbClr val="000000">
                          <a:alpha val="6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5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2012</a:t>
                      </a:r>
                      <a:r>
                        <a:rPr kumimoji="0" lang="zh-CN" altLang="en-US" sz="105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年</a:t>
                      </a:r>
                      <a:r>
                        <a:rPr kumimoji="0" lang="en-US" altLang="zh-CN" sz="105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5</a:t>
                      </a:r>
                      <a:r>
                        <a:rPr kumimoji="0" lang="zh-CN" altLang="en-US" sz="105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月</a:t>
                      </a:r>
                      <a:r>
                        <a:rPr kumimoji="0" lang="en-US" altLang="zh-CN" sz="105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31</a:t>
                      </a:r>
                      <a:r>
                        <a:rPr kumimoji="0" lang="zh-CN" altLang="en-US" sz="105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日</a:t>
                      </a:r>
                      <a:endParaRPr kumimoji="0" lang="en-US" altLang="zh-CN" sz="105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endParaRPr>
                    </a:p>
                  </p:txBody>
                </p:sp>
                <p:sp>
                  <p:nvSpPr>
                    <p:cNvPr id="20" name="Chevron 2"/>
                    <p:cNvSpPr/>
                    <p:nvPr/>
                  </p:nvSpPr>
                  <p:spPr>
                    <a:xfrm>
                      <a:off x="4463627" y="3228903"/>
                      <a:ext cx="1632373" cy="736752"/>
                    </a:xfrm>
                    <a:prstGeom prst="chevron">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2014</a:t>
                      </a:r>
                      <a:r>
                        <a:rPr kumimoji="0" lang="zh-CN" altLang="en-US" sz="10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年</a:t>
                      </a:r>
                      <a:r>
                        <a:rPr kumimoji="0" lang="en-US" altLang="zh-CN" sz="10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10</a:t>
                      </a:r>
                      <a:r>
                        <a:rPr kumimoji="0" lang="zh-CN" altLang="en-US" sz="10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月</a:t>
                      </a:r>
                      <a:r>
                        <a:rPr kumimoji="0" lang="en-US" altLang="zh-CN" sz="10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10</a:t>
                      </a:r>
                      <a:r>
                        <a:rPr kumimoji="0" lang="zh-CN" altLang="en-US" sz="10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日</a:t>
                      </a:r>
                      <a:endParaRPr kumimoji="0" lang="en-US" sz="10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endParaRPr>
                    </a:p>
                  </p:txBody>
                </p:sp>
                <p:sp>
                  <p:nvSpPr>
                    <p:cNvPr id="21" name="Chevron 3"/>
                    <p:cNvSpPr/>
                    <p:nvPr/>
                  </p:nvSpPr>
                  <p:spPr>
                    <a:xfrm>
                      <a:off x="6072464" y="3228903"/>
                      <a:ext cx="1632373" cy="736752"/>
                    </a:xfrm>
                    <a:prstGeom prst="chevron">
                      <a:avLst/>
                    </a:prstGeom>
                    <a:solidFill>
                      <a:srgbClr val="004D73"/>
                    </a:solidFill>
                    <a:ln>
                      <a:noFill/>
                    </a:ln>
                    <a:effectLst>
                      <a:outerShdw blurRad="57150" dist="19050" dir="5400000" algn="ctr" rotWithShape="0">
                        <a:srgbClr val="000000">
                          <a:alpha val="6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5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2015</a:t>
                      </a:r>
                      <a:r>
                        <a:rPr kumimoji="0" lang="zh-CN" altLang="en-US" sz="105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年</a:t>
                      </a:r>
                      <a:r>
                        <a:rPr kumimoji="0" lang="en-US" altLang="zh-CN" sz="105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1</a:t>
                      </a:r>
                      <a:r>
                        <a:rPr kumimoji="0" lang="zh-CN" altLang="en-US" sz="105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月</a:t>
                      </a:r>
                      <a:r>
                        <a:rPr kumimoji="0" lang="en-US" altLang="zh-CN" sz="105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14</a:t>
                      </a:r>
                      <a:r>
                        <a:rPr kumimoji="0" lang="zh-CN" altLang="en-US" sz="105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日</a:t>
                      </a:r>
                      <a:endParaRPr kumimoji="0" lang="en-US" altLang="zh-CN" sz="105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endParaRPr>
                    </a:p>
                  </p:txBody>
                </p:sp>
                <p:sp>
                  <p:nvSpPr>
                    <p:cNvPr id="22" name="Chevron 4"/>
                    <p:cNvSpPr/>
                    <p:nvPr/>
                  </p:nvSpPr>
                  <p:spPr>
                    <a:xfrm>
                      <a:off x="7728374" y="3228903"/>
                      <a:ext cx="1794870" cy="736752"/>
                    </a:xfrm>
                    <a:prstGeom prst="chevron">
                      <a:avLst/>
                    </a:prstGeom>
                    <a:solidFill>
                      <a:srgbClr val="3C7AAB"/>
                    </a:solidFill>
                    <a:ln>
                      <a:noFill/>
                    </a:ln>
                    <a:effectLst>
                      <a:outerShdw blurRad="57150" dist="19050" dir="5400000" algn="ctr" rotWithShape="0">
                        <a:srgbClr val="000000">
                          <a:alpha val="6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2016</a:t>
                      </a:r>
                      <a:r>
                        <a:rPr kumimoji="0" lang="zh-CN" altLang="en-US" sz="11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年</a:t>
                      </a:r>
                      <a:r>
                        <a:rPr kumimoji="0" lang="en-US" altLang="zh-CN" sz="11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10</a:t>
                      </a:r>
                      <a:r>
                        <a:rPr kumimoji="0" lang="zh-CN" altLang="en-US" sz="11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月</a:t>
                      </a:r>
                      <a:r>
                        <a:rPr kumimoji="0" lang="en-US" altLang="zh-CN" sz="11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13</a:t>
                      </a:r>
                      <a:r>
                        <a:rPr kumimoji="0" lang="zh-CN" altLang="en-US" sz="11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日</a:t>
                      </a:r>
                      <a:endParaRPr kumimoji="0" lang="en-US" sz="11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endParaRPr>
                    </a:p>
                  </p:txBody>
                </p:sp>
                <p:sp>
                  <p:nvSpPr>
                    <p:cNvPr id="23" name="Chevron 6"/>
                    <p:cNvSpPr/>
                    <p:nvPr/>
                  </p:nvSpPr>
                  <p:spPr>
                    <a:xfrm>
                      <a:off x="1198880" y="3229791"/>
                      <a:ext cx="1632373" cy="735864"/>
                    </a:xfrm>
                    <a:prstGeom prst="chevron">
                      <a:avLst/>
                    </a:prstGeom>
                    <a:solidFill>
                      <a:srgbClr val="004D73"/>
                    </a:solidFill>
                    <a:ln>
                      <a:noFill/>
                    </a:ln>
                    <a:effectLst>
                      <a:outerShdw blurRad="57150" dist="19050" dir="5400000" algn="ctr" rotWithShape="0">
                        <a:srgbClr val="000000">
                          <a:alpha val="6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2006</a:t>
                      </a:r>
                      <a:r>
                        <a:rPr kumimoji="0" lang="zh-CN" altLang="en-US" sz="12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年</a:t>
                      </a:r>
                      <a:r>
                        <a:rPr kumimoji="0" lang="en-US" altLang="zh-CN" sz="12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1</a:t>
                      </a:r>
                      <a:r>
                        <a:rPr kumimoji="0" lang="zh-CN" altLang="en-US" sz="12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月到</a:t>
                      </a:r>
                      <a:r>
                        <a:rPr kumimoji="0" lang="en-US" altLang="zh-CN" sz="12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2010</a:t>
                      </a:r>
                      <a:r>
                        <a:rPr kumimoji="0" lang="zh-CN" altLang="en-US" sz="12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年</a:t>
                      </a:r>
                      <a:r>
                        <a:rPr kumimoji="0" lang="en-US" altLang="zh-CN" sz="12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7</a:t>
                      </a:r>
                      <a:r>
                        <a:rPr kumimoji="0" lang="zh-CN" altLang="en-US" sz="12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月</a:t>
                      </a:r>
                      <a:endParaRPr kumimoji="0" lang="en-US" sz="1200" b="1" i="0" u="none" strike="noStrike" kern="0" cap="none" spc="0" normalizeH="0" baseline="0" noProof="0" dirty="0" smtClean="0">
                        <a:ln>
                          <a:noFill/>
                        </a:ln>
                        <a:solidFill>
                          <a:srgbClr val="FFFFFF"/>
                        </a:solidFill>
                        <a:effectLst/>
                        <a:uLnTx/>
                        <a:uFillTx/>
                        <a:latin typeface="Microsoft YaHei"/>
                        <a:ea typeface="Microsoft YaHei"/>
                        <a:cs typeface="Roboto Black" panose="02000000000000000000" pitchFamily="2" charset="0"/>
                      </a:endParaRPr>
                    </a:p>
                  </p:txBody>
                </p:sp>
                <p:sp>
                  <p:nvSpPr>
                    <p:cNvPr id="24" name="矩形 36"/>
                    <p:cNvSpPr/>
                    <p:nvPr/>
                  </p:nvSpPr>
                  <p:spPr>
                    <a:xfrm>
                      <a:off x="1384596" y="4395087"/>
                      <a:ext cx="1260939" cy="1030763"/>
                    </a:xfrm>
                    <a:prstGeom prst="rect">
                      <a:avLst/>
                    </a:prstGeom>
                  </p:spPr>
                  <p:txBody>
                    <a:bodyPr wrap="square" lIns="91433" tIns="45716" rIns="91433" bIns="45716">
                      <a:spAutoFit/>
                    </a:bodyPr>
                    <a:lstStyle/>
                    <a:p>
                      <a:pPr marL="0" marR="0" lvl="0" indent="0" algn="just" defTabSz="914400" rtl="0" eaLnBrk="1" fontAlgn="auto" latinLnBrk="0" hangingPunct="1">
                        <a:lnSpc>
                          <a:spcPts val="12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金宝利公司违规办理出口退税，违规免抵增值税</a:t>
                      </a:r>
                      <a:endParaRPr kumimoji="0" lang="en-US" altLang="zh-CN"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endParaRPr>
                    </a:p>
                  </p:txBody>
                </p:sp>
                <p:sp>
                  <p:nvSpPr>
                    <p:cNvPr id="25" name="矩形 36"/>
                    <p:cNvSpPr/>
                    <p:nvPr/>
                  </p:nvSpPr>
                  <p:spPr>
                    <a:xfrm>
                      <a:off x="4332276" y="1667152"/>
                      <a:ext cx="1803215" cy="437589"/>
                    </a:xfrm>
                    <a:prstGeom prst="rect">
                      <a:avLst/>
                    </a:prstGeom>
                  </p:spPr>
                  <p:txBody>
                    <a:bodyPr wrap="square" lIns="91433" tIns="45716" rIns="91433" bIns="45716">
                      <a:spAutoFit/>
                    </a:bodyPr>
                    <a:lstStyle/>
                    <a:p>
                      <a:pPr marL="0" marR="0" lvl="0" indent="0" algn="just" defTabSz="914400" rtl="0" eaLnBrk="1" fontAlgn="auto" latinLnBrk="0" hangingPunct="1">
                        <a:lnSpc>
                          <a:spcPts val="12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endParaRPr>
                    </a:p>
                  </p:txBody>
                </p:sp>
                <p:sp>
                  <p:nvSpPr>
                    <p:cNvPr id="26" name="矩形 36"/>
                    <p:cNvSpPr/>
                    <p:nvPr/>
                  </p:nvSpPr>
                  <p:spPr>
                    <a:xfrm>
                      <a:off x="7902750" y="4452027"/>
                      <a:ext cx="1446118" cy="1603415"/>
                    </a:xfrm>
                    <a:prstGeom prst="rect">
                      <a:avLst/>
                    </a:prstGeom>
                  </p:spPr>
                  <p:txBody>
                    <a:bodyPr wrap="square" lIns="91433" tIns="45716" rIns="91433" bIns="45716">
                      <a:spAutoFit/>
                    </a:bodyPr>
                    <a:lstStyle/>
                    <a:p>
                      <a:pPr marL="0" marR="0" lvl="0" indent="0" algn="just" defTabSz="914400" rtl="0" eaLnBrk="1" fontAlgn="auto" latinLnBrk="0" hangingPunct="1">
                        <a:lnSpc>
                          <a:spcPts val="12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柯桥国税在绍兴市国税局官网刊登</a:t>
                      </a:r>
                      <a:r>
                        <a:rPr kumimoji="0" lang="en-US" altLang="zh-CN"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2016</a:t>
                      </a: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年度第三季度欠税</a:t>
                      </a:r>
                      <a:r>
                        <a:rPr kumimoji="0" lang="zh-CN" altLang="en-US" sz="900" b="0" i="0" u="none" strike="noStrike" kern="0" cap="none" spc="0" normalizeH="0" baseline="0" noProof="0" dirty="0" smtClean="0">
                          <a:ln>
                            <a:noFill/>
                          </a:ln>
                          <a:solidFill>
                            <a:srgbClr val="404040"/>
                          </a:solidFill>
                          <a:effectLst/>
                          <a:uLnTx/>
                          <a:uFillTx/>
                          <a:latin typeface="Microsoft YaHei"/>
                          <a:ea typeface="Microsoft YaHei"/>
                          <a:cs typeface="+mn-cs"/>
                          <a:sym typeface="FZHei-B01S" panose="02010601030101010101" pitchFamily="2" charset="-122"/>
                        </a:rPr>
                        <a:t>公告，</a:t>
                      </a: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欠缴的增值税为</a:t>
                      </a:r>
                      <a:r>
                        <a:rPr kumimoji="0" lang="en-US" altLang="zh-CN"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1411063.47</a:t>
                      </a: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元</a:t>
                      </a:r>
                    </a:p>
                  </p:txBody>
                </p:sp>
                <p:sp>
                  <p:nvSpPr>
                    <p:cNvPr id="27" name="矩形 36"/>
                    <p:cNvSpPr/>
                    <p:nvPr/>
                  </p:nvSpPr>
                  <p:spPr>
                    <a:xfrm>
                      <a:off x="4508307" y="4452027"/>
                      <a:ext cx="1451152" cy="1889744"/>
                    </a:xfrm>
                    <a:prstGeom prst="rect">
                      <a:avLst/>
                    </a:prstGeom>
                  </p:spPr>
                  <p:txBody>
                    <a:bodyPr wrap="square" lIns="91433" tIns="45716" rIns="91433" bIns="45716">
                      <a:spAutoFit/>
                    </a:bodyPr>
                    <a:lstStyle/>
                    <a:p>
                      <a:pPr marL="0" marR="0" lvl="0" indent="0" algn="just" defTabSz="914400" rtl="0" eaLnBrk="1" fontAlgn="auto" latinLnBrk="0" hangingPunct="1">
                        <a:lnSpc>
                          <a:spcPts val="12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原绍兴县国家</a:t>
                      </a:r>
                      <a:r>
                        <a:rPr kumimoji="0" lang="zh-CN" altLang="en-US" sz="900" b="0" i="0" u="none" strike="noStrike" kern="0" cap="none" spc="0" normalizeH="0" baseline="0" noProof="0" dirty="0" smtClean="0">
                          <a:ln>
                            <a:noFill/>
                          </a:ln>
                          <a:solidFill>
                            <a:srgbClr val="404040"/>
                          </a:solidFill>
                          <a:effectLst/>
                          <a:uLnTx/>
                          <a:uFillTx/>
                          <a:latin typeface="Microsoft YaHei"/>
                          <a:ea typeface="Microsoft YaHei"/>
                          <a:cs typeface="+mn-cs"/>
                          <a:sym typeface="FZHei-B01S" panose="02010601030101010101" pitchFamily="2" charset="-122"/>
                        </a:rPr>
                        <a:t>税务局刊登</a:t>
                      </a:r>
                      <a:r>
                        <a:rPr kumimoji="0" lang="en-US" altLang="zh-CN"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2014</a:t>
                      </a: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年度第三季度欠税公告</a:t>
                      </a:r>
                      <a:r>
                        <a:rPr kumimoji="0" lang="zh-CN" altLang="en-US" sz="900" b="0" i="0" u="none" strike="noStrike" kern="0" cap="none" spc="0" normalizeH="0" baseline="0" noProof="0" dirty="0" smtClean="0">
                          <a:ln>
                            <a:noFill/>
                          </a:ln>
                          <a:solidFill>
                            <a:srgbClr val="404040"/>
                          </a:solidFill>
                          <a:effectLst/>
                          <a:uLnTx/>
                          <a:uFillTx/>
                          <a:latin typeface="Microsoft YaHei"/>
                          <a:ea typeface="Microsoft YaHei"/>
                          <a:cs typeface="+mn-cs"/>
                          <a:sym typeface="FZHei-B01S" panose="02010601030101010101" pitchFamily="2" charset="-122"/>
                        </a:rPr>
                        <a:t>，欠</a:t>
                      </a: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缴的增值税为</a:t>
                      </a:r>
                      <a:r>
                        <a:rPr kumimoji="0" lang="en-US" altLang="zh-CN"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1411063.47</a:t>
                      </a:r>
                      <a:r>
                        <a:rPr kumimoji="0" lang="zh-CN" altLang="en-US" sz="900" b="0" i="0" u="none" strike="noStrike" kern="0" cap="none" spc="0" normalizeH="0" baseline="0" noProof="0" dirty="0" smtClean="0">
                          <a:ln>
                            <a:noFill/>
                          </a:ln>
                          <a:solidFill>
                            <a:srgbClr val="404040"/>
                          </a:solidFill>
                          <a:effectLst/>
                          <a:uLnTx/>
                          <a:uFillTx/>
                          <a:latin typeface="Microsoft YaHei"/>
                          <a:ea typeface="Microsoft YaHei"/>
                          <a:cs typeface="+mn-cs"/>
                          <a:sym typeface="FZHei-B01S" panose="02010601030101010101" pitchFamily="2" charset="-122"/>
                        </a:rPr>
                        <a:t>元，税款</a:t>
                      </a: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所属期起、止期均为</a:t>
                      </a:r>
                      <a:r>
                        <a:rPr kumimoji="0" lang="en-US" altLang="zh-CN"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2014</a:t>
                      </a: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年</a:t>
                      </a:r>
                      <a:r>
                        <a:rPr kumimoji="0" lang="en-US" altLang="zh-CN"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4</a:t>
                      </a: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月</a:t>
                      </a:r>
                      <a:endParaRPr kumimoji="0" lang="en-US" altLang="zh-CN" sz="900" b="0" i="0" u="none" strike="noStrike" kern="0" cap="none" spc="0" normalizeH="0" baseline="0" noProof="0" dirty="0">
                        <a:ln>
                          <a:noFill/>
                        </a:ln>
                        <a:solidFill>
                          <a:srgbClr val="C00000"/>
                        </a:solidFill>
                        <a:effectLst/>
                        <a:uLnTx/>
                        <a:uFillTx/>
                        <a:latin typeface="Microsoft YaHei"/>
                        <a:ea typeface="Microsoft YaHei"/>
                        <a:cs typeface="+mn-cs"/>
                        <a:sym typeface="FZHei-B01S" panose="02010601030101010101" pitchFamily="2" charset="-122"/>
                      </a:endParaRPr>
                    </a:p>
                  </p:txBody>
                </p:sp>
                <p:sp>
                  <p:nvSpPr>
                    <p:cNvPr id="28" name="矩形 36"/>
                    <p:cNvSpPr/>
                    <p:nvPr/>
                  </p:nvSpPr>
                  <p:spPr>
                    <a:xfrm>
                      <a:off x="2831253" y="4395087"/>
                      <a:ext cx="1586086" cy="1317089"/>
                    </a:xfrm>
                    <a:prstGeom prst="rect">
                      <a:avLst/>
                    </a:prstGeom>
                  </p:spPr>
                  <p:txBody>
                    <a:bodyPr wrap="square" lIns="91433" tIns="45716" rIns="91433" bIns="45716">
                      <a:spAutoFit/>
                    </a:bodyPr>
                    <a:lstStyle/>
                    <a:p>
                      <a:pPr marL="0" marR="0" lvl="0" indent="0" algn="just" defTabSz="914400" rtl="0" eaLnBrk="1" fontAlgn="auto" latinLnBrk="0" hangingPunct="1">
                        <a:lnSpc>
                          <a:spcPts val="12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原绍兴县国家税务局向金宝利公司作出绍县国税处</a:t>
                      </a:r>
                      <a:r>
                        <a:rPr kumimoji="0" lang="en-US" altLang="zh-CN"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[2012]5</a:t>
                      </a: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号</a:t>
                      </a:r>
                      <a:r>
                        <a:rPr kumimoji="0" lang="en-US" altLang="zh-CN"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a:t>
                      </a: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税务处理决定书</a:t>
                      </a:r>
                      <a:r>
                        <a:rPr kumimoji="0" lang="en-US" altLang="zh-CN"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a:t>
                      </a: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a:t>
                      </a:r>
                    </a:p>
                  </p:txBody>
                </p:sp>
              </p:grpSp>
            </p:grpSp>
            <p:cxnSp>
              <p:nvCxnSpPr>
                <p:cNvPr id="15" name="Straight Connector 9"/>
                <p:cNvCxnSpPr>
                  <a:cxnSpLocks/>
                </p:cNvCxnSpPr>
                <p:nvPr/>
              </p:nvCxnSpPr>
              <p:spPr>
                <a:xfrm flipV="1">
                  <a:off x="1517903" y="4060951"/>
                  <a:ext cx="0" cy="429431"/>
                </a:xfrm>
                <a:prstGeom prst="line">
                  <a:avLst/>
                </a:prstGeom>
                <a:noFill/>
                <a:ln w="9525" cap="flat" cmpd="sng" algn="ctr">
                  <a:solidFill>
                    <a:srgbClr val="FFFFFF">
                      <a:lumMod val="75000"/>
                    </a:srgbClr>
                  </a:solidFill>
                  <a:prstDash val="solid"/>
                  <a:miter lim="800000"/>
                </a:ln>
                <a:effectLst/>
              </p:spPr>
            </p:cxnSp>
            <p:cxnSp>
              <p:nvCxnSpPr>
                <p:cNvPr id="16" name="Straight Connector 9"/>
                <p:cNvCxnSpPr>
                  <a:cxnSpLocks/>
                </p:cNvCxnSpPr>
                <p:nvPr/>
              </p:nvCxnSpPr>
              <p:spPr>
                <a:xfrm flipV="1">
                  <a:off x="3211848" y="4061836"/>
                  <a:ext cx="0" cy="429431"/>
                </a:xfrm>
                <a:prstGeom prst="line">
                  <a:avLst/>
                </a:prstGeom>
                <a:noFill/>
                <a:ln w="9525" cap="flat" cmpd="sng" algn="ctr">
                  <a:solidFill>
                    <a:srgbClr val="FFFFFF">
                      <a:lumMod val="75000"/>
                    </a:srgbClr>
                  </a:solidFill>
                  <a:prstDash val="solid"/>
                  <a:miter lim="800000"/>
                </a:ln>
                <a:effectLst/>
              </p:spPr>
            </p:cxnSp>
          </p:grpSp>
          <p:cxnSp>
            <p:nvCxnSpPr>
              <p:cNvPr id="10" name="Straight Connector 11"/>
              <p:cNvCxnSpPr>
                <a:cxnSpLocks/>
              </p:cNvCxnSpPr>
              <p:nvPr/>
            </p:nvCxnSpPr>
            <p:spPr>
              <a:xfrm flipV="1">
                <a:off x="5878808" y="4000149"/>
                <a:ext cx="0" cy="397100"/>
              </a:xfrm>
              <a:prstGeom prst="line">
                <a:avLst/>
              </a:prstGeom>
              <a:noFill/>
              <a:ln w="9525" cap="flat" cmpd="sng" algn="ctr">
                <a:solidFill>
                  <a:srgbClr val="FFFFFF">
                    <a:lumMod val="75000"/>
                  </a:srgbClr>
                </a:solidFill>
                <a:prstDash val="solid"/>
                <a:miter lim="800000"/>
              </a:ln>
              <a:effectLst/>
            </p:spPr>
          </p:cxnSp>
          <p:cxnSp>
            <p:nvCxnSpPr>
              <p:cNvPr id="12" name="Straight Connector 11"/>
              <p:cNvCxnSpPr>
                <a:cxnSpLocks/>
              </p:cNvCxnSpPr>
              <p:nvPr/>
            </p:nvCxnSpPr>
            <p:spPr>
              <a:xfrm flipV="1">
                <a:off x="10152399" y="4032290"/>
                <a:ext cx="0" cy="397100"/>
              </a:xfrm>
              <a:prstGeom prst="line">
                <a:avLst/>
              </a:prstGeom>
              <a:noFill/>
              <a:ln w="9525" cap="flat" cmpd="sng" algn="ctr">
                <a:solidFill>
                  <a:srgbClr val="FFFFFF">
                    <a:lumMod val="75000"/>
                  </a:srgbClr>
                </a:solidFill>
                <a:prstDash val="solid"/>
                <a:miter lim="800000"/>
              </a:ln>
              <a:effectLst/>
            </p:spPr>
          </p:cxnSp>
        </p:grpSp>
        <p:sp>
          <p:nvSpPr>
            <p:cNvPr id="8" name="矩形 36"/>
            <p:cNvSpPr/>
            <p:nvPr/>
          </p:nvSpPr>
          <p:spPr>
            <a:xfrm>
              <a:off x="5368030" y="4555805"/>
              <a:ext cx="1382025" cy="1323431"/>
            </a:xfrm>
            <a:prstGeom prst="rect">
              <a:avLst/>
            </a:prstGeom>
          </p:spPr>
          <p:txBody>
            <a:bodyPr wrap="square" lIns="91433" tIns="45716" rIns="91433" bIns="45716">
              <a:spAutoFit/>
            </a:bodyPr>
            <a:lstStyle/>
            <a:p>
              <a:pPr marL="0" marR="0" lvl="0" indent="0" algn="just" defTabSz="914400" rtl="0" eaLnBrk="1" fontAlgn="auto" latinLnBrk="0" hangingPunct="1">
                <a:lnSpc>
                  <a:spcPts val="12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原绍兴县国家</a:t>
              </a:r>
              <a:r>
                <a:rPr kumimoji="0" lang="zh-CN" altLang="en-US" sz="900" b="0" i="0" u="none" strike="noStrike" kern="0" cap="none" spc="0" normalizeH="0" baseline="0" noProof="0" dirty="0" smtClean="0">
                  <a:ln>
                    <a:noFill/>
                  </a:ln>
                  <a:solidFill>
                    <a:srgbClr val="404040"/>
                  </a:solidFill>
                  <a:effectLst/>
                  <a:uLnTx/>
                  <a:uFillTx/>
                  <a:latin typeface="Microsoft YaHei"/>
                  <a:ea typeface="Microsoft YaHei"/>
                  <a:cs typeface="+mn-cs"/>
                  <a:sym typeface="FZHei-B01S" panose="02010601030101010101" pitchFamily="2" charset="-122"/>
                </a:rPr>
                <a:t>税务局刊登</a:t>
              </a:r>
              <a:r>
                <a:rPr kumimoji="0" lang="en-US" altLang="zh-CN"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2014</a:t>
              </a: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年度</a:t>
              </a:r>
              <a:r>
                <a:rPr kumimoji="0" lang="zh-CN" altLang="en-US" sz="900" b="0" i="0" u="none" strike="noStrike" kern="0" cap="none" spc="0" normalizeH="0" baseline="0" noProof="0" dirty="0" smtClean="0">
                  <a:ln>
                    <a:noFill/>
                  </a:ln>
                  <a:solidFill>
                    <a:srgbClr val="404040"/>
                  </a:solidFill>
                  <a:effectLst/>
                  <a:uLnTx/>
                  <a:uFillTx/>
                  <a:latin typeface="Microsoft YaHei"/>
                  <a:ea typeface="Microsoft YaHei"/>
                  <a:cs typeface="+mn-cs"/>
                  <a:sym typeface="FZHei-B01S" panose="02010601030101010101" pitchFamily="2" charset="-122"/>
                </a:rPr>
                <a:t>第四季度</a:t>
              </a: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欠税公告，</a:t>
              </a:r>
              <a:r>
                <a:rPr kumimoji="0" lang="zh-CN" altLang="en-US" sz="900" b="0" i="0" u="none" strike="noStrike" kern="0" cap="none" spc="0" normalizeH="0" baseline="0" noProof="0" dirty="0">
                  <a:ln>
                    <a:noFill/>
                  </a:ln>
                  <a:solidFill>
                    <a:srgbClr val="FF0000"/>
                  </a:solidFill>
                  <a:effectLst/>
                  <a:uLnTx/>
                  <a:uFillTx/>
                  <a:latin typeface="Microsoft YaHei"/>
                  <a:ea typeface="Microsoft YaHei"/>
                  <a:cs typeface="+mn-cs"/>
                  <a:sym typeface="FZHei-B01S" panose="02010601030101010101" pitchFamily="2" charset="-122"/>
                </a:rPr>
                <a:t>欠缴增值税为</a:t>
              </a:r>
              <a:r>
                <a:rPr kumimoji="0" lang="en-US" altLang="zh-CN" sz="900" b="0" i="0" u="none" strike="noStrike" kern="0" cap="none" spc="0" normalizeH="0" baseline="0" noProof="0" dirty="0">
                  <a:ln>
                    <a:noFill/>
                  </a:ln>
                  <a:solidFill>
                    <a:srgbClr val="FF0000"/>
                  </a:solidFill>
                  <a:effectLst/>
                  <a:uLnTx/>
                  <a:uFillTx/>
                  <a:latin typeface="Microsoft YaHei"/>
                  <a:ea typeface="Microsoft YaHei"/>
                  <a:cs typeface="+mn-cs"/>
                  <a:sym typeface="FZHei-B01S" panose="02010601030101010101" pitchFamily="2" charset="-122"/>
                </a:rPr>
                <a:t>33714135.87</a:t>
              </a:r>
              <a:r>
                <a:rPr kumimoji="0" lang="zh-CN" altLang="en-US" sz="900" b="0" i="0" u="none" strike="noStrike" kern="0" cap="none" spc="0" normalizeH="0" baseline="0" noProof="0" dirty="0" smtClean="0">
                  <a:ln>
                    <a:noFill/>
                  </a:ln>
                  <a:solidFill>
                    <a:srgbClr val="FF0000"/>
                  </a:solidFill>
                  <a:effectLst/>
                  <a:uLnTx/>
                  <a:uFillTx/>
                  <a:latin typeface="Microsoft YaHei"/>
                  <a:ea typeface="Microsoft YaHei"/>
                  <a:cs typeface="+mn-cs"/>
                  <a:sym typeface="FZHei-B01S" panose="02010601030101010101" pitchFamily="2" charset="-122"/>
                </a:rPr>
                <a:t>元，税款</a:t>
              </a:r>
              <a:r>
                <a:rPr kumimoji="0" lang="zh-CN" altLang="en-US" sz="900" b="0" i="0" u="none" strike="noStrike" kern="0" cap="none" spc="0" normalizeH="0" baseline="0" noProof="0" dirty="0">
                  <a:ln>
                    <a:noFill/>
                  </a:ln>
                  <a:solidFill>
                    <a:srgbClr val="FF0000"/>
                  </a:solidFill>
                  <a:effectLst/>
                  <a:uLnTx/>
                  <a:uFillTx/>
                  <a:latin typeface="Microsoft YaHei"/>
                  <a:ea typeface="Microsoft YaHei"/>
                  <a:cs typeface="+mn-cs"/>
                  <a:sym typeface="FZHei-B01S" panose="02010601030101010101" pitchFamily="2" charset="-122"/>
                </a:rPr>
                <a:t>所属期起、止期间为</a:t>
              </a:r>
              <a:r>
                <a:rPr kumimoji="0" lang="en-US" altLang="zh-CN" sz="900" b="0" i="0" u="none" strike="noStrike" kern="0" cap="none" spc="0" normalizeH="0" baseline="0" noProof="0" dirty="0">
                  <a:ln>
                    <a:noFill/>
                  </a:ln>
                  <a:solidFill>
                    <a:srgbClr val="FF0000"/>
                  </a:solidFill>
                  <a:effectLst/>
                  <a:uLnTx/>
                  <a:uFillTx/>
                  <a:latin typeface="Microsoft YaHei"/>
                  <a:ea typeface="Microsoft YaHei"/>
                  <a:cs typeface="+mn-cs"/>
                  <a:sym typeface="FZHei-B01S" panose="02010601030101010101" pitchFamily="2" charset="-122"/>
                </a:rPr>
                <a:t>2006</a:t>
              </a:r>
              <a:r>
                <a:rPr kumimoji="0" lang="zh-CN" altLang="en-US" sz="900" b="0" i="0" u="none" strike="noStrike" kern="0" cap="none" spc="0" normalizeH="0" baseline="0" noProof="0" dirty="0">
                  <a:ln>
                    <a:noFill/>
                  </a:ln>
                  <a:solidFill>
                    <a:srgbClr val="FF0000"/>
                  </a:solidFill>
                  <a:effectLst/>
                  <a:uLnTx/>
                  <a:uFillTx/>
                  <a:latin typeface="Microsoft YaHei"/>
                  <a:ea typeface="Microsoft YaHei"/>
                  <a:cs typeface="+mn-cs"/>
                  <a:sym typeface="FZHei-B01S" panose="02010601030101010101" pitchFamily="2" charset="-122"/>
                </a:rPr>
                <a:t>年</a:t>
              </a:r>
              <a:r>
                <a:rPr kumimoji="0" lang="en-US" altLang="zh-CN" sz="900" b="0" i="0" u="none" strike="noStrike" kern="0" cap="none" spc="0" normalizeH="0" baseline="0" noProof="0" dirty="0">
                  <a:ln>
                    <a:noFill/>
                  </a:ln>
                  <a:solidFill>
                    <a:srgbClr val="FF0000"/>
                  </a:solidFill>
                  <a:effectLst/>
                  <a:uLnTx/>
                  <a:uFillTx/>
                  <a:latin typeface="Microsoft YaHei"/>
                  <a:ea typeface="Microsoft YaHei"/>
                  <a:cs typeface="+mn-cs"/>
                  <a:sym typeface="FZHei-B01S" panose="02010601030101010101" pitchFamily="2" charset="-122"/>
                </a:rPr>
                <a:t>1</a:t>
              </a:r>
              <a:r>
                <a:rPr kumimoji="0" lang="zh-CN" altLang="en-US" sz="900" b="0" i="0" u="none" strike="noStrike" kern="0" cap="none" spc="0" normalizeH="0" baseline="0" noProof="0" dirty="0">
                  <a:ln>
                    <a:noFill/>
                  </a:ln>
                  <a:solidFill>
                    <a:srgbClr val="FF0000"/>
                  </a:solidFill>
                  <a:effectLst/>
                  <a:uLnTx/>
                  <a:uFillTx/>
                  <a:latin typeface="Microsoft YaHei"/>
                  <a:ea typeface="Microsoft YaHei"/>
                  <a:cs typeface="+mn-cs"/>
                  <a:sym typeface="FZHei-B01S" panose="02010601030101010101" pitchFamily="2" charset="-122"/>
                </a:rPr>
                <a:t>月至</a:t>
              </a:r>
              <a:r>
                <a:rPr kumimoji="0" lang="en-US" altLang="zh-CN" sz="900" b="0" i="0" u="none" strike="noStrike" kern="0" cap="none" spc="0" normalizeH="0" baseline="0" noProof="0" dirty="0">
                  <a:ln>
                    <a:noFill/>
                  </a:ln>
                  <a:solidFill>
                    <a:srgbClr val="FF0000"/>
                  </a:solidFill>
                  <a:effectLst/>
                  <a:uLnTx/>
                  <a:uFillTx/>
                  <a:latin typeface="Microsoft YaHei"/>
                  <a:ea typeface="Microsoft YaHei"/>
                  <a:cs typeface="+mn-cs"/>
                  <a:sym typeface="FZHei-B01S" panose="02010601030101010101" pitchFamily="2" charset="-122"/>
                </a:rPr>
                <a:t>2010</a:t>
              </a:r>
              <a:r>
                <a:rPr kumimoji="0" lang="zh-CN" altLang="en-US" sz="900" b="0" i="0" u="none" strike="noStrike" kern="0" cap="none" spc="0" normalizeH="0" baseline="0" noProof="0" dirty="0">
                  <a:ln>
                    <a:noFill/>
                  </a:ln>
                  <a:solidFill>
                    <a:srgbClr val="FF0000"/>
                  </a:solidFill>
                  <a:effectLst/>
                  <a:uLnTx/>
                  <a:uFillTx/>
                  <a:latin typeface="Microsoft YaHei"/>
                  <a:ea typeface="Microsoft YaHei"/>
                  <a:cs typeface="+mn-cs"/>
                  <a:sym typeface="FZHei-B01S" panose="02010601030101010101" pitchFamily="2" charset="-122"/>
                </a:rPr>
                <a:t>年</a:t>
              </a:r>
              <a:r>
                <a:rPr kumimoji="0" lang="en-US" altLang="zh-CN" sz="900" b="0" i="0" u="none" strike="noStrike" kern="0" cap="none" spc="0" normalizeH="0" baseline="0" noProof="0" dirty="0">
                  <a:ln>
                    <a:noFill/>
                  </a:ln>
                  <a:solidFill>
                    <a:srgbClr val="FF0000"/>
                  </a:solidFill>
                  <a:effectLst/>
                  <a:uLnTx/>
                  <a:uFillTx/>
                  <a:latin typeface="Microsoft YaHei"/>
                  <a:ea typeface="Microsoft YaHei"/>
                  <a:cs typeface="+mn-cs"/>
                  <a:sym typeface="FZHei-B01S" panose="02010601030101010101" pitchFamily="2" charset="-122"/>
                </a:rPr>
                <a:t>7</a:t>
              </a:r>
              <a:r>
                <a:rPr kumimoji="0" lang="zh-CN" altLang="en-US" sz="900" b="0" i="0" u="none" strike="noStrike" kern="0" cap="none" spc="0" normalizeH="0" baseline="0" noProof="0" dirty="0" smtClean="0">
                  <a:ln>
                    <a:noFill/>
                  </a:ln>
                  <a:solidFill>
                    <a:srgbClr val="FF0000"/>
                  </a:solidFill>
                  <a:effectLst/>
                  <a:uLnTx/>
                  <a:uFillTx/>
                  <a:latin typeface="Microsoft YaHei"/>
                  <a:ea typeface="Microsoft YaHei"/>
                  <a:cs typeface="+mn-cs"/>
                  <a:sym typeface="FZHei-B01S" panose="02010601030101010101" pitchFamily="2" charset="-122"/>
                </a:rPr>
                <a:t>月，</a:t>
              </a:r>
              <a:r>
                <a:rPr kumimoji="0" lang="zh-CN" altLang="en-US" sz="900" b="0" i="0" u="none" strike="noStrike" kern="1200" cap="none" spc="0" normalizeH="0" baseline="0" noProof="0" dirty="0">
                  <a:ln>
                    <a:noFill/>
                  </a:ln>
                  <a:solidFill>
                    <a:srgbClr val="404040"/>
                  </a:solidFill>
                  <a:effectLst/>
                  <a:uLnTx/>
                  <a:uFillTx/>
                  <a:latin typeface="Times New Roman"/>
                  <a:ea typeface="Microsoft YaHei"/>
                  <a:cs typeface="+mn-cs"/>
                </a:rPr>
                <a:t>税款属性为稽查部门查补</a:t>
              </a:r>
              <a:r>
                <a:rPr kumimoji="0" lang="zh-CN" altLang="en-US" sz="900" b="0" i="0" u="none" strike="noStrike" kern="1200" cap="none" spc="0" normalizeH="0" baseline="0" noProof="0" dirty="0" smtClean="0">
                  <a:ln>
                    <a:noFill/>
                  </a:ln>
                  <a:solidFill>
                    <a:srgbClr val="404040"/>
                  </a:solidFill>
                  <a:effectLst/>
                  <a:uLnTx/>
                  <a:uFillTx/>
                  <a:latin typeface="Times New Roman"/>
                  <a:ea typeface="Microsoft YaHei"/>
                  <a:cs typeface="+mn-cs"/>
                </a:rPr>
                <a:t>罚没。</a:t>
              </a:r>
              <a:endParaRPr kumimoji="0" lang="en-US" altLang="zh-CN" sz="900" b="0" i="0" u="none" strike="noStrike" kern="0" cap="none" spc="0" normalizeH="0" baseline="0" noProof="0" dirty="0">
                <a:ln>
                  <a:noFill/>
                </a:ln>
                <a:solidFill>
                  <a:srgbClr val="FF0000"/>
                </a:solidFill>
                <a:effectLst/>
                <a:uLnTx/>
                <a:uFillTx/>
                <a:latin typeface="Microsoft YaHei"/>
                <a:ea typeface="Microsoft YaHei"/>
                <a:cs typeface="+mn-cs"/>
                <a:sym typeface="FZHei-B01S" panose="02010601030101010101" pitchFamily="2" charset="-122"/>
              </a:endParaRPr>
            </a:p>
          </p:txBody>
        </p:sp>
      </p:grpSp>
      <p:sp>
        <p:nvSpPr>
          <p:cNvPr id="29" name="标题 1"/>
          <p:cNvSpPr>
            <a:spLocks noGrp="1"/>
          </p:cNvSpPr>
          <p:nvPr>
            <p:ph type="title"/>
          </p:nvPr>
        </p:nvSpPr>
        <p:spPr>
          <a:xfrm>
            <a:off x="327603" y="319937"/>
            <a:ext cx="8406000" cy="720000"/>
          </a:xfrm>
        </p:spPr>
        <p:txBody>
          <a:bodyPr>
            <a:normAutofit/>
          </a:bodyPr>
          <a:lstStyle/>
          <a:p>
            <a:r>
              <a:rPr lang="zh-CN" altLang="en-US" sz="4000" dirty="0" smtClean="0">
                <a:latin typeface="Arial" panose="020B0604020202020204" pitchFamily="34" charset="0"/>
                <a:ea typeface="微软雅黑" panose="020B0503020204020204" pitchFamily="34" charset="-122"/>
              </a:rPr>
              <a:t>司法案例</a:t>
            </a:r>
            <a:r>
              <a:rPr lang="en-US" altLang="zh-CN" sz="4000" dirty="0" smtClean="0">
                <a:latin typeface="Arial" panose="020B0604020202020204" pitchFamily="34" charset="0"/>
                <a:ea typeface="微软雅黑" panose="020B0503020204020204" pitchFamily="34" charset="-122"/>
              </a:rPr>
              <a:t>1</a:t>
            </a:r>
            <a:r>
              <a:rPr lang="zh-CN" altLang="en-US" sz="4000" dirty="0" smtClean="0">
                <a:latin typeface="Arial" panose="020B0604020202020204" pitchFamily="34" charset="0"/>
                <a:ea typeface="微软雅黑" panose="020B0503020204020204" pitchFamily="34" charset="-122"/>
              </a:rPr>
              <a:t>：税款与担保债权优先性</a:t>
            </a:r>
            <a:r>
              <a:rPr lang="en-US" altLang="zh-CN" sz="1200" dirty="0" smtClean="0"/>
              <a:t>(</a:t>
            </a:r>
            <a:r>
              <a:rPr lang="en-US" altLang="zh-CN" sz="1200" dirty="0"/>
              <a:t>2017)</a:t>
            </a:r>
            <a:r>
              <a:rPr lang="zh-CN" altLang="en-US" sz="1200" dirty="0"/>
              <a:t>浙</a:t>
            </a:r>
            <a:r>
              <a:rPr lang="en-US" altLang="zh-CN" sz="1200" dirty="0"/>
              <a:t>06</a:t>
            </a:r>
            <a:r>
              <a:rPr lang="zh-CN" altLang="en-US" sz="1200" dirty="0"/>
              <a:t>民终</a:t>
            </a:r>
            <a:r>
              <a:rPr lang="en-US" altLang="zh-CN" sz="1200" dirty="0"/>
              <a:t>1119</a:t>
            </a:r>
            <a:r>
              <a:rPr lang="zh-CN" altLang="en-US" sz="1200" dirty="0"/>
              <a:t>号</a:t>
            </a:r>
            <a:endParaRPr lang="zh-CN" altLang="en-US" sz="1200" dirty="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1123219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Microsoft YaHei"/>
                <a:cs typeface="+mn-cs"/>
              </a:rPr>
              <a:pPr marL="0" marR="0" lvl="0" indent="0" algn="r" defTabSz="180000" rtl="0" eaLnBrk="1" fontAlgn="auto" latinLnBrk="0" hangingPunct="1">
                <a:lnSpc>
                  <a:spcPct val="100000"/>
                </a:lnSpc>
                <a:spcBef>
                  <a:spcPts val="0"/>
                </a:spcBef>
                <a:spcAft>
                  <a:spcPts val="0"/>
                </a:spcAft>
                <a:buClrTx/>
                <a:buSzTx/>
                <a:buFontTx/>
                <a:buNone/>
                <a:tabLst/>
                <a:defRPr/>
              </a:pPr>
              <a:t>22</a:t>
            </a:fld>
            <a:endParaRPr kumimoji="0" lang="en-AU" sz="800" b="0" i="0" u="none" strike="noStrike" kern="1200" cap="none" spc="0" normalizeH="0" baseline="0" noProof="0" dirty="0">
              <a:ln>
                <a:noFill/>
              </a:ln>
              <a:solidFill>
                <a:srgbClr val="808285"/>
              </a:solidFill>
              <a:effectLst/>
              <a:uLnTx/>
              <a:uFillTx/>
              <a:latin typeface="Arial"/>
              <a:ea typeface="Microsoft YaHei"/>
              <a:cs typeface="+mn-cs"/>
            </a:endParaRPr>
          </a:p>
        </p:txBody>
      </p:sp>
      <p:sp>
        <p:nvSpPr>
          <p:cNvPr id="13" name="五边形 12"/>
          <p:cNvSpPr/>
          <p:nvPr/>
        </p:nvSpPr>
        <p:spPr>
          <a:xfrm>
            <a:off x="1" y="1179278"/>
            <a:ext cx="1952089" cy="653906"/>
          </a:xfrm>
          <a:prstGeom prst="homePlate">
            <a:avLst/>
          </a:prstGeom>
          <a:solidFill>
            <a:srgbClr val="00A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涉税争议焦点</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335291" y="1815600"/>
            <a:ext cx="8478687" cy="2501219"/>
          </a:xfrm>
          <a:prstGeom prst="rect">
            <a:avLst/>
          </a:prstGeom>
          <a:noFill/>
          <a:ln w="25400" cap="flat" cmpd="sng" algn="ctr">
            <a:solidFill>
              <a:srgbClr val="00AEEE"/>
            </a:solidFill>
            <a:prstDash val="solid"/>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中国农业银行股份有限公司绍兴越城支行</a:t>
            </a: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（以下简称“农行越城支行”）等诉绍兴金宝利纺织有限公司（以下简称“金宝利”）破产债权纠纷</a:t>
            </a:r>
            <a:r>
              <a:rPr kumimoji="0" lang="zh-CN" altLang="en-US"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案</a:t>
            </a:r>
            <a:endParaRPr kumimoji="0" lang="en-US" altLang="zh-CN"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200000"/>
              </a:lnSpc>
              <a:spcBef>
                <a:spcPts val="1200"/>
              </a:spcBef>
              <a:spcAft>
                <a:spcPts val="1200"/>
              </a:spcAft>
              <a:buClr>
                <a:srgbClr val="00AEEE"/>
              </a:buClr>
              <a:buSzTx/>
              <a:buFont typeface="Arial" panose="020B0604020202020204" pitchFamily="34" charset="0"/>
              <a:buChar char="•"/>
              <a:tabLst/>
              <a:defRPr/>
            </a:pPr>
            <a:r>
              <a:rPr kumimoji="0" lang="zh-CN" altLang="en-US" sz="20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农行越城支行</a:t>
            </a:r>
            <a:r>
              <a:rPr kumimoji="0" lang="zh-CN" altLang="en-US" sz="20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对金宝利公司享有的案涉有财产</a:t>
            </a:r>
            <a:r>
              <a:rPr kumimoji="0" lang="zh-CN" altLang="en-US" sz="20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担保债权</a:t>
            </a:r>
            <a:r>
              <a:rPr kumimoji="0" lang="zh-CN" altLang="en-US" sz="20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与柯桥国税对金宝利公司享有</a:t>
            </a:r>
            <a:r>
              <a:rPr kumimoji="0" lang="zh-CN" altLang="en-US" sz="20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的税收</a:t>
            </a:r>
            <a:r>
              <a:rPr kumimoji="0" lang="zh-CN" altLang="en-US" sz="20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债权之间，何者更具有</a:t>
            </a:r>
            <a:r>
              <a:rPr kumimoji="0" lang="zh-CN" altLang="en-US" sz="20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优先性</a:t>
            </a:r>
            <a:endParaRPr kumimoji="0" lang="en-US" altLang="zh-CN" sz="20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p:txBody>
      </p:sp>
      <p:sp>
        <p:nvSpPr>
          <p:cNvPr id="7" name="标题 1"/>
          <p:cNvSpPr>
            <a:spLocks noGrp="1"/>
          </p:cNvSpPr>
          <p:nvPr>
            <p:ph type="title"/>
          </p:nvPr>
        </p:nvSpPr>
        <p:spPr>
          <a:xfrm>
            <a:off x="327603" y="319937"/>
            <a:ext cx="8406000" cy="720000"/>
          </a:xfrm>
        </p:spPr>
        <p:txBody>
          <a:bodyPr>
            <a:normAutofit/>
          </a:bodyPr>
          <a:lstStyle/>
          <a:p>
            <a:r>
              <a:rPr lang="zh-CN" altLang="en-US" sz="4000" dirty="0" smtClean="0">
                <a:latin typeface="Arial" panose="020B0604020202020204" pitchFamily="34" charset="0"/>
                <a:ea typeface="微软雅黑" panose="020B0503020204020204" pitchFamily="34" charset="-122"/>
              </a:rPr>
              <a:t>司法案例</a:t>
            </a:r>
            <a:r>
              <a:rPr lang="en-US" altLang="zh-CN" sz="4000" dirty="0" smtClean="0">
                <a:latin typeface="Arial" panose="020B0604020202020204" pitchFamily="34" charset="0"/>
                <a:ea typeface="微软雅黑" panose="020B0503020204020204" pitchFamily="34" charset="-122"/>
              </a:rPr>
              <a:t>1</a:t>
            </a:r>
            <a:r>
              <a:rPr lang="zh-CN" altLang="en-US" sz="4000" dirty="0" smtClean="0">
                <a:latin typeface="Arial" panose="020B0604020202020204" pitchFamily="34" charset="0"/>
                <a:ea typeface="微软雅黑" panose="020B0503020204020204" pitchFamily="34" charset="-122"/>
              </a:rPr>
              <a:t>：税款与担保债权优先性</a:t>
            </a:r>
            <a:r>
              <a:rPr lang="en-US" altLang="zh-CN" sz="1200" dirty="0" smtClean="0"/>
              <a:t>(</a:t>
            </a:r>
            <a:r>
              <a:rPr lang="en-US" altLang="zh-CN" sz="1200" dirty="0"/>
              <a:t>2017)</a:t>
            </a:r>
            <a:r>
              <a:rPr lang="zh-CN" altLang="en-US" sz="1200" dirty="0"/>
              <a:t>浙</a:t>
            </a:r>
            <a:r>
              <a:rPr lang="en-US" altLang="zh-CN" sz="1200" dirty="0"/>
              <a:t>06</a:t>
            </a:r>
            <a:r>
              <a:rPr lang="zh-CN" altLang="en-US" sz="1200" dirty="0"/>
              <a:t>民终</a:t>
            </a:r>
            <a:r>
              <a:rPr lang="en-US" altLang="zh-CN" sz="1200" dirty="0"/>
              <a:t>1119</a:t>
            </a:r>
            <a:r>
              <a:rPr lang="zh-CN" altLang="en-US" sz="1200" dirty="0"/>
              <a:t>号</a:t>
            </a:r>
            <a:endParaRPr lang="zh-CN" altLang="en-US" sz="1200" dirty="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3476089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Microsoft YaHei"/>
                <a:cs typeface="+mn-cs"/>
              </a:rPr>
              <a:pPr marL="0" marR="0" lvl="0" indent="0" algn="r" defTabSz="180000" rtl="0" eaLnBrk="1" fontAlgn="auto" latinLnBrk="0" hangingPunct="1">
                <a:lnSpc>
                  <a:spcPct val="100000"/>
                </a:lnSpc>
                <a:spcBef>
                  <a:spcPts val="0"/>
                </a:spcBef>
                <a:spcAft>
                  <a:spcPts val="0"/>
                </a:spcAft>
                <a:buClrTx/>
                <a:buSzTx/>
                <a:buFontTx/>
                <a:buNone/>
                <a:tabLst/>
                <a:defRPr/>
              </a:pPr>
              <a:t>23</a:t>
            </a:fld>
            <a:endParaRPr kumimoji="0" lang="en-AU" sz="800" b="0" i="0" u="none" strike="noStrike" kern="1200" cap="none" spc="0" normalizeH="0" baseline="0" noProof="0" dirty="0">
              <a:ln>
                <a:noFill/>
              </a:ln>
              <a:solidFill>
                <a:srgbClr val="808285"/>
              </a:solidFill>
              <a:effectLst/>
              <a:uLnTx/>
              <a:uFillTx/>
              <a:latin typeface="Arial"/>
              <a:ea typeface="Microsoft YaHei"/>
              <a:cs typeface="+mn-cs"/>
            </a:endParaRPr>
          </a:p>
        </p:txBody>
      </p:sp>
      <p:sp>
        <p:nvSpPr>
          <p:cNvPr id="13" name="五边形 12"/>
          <p:cNvSpPr/>
          <p:nvPr/>
        </p:nvSpPr>
        <p:spPr>
          <a:xfrm>
            <a:off x="1" y="1179278"/>
            <a:ext cx="1438381" cy="653906"/>
          </a:xfrm>
          <a:prstGeom prst="homePlate">
            <a:avLst/>
          </a:prstGeom>
          <a:solidFill>
            <a:srgbClr val="00A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各方观点</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335291" y="1815600"/>
            <a:ext cx="8592952" cy="4159898"/>
          </a:xfrm>
          <a:prstGeom prst="rect">
            <a:avLst/>
          </a:prstGeom>
          <a:noFill/>
          <a:ln w="25400" cap="flat" cmpd="sng" algn="ctr">
            <a:solidFill>
              <a:srgbClr val="00AEEE"/>
            </a:solidFill>
            <a:prstDash val="solid"/>
          </a:ln>
          <a:effectLst/>
        </p:spPr>
        <p:txBody>
          <a:bodyPr rtlCol="0" anchor="ct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中国农业银行股份有限公司绍兴越城支行（以下简称“农行越城支行”）等诉绍兴金宝利纺织有限公司（以下简称“金宝利”）破产债权</a:t>
            </a:r>
            <a:r>
              <a:rPr kumimoji="0" lang="zh-CN" altLang="en-US"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纠纷案</a:t>
            </a:r>
            <a:endParaRPr kumimoji="0" lang="en-US" altLang="zh-CN"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600"/>
              </a:spcBef>
              <a:spcAft>
                <a:spcPts val="600"/>
              </a:spcAft>
              <a:buClr>
                <a:srgbClr val="00AEEE"/>
              </a:buClr>
              <a:buSzTx/>
              <a:buFont typeface="Arial" panose="020B0604020202020204" pitchFamily="34" charset="0"/>
              <a:buChar char="•"/>
              <a:tabLst/>
              <a:defRPr/>
            </a:pP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一审原告、二审上诉人（中国农业银行股份有限公司绍兴越城支行）</a:t>
            </a:r>
            <a:endParaRPr kumimoji="0" lang="en-US" altLang="zh-CN"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600"/>
              </a:spcBef>
              <a:spcAft>
                <a:spcPts val="600"/>
              </a:spcAft>
              <a:buClr>
                <a:srgbClr val="00AEEE"/>
              </a:buClr>
              <a:buSzTx/>
              <a:buFont typeface="+mj-lt"/>
              <a:buAutoNum type="arabicPeriod"/>
              <a:tabLst/>
              <a:defRPr/>
            </a:pP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税收债权不应优先于有抵押担保的</a:t>
            </a: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债权</a:t>
            </a:r>
            <a:endParaRPr kumimoji="0" lang="en-US" altLang="zh-CN"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600"/>
              </a:spcBef>
              <a:spcAft>
                <a:spcPts val="600"/>
              </a:spcAft>
              <a:buClr>
                <a:srgbClr val="00AEEE"/>
              </a:buClr>
              <a:buSzTx/>
              <a:buFont typeface="+mj-lt"/>
              <a:buAutoNum type="arabicPeriod"/>
              <a:tabLst/>
              <a:defRPr/>
            </a:pP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本</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案应适用</a:t>
            </a:r>
            <a:r>
              <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破产法</a:t>
            </a:r>
            <a:r>
              <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而非</a:t>
            </a:r>
            <a:r>
              <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税收征管法</a:t>
            </a:r>
            <a:r>
              <a:rPr kumimoji="0" lang="en-US" altLang="zh-CN"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p>
          <a:p>
            <a:pPr marL="342900" marR="0" lvl="0" indent="-342900" algn="just" defTabSz="914400" rtl="0" eaLnBrk="1" fontAlgn="auto" latinLnBrk="0" hangingPunct="1">
              <a:lnSpc>
                <a:spcPct val="100000"/>
              </a:lnSpc>
              <a:spcBef>
                <a:spcPts val="600"/>
              </a:spcBef>
              <a:spcAft>
                <a:spcPts val="600"/>
              </a:spcAft>
              <a:buClr>
                <a:srgbClr val="00AEEE"/>
              </a:buClr>
              <a:buSzTx/>
              <a:buFont typeface="Arial" panose="020B0604020202020204" pitchFamily="34" charset="0"/>
              <a:buChar char="•"/>
              <a:tabLst/>
              <a:defRPr/>
            </a:pP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一审被告、二审被上诉人（</a:t>
            </a:r>
            <a:r>
              <a:rPr kumimoji="0" lang="zh-CN" altLang="en-US" sz="1600" b="1" i="0" u="none" strike="noStrike" kern="1200" cap="none" spc="0" normalizeH="0" baseline="0" noProof="0" dirty="0">
                <a:ln>
                  <a:noFill/>
                </a:ln>
                <a:solidFill>
                  <a:srgbClr val="404040"/>
                </a:solidFill>
                <a:effectLst/>
                <a:uLnTx/>
                <a:uFillTx/>
                <a:latin typeface="Times New Roman"/>
                <a:ea typeface="Microsoft YaHei"/>
                <a:cs typeface="+mn-cs"/>
              </a:rPr>
              <a:t>绍兴金宝利纺织有限公司</a:t>
            </a: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endParaRPr kumimoji="0" lang="en-US" altLang="zh-CN"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600"/>
              </a:spcBef>
              <a:spcAft>
                <a:spcPts val="600"/>
              </a:spcAft>
              <a:buClr>
                <a:srgbClr val="00AEEE"/>
              </a:buClr>
              <a:buSzTx/>
              <a:buFont typeface="+mj-lt"/>
              <a:buAutoNum type="arabicPeriod"/>
              <a:tabLst/>
              <a:defRPr/>
            </a:pP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在</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事实情况符合</a:t>
            </a:r>
            <a:r>
              <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税收征管法</a:t>
            </a:r>
            <a:r>
              <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第四十五条构成要件的情况下，应当在破产程序中适用该法律规定</a:t>
            </a: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endParaRPr kumimoji="0" lang="en-US" altLang="zh-CN"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600"/>
              </a:spcBef>
              <a:spcAft>
                <a:spcPts val="600"/>
              </a:spcAft>
              <a:buClr>
                <a:srgbClr val="00AEEE"/>
              </a:buClr>
              <a:buSzTx/>
              <a:buFont typeface="Arial" panose="020B0604020202020204" pitchFamily="34" charset="0"/>
              <a:buChar char="•"/>
              <a:tabLst/>
              <a:defRPr/>
            </a:pP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一审第三人、二审第三人（</a:t>
            </a:r>
            <a:r>
              <a:rPr kumimoji="0" lang="zh-CN" altLang="en-US" sz="1600" b="1" i="0" u="none" strike="noStrike" kern="1200" cap="none" spc="0" normalizeH="0" baseline="0" noProof="0" dirty="0">
                <a:ln>
                  <a:noFill/>
                </a:ln>
                <a:solidFill>
                  <a:srgbClr val="404040"/>
                </a:solidFill>
                <a:effectLst/>
                <a:uLnTx/>
                <a:uFillTx/>
                <a:latin typeface="Times New Roman"/>
                <a:ea typeface="Microsoft YaHei"/>
                <a:cs typeface="+mn-cs"/>
              </a:rPr>
              <a:t>绍兴市柯桥区国家税务局</a:t>
            </a: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endParaRPr kumimoji="0" lang="en-US" altLang="zh-CN" sz="16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600"/>
              </a:spcBef>
              <a:spcAft>
                <a:spcPts val="600"/>
              </a:spcAft>
              <a:buClr>
                <a:srgbClr val="00AEEE"/>
              </a:buClr>
              <a:buSzTx/>
              <a:buFont typeface="+mj-lt"/>
              <a:buAutoNum type="arabicPeriod"/>
              <a:tabLst/>
              <a:defRPr/>
            </a:pP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一审法院适用法律</a:t>
            </a: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正确</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en-US" altLang="zh-CN"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税收征管法</a:t>
            </a:r>
            <a:r>
              <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第四十五条与</a:t>
            </a:r>
            <a:r>
              <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破产法</a:t>
            </a:r>
            <a:r>
              <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第一百零九条、第一百一十三条规定不存在冲突</a:t>
            </a: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endPar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p:txBody>
      </p:sp>
      <p:sp>
        <p:nvSpPr>
          <p:cNvPr id="7" name="标题 1"/>
          <p:cNvSpPr>
            <a:spLocks noGrp="1"/>
          </p:cNvSpPr>
          <p:nvPr>
            <p:ph type="title"/>
          </p:nvPr>
        </p:nvSpPr>
        <p:spPr>
          <a:xfrm>
            <a:off x="327603" y="319937"/>
            <a:ext cx="8406000" cy="720000"/>
          </a:xfrm>
        </p:spPr>
        <p:txBody>
          <a:bodyPr>
            <a:normAutofit/>
          </a:bodyPr>
          <a:lstStyle/>
          <a:p>
            <a:r>
              <a:rPr lang="zh-CN" altLang="en-US" sz="4000" dirty="0" smtClean="0">
                <a:latin typeface="Arial" panose="020B0604020202020204" pitchFamily="34" charset="0"/>
                <a:ea typeface="微软雅黑" panose="020B0503020204020204" pitchFamily="34" charset="-122"/>
              </a:rPr>
              <a:t>司法案例</a:t>
            </a:r>
            <a:r>
              <a:rPr lang="en-US" altLang="zh-CN" sz="4000" dirty="0" smtClean="0">
                <a:latin typeface="Arial" panose="020B0604020202020204" pitchFamily="34" charset="0"/>
                <a:ea typeface="微软雅黑" panose="020B0503020204020204" pitchFamily="34" charset="-122"/>
              </a:rPr>
              <a:t>1</a:t>
            </a:r>
            <a:r>
              <a:rPr lang="zh-CN" altLang="en-US" sz="4000" dirty="0" smtClean="0">
                <a:latin typeface="Arial" panose="020B0604020202020204" pitchFamily="34" charset="0"/>
                <a:ea typeface="微软雅黑" panose="020B0503020204020204" pitchFamily="34" charset="-122"/>
              </a:rPr>
              <a:t>：税款与担保债权优先性</a:t>
            </a:r>
            <a:r>
              <a:rPr lang="en-US" altLang="zh-CN" sz="1200" dirty="0" smtClean="0"/>
              <a:t>(</a:t>
            </a:r>
            <a:r>
              <a:rPr lang="en-US" altLang="zh-CN" sz="1200" dirty="0"/>
              <a:t>2017)</a:t>
            </a:r>
            <a:r>
              <a:rPr lang="zh-CN" altLang="en-US" sz="1200" dirty="0"/>
              <a:t>浙</a:t>
            </a:r>
            <a:r>
              <a:rPr lang="en-US" altLang="zh-CN" sz="1200" dirty="0"/>
              <a:t>06</a:t>
            </a:r>
            <a:r>
              <a:rPr lang="zh-CN" altLang="en-US" sz="1200" dirty="0"/>
              <a:t>民终</a:t>
            </a:r>
            <a:r>
              <a:rPr lang="en-US" altLang="zh-CN" sz="1200" dirty="0"/>
              <a:t>1119</a:t>
            </a:r>
            <a:r>
              <a:rPr lang="zh-CN" altLang="en-US" sz="1200" dirty="0"/>
              <a:t>号</a:t>
            </a:r>
            <a:endParaRPr lang="zh-CN" altLang="en-US" sz="1200" dirty="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2260968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Microsoft YaHei"/>
                <a:cs typeface="+mn-cs"/>
              </a:rPr>
              <a:pPr marL="0" marR="0" lvl="0" indent="0" algn="r" defTabSz="180000" rtl="0" eaLnBrk="1" fontAlgn="auto" latinLnBrk="0" hangingPunct="1">
                <a:lnSpc>
                  <a:spcPct val="100000"/>
                </a:lnSpc>
                <a:spcBef>
                  <a:spcPts val="0"/>
                </a:spcBef>
                <a:spcAft>
                  <a:spcPts val="0"/>
                </a:spcAft>
                <a:buClrTx/>
                <a:buSzTx/>
                <a:buFontTx/>
                <a:buNone/>
                <a:tabLst/>
                <a:defRPr/>
              </a:pPr>
              <a:t>24</a:t>
            </a:fld>
            <a:endParaRPr kumimoji="0" lang="en-AU" sz="800" b="0" i="0" u="none" strike="noStrike" kern="1200" cap="none" spc="0" normalizeH="0" baseline="0" noProof="0" dirty="0">
              <a:ln>
                <a:noFill/>
              </a:ln>
              <a:solidFill>
                <a:srgbClr val="808285"/>
              </a:solidFill>
              <a:effectLst/>
              <a:uLnTx/>
              <a:uFillTx/>
              <a:latin typeface="Arial"/>
              <a:ea typeface="Microsoft YaHei"/>
              <a:cs typeface="+mn-cs"/>
            </a:endParaRPr>
          </a:p>
        </p:txBody>
      </p:sp>
      <p:sp>
        <p:nvSpPr>
          <p:cNvPr id="13" name="五边形 12"/>
          <p:cNvSpPr/>
          <p:nvPr/>
        </p:nvSpPr>
        <p:spPr>
          <a:xfrm>
            <a:off x="1" y="1179278"/>
            <a:ext cx="1438381" cy="653906"/>
          </a:xfrm>
          <a:prstGeom prst="homePlate">
            <a:avLst/>
          </a:prstGeom>
          <a:solidFill>
            <a:srgbClr val="00A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各方观点</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335291" y="1815600"/>
            <a:ext cx="8592952" cy="4946708"/>
          </a:xfrm>
          <a:prstGeom prst="rect">
            <a:avLst/>
          </a:prstGeom>
          <a:noFill/>
          <a:ln w="25400" cap="flat" cmpd="sng" algn="ctr">
            <a:solidFill>
              <a:srgbClr val="00AEEE"/>
            </a:solidFill>
            <a:prstDash val="solid"/>
          </a:ln>
          <a:effectLst/>
        </p:spPr>
        <p:txBody>
          <a:bodyPr rtlCol="0" anchor="ct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中国农业银行股份有限公司绍兴越城支行（以下简称“农行越城支行”）等诉绍兴金宝利纺织有限公司（以下简称“金宝利”）破产债权纠纷案</a:t>
            </a:r>
            <a:endParaRPr kumimoji="0" lang="en-US" altLang="zh-CN"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1200"/>
              </a:spcBef>
              <a:spcAft>
                <a:spcPts val="600"/>
              </a:spcAft>
              <a:buClr>
                <a:srgbClr val="00AEEE"/>
              </a:buClr>
              <a:buSzTx/>
              <a:buFont typeface="Arial" panose="020B0604020202020204" pitchFamily="34" charset="0"/>
              <a:buChar char="•"/>
              <a:tabLst/>
              <a:defRPr/>
            </a:pP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一审法院</a:t>
            </a:r>
            <a:r>
              <a:rPr kumimoji="0" lang="zh-CN" altLang="en-US" sz="16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（绍兴市柯桥区人民法院</a:t>
            </a: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endParaRPr kumimoji="0" lang="en-US" altLang="zh-CN"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1200"/>
              </a:spcBef>
              <a:spcAft>
                <a:spcPts val="600"/>
              </a:spcAft>
              <a:buClr>
                <a:srgbClr val="00AEEE"/>
              </a:buClr>
              <a:buSzTx/>
              <a:buFont typeface="+mj-lt"/>
              <a:buAutoNum type="arabicPeriod"/>
              <a:tabLst/>
              <a:defRPr/>
            </a:pPr>
            <a:r>
              <a:rPr kumimoji="0" lang="zh-CN" altLang="en-US" sz="1400" b="0" i="0" u="none" strike="noStrike" kern="0" cap="none" spc="0" normalizeH="0" baseline="0" noProof="0" dirty="0" smtClean="0">
                <a:ln>
                  <a:noFill/>
                </a:ln>
                <a:solidFill>
                  <a:srgbClr val="EE0033"/>
                </a:solidFill>
                <a:effectLst/>
                <a:uLnTx/>
                <a:uFillTx/>
                <a:latin typeface="微软雅黑" panose="020B0503020204020204" pitchFamily="34" charset="-122"/>
                <a:ea typeface="Microsoft YaHei"/>
                <a:cs typeface="+mn-cs"/>
              </a:rPr>
              <a:t>上诉</a:t>
            </a:r>
            <a:r>
              <a:rPr kumimoji="0" lang="zh-CN" altLang="en-US" sz="1400" b="0" i="0" u="none" strike="noStrike" kern="0" cap="none" spc="0" normalizeH="0" baseline="0" noProof="0" dirty="0">
                <a:ln>
                  <a:noFill/>
                </a:ln>
                <a:solidFill>
                  <a:srgbClr val="EE0033"/>
                </a:solidFill>
                <a:effectLst/>
                <a:uLnTx/>
                <a:uFillTx/>
                <a:latin typeface="微软雅黑" panose="020B0503020204020204" pitchFamily="34" charset="-122"/>
                <a:ea typeface="Microsoft YaHei"/>
                <a:cs typeface="+mn-cs"/>
              </a:rPr>
              <a:t>人的抵押债权发生时间晚于税收债权发生时间，应适用</a:t>
            </a:r>
            <a:r>
              <a:rPr kumimoji="0" lang="en-US" altLang="zh-CN" sz="1400" b="0" i="0" u="none" strike="noStrike" kern="0" cap="none" spc="0" normalizeH="0" baseline="0" noProof="0" dirty="0">
                <a:ln>
                  <a:noFill/>
                </a:ln>
                <a:solidFill>
                  <a:srgbClr val="EE0033"/>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a:ln>
                  <a:noFill/>
                </a:ln>
                <a:solidFill>
                  <a:srgbClr val="EE0033"/>
                </a:solidFill>
                <a:effectLst/>
                <a:uLnTx/>
                <a:uFillTx/>
                <a:latin typeface="微软雅黑" panose="020B0503020204020204" pitchFamily="34" charset="-122"/>
                <a:ea typeface="Microsoft YaHei"/>
                <a:cs typeface="+mn-cs"/>
              </a:rPr>
              <a:t>税收征管法</a:t>
            </a:r>
            <a:r>
              <a:rPr kumimoji="0" lang="en-US" altLang="zh-CN" sz="1400" b="0" i="0" u="none" strike="noStrike" kern="0" cap="none" spc="0" normalizeH="0" baseline="0" noProof="0" dirty="0">
                <a:ln>
                  <a:noFill/>
                </a:ln>
                <a:solidFill>
                  <a:srgbClr val="EE0033"/>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smtClean="0">
                <a:ln>
                  <a:noFill/>
                </a:ln>
                <a:solidFill>
                  <a:srgbClr val="EE0033"/>
                </a:solidFill>
                <a:effectLst/>
                <a:uLnTx/>
                <a:uFillTx/>
                <a:latin typeface="微软雅黑" panose="020B0503020204020204" pitchFamily="34" charset="-122"/>
                <a:ea typeface="Microsoft YaHei"/>
                <a:cs typeface="+mn-cs"/>
              </a:rPr>
              <a:t>。</a:t>
            </a:r>
            <a:endParaRPr kumimoji="0" lang="en-US" altLang="zh-CN" sz="1400" b="0" i="0" u="none" strike="noStrike" kern="0" cap="none" spc="0" normalizeH="0" baseline="0" noProof="0" dirty="0" smtClean="0">
              <a:ln>
                <a:noFill/>
              </a:ln>
              <a:solidFill>
                <a:srgbClr val="EE0033"/>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1200"/>
              </a:spcBef>
              <a:spcAft>
                <a:spcPts val="600"/>
              </a:spcAft>
              <a:buClr>
                <a:srgbClr val="00AEEE"/>
              </a:buClr>
              <a:buSzTx/>
              <a:buFont typeface="+mj-lt"/>
              <a:buAutoNum type="arabicPeriod"/>
              <a:tabLst/>
              <a:defRPr/>
            </a:pP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从</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立法规范、沿革、目的、体系及精神看，</a:t>
            </a:r>
            <a:r>
              <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税收征管法</a:t>
            </a:r>
            <a:r>
              <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第四十五条第一款之规定应当作为认定农行越城支行与柯桥国税各自案涉债权的优先性之依据</a:t>
            </a: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r>
              <a:rPr kumimoji="0" lang="en-US" altLang="zh-CN"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税收征管法</a:t>
            </a:r>
            <a:r>
              <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第四十五条第一款的规定与</a:t>
            </a:r>
            <a:r>
              <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破产法</a:t>
            </a:r>
            <a:r>
              <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第一百零九条及第一百一十三条的规定并无冲突</a:t>
            </a:r>
            <a:endPar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1200"/>
              </a:spcBef>
              <a:spcAft>
                <a:spcPts val="600"/>
              </a:spcAft>
              <a:buClr>
                <a:srgbClr val="00AEEE"/>
              </a:buClr>
              <a:buSzTx/>
              <a:buFont typeface="Arial" panose="020B0604020202020204" pitchFamily="34" charset="0"/>
              <a:buChar char="•"/>
              <a:tabLst/>
              <a:defRPr/>
            </a:pP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二审法院（浙江省绍兴市中级人民法院）</a:t>
            </a:r>
          </a:p>
          <a:p>
            <a:pPr marL="800100" marR="0" lvl="1" indent="-342900" algn="just" defTabSz="914400" rtl="0" eaLnBrk="1" fontAlgn="auto" latinLnBrk="0" hangingPunct="1">
              <a:lnSpc>
                <a:spcPct val="100000"/>
              </a:lnSpc>
              <a:spcBef>
                <a:spcPts val="1200"/>
              </a:spcBef>
              <a:spcAft>
                <a:spcPts val="600"/>
              </a:spcAft>
              <a:buClr>
                <a:srgbClr val="00AEEE"/>
              </a:buClr>
              <a:buSzTx/>
              <a:buFont typeface="+mj-lt"/>
              <a:buAutoNum type="arabicPeriod"/>
              <a:tabLst/>
              <a:defRPr/>
            </a:pPr>
            <a:r>
              <a:rPr kumimoji="0" lang="zh-CN" altLang="en-US" sz="1400" b="0" i="0" u="none" strike="noStrike" kern="0" cap="none" spc="0" normalizeH="0" baseline="0" noProof="0" dirty="0">
                <a:ln>
                  <a:noFill/>
                </a:ln>
                <a:solidFill>
                  <a:srgbClr val="EE0033"/>
                </a:solidFill>
                <a:effectLst/>
                <a:uLnTx/>
                <a:uFillTx/>
                <a:latin typeface="微软雅黑" panose="020B0503020204020204" pitchFamily="34" charset="-122"/>
                <a:ea typeface="Microsoft YaHei"/>
                <a:cs typeface="+mn-cs"/>
              </a:rPr>
              <a:t>农行越城支行有抵押担保的债权就抵押物而言应当优先于柯桥国税主张的税收债权清偿，税收债权产生时间与抵押权设立时间的先后顺序对此并无影响</a:t>
            </a:r>
            <a:r>
              <a:rPr kumimoji="0" lang="zh-CN" altLang="en-US" sz="1400" b="0" i="0" u="none" strike="noStrike" kern="0" cap="none" spc="0" normalizeH="0" baseline="0" noProof="0" dirty="0" smtClean="0">
                <a:ln>
                  <a:noFill/>
                </a:ln>
                <a:solidFill>
                  <a:srgbClr val="EE0033"/>
                </a:solidFill>
                <a:effectLst/>
                <a:uLnTx/>
                <a:uFillTx/>
                <a:latin typeface="微软雅黑" panose="020B0503020204020204" pitchFamily="34" charset="-122"/>
                <a:ea typeface="Microsoft YaHei"/>
                <a:cs typeface="+mn-cs"/>
              </a:rPr>
              <a:t>。</a:t>
            </a:r>
            <a:endParaRPr kumimoji="0" lang="en-US" altLang="zh-CN" sz="1400" b="0" i="0" u="none" strike="noStrike" kern="0" cap="none" spc="0" normalizeH="0" baseline="0" noProof="0" dirty="0">
              <a:ln>
                <a:noFill/>
              </a:ln>
              <a:solidFill>
                <a:srgbClr val="EE0033"/>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1200"/>
              </a:spcBef>
              <a:spcAft>
                <a:spcPts val="600"/>
              </a:spcAft>
              <a:buClr>
                <a:srgbClr val="00AEEE"/>
              </a:buClr>
              <a:buSzTx/>
              <a:buFont typeface="+mj-lt"/>
              <a:buAutoNum type="arabicPeriod"/>
              <a:tabLst/>
              <a:defRPr/>
            </a:pP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首先</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破产法</a:t>
            </a:r>
            <a:r>
              <a:rPr kumimoji="0" lang="en-US" altLang="zh-CN"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与</a:t>
            </a:r>
            <a:r>
              <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税收征管法</a:t>
            </a:r>
            <a:r>
              <a:rPr kumimoji="0" lang="en-US" altLang="zh-CN"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对</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税收债权与有担保债权清偿顺序的规定不一致，本案中应优先适用</a:t>
            </a:r>
            <a:r>
              <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破产法</a:t>
            </a:r>
            <a:r>
              <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相关规定</a:t>
            </a: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1200" cap="none" spc="0" normalizeH="0" baseline="0" noProof="0" dirty="0" smtClean="0">
                <a:ln>
                  <a:noFill/>
                </a:ln>
                <a:solidFill>
                  <a:srgbClr val="404040"/>
                </a:solidFill>
                <a:effectLst/>
                <a:uLnTx/>
                <a:uFillTx/>
                <a:latin typeface="Times New Roman"/>
                <a:ea typeface="Microsoft YaHei"/>
                <a:cs typeface="+mn-cs"/>
              </a:rPr>
              <a:t>其次</a:t>
            </a:r>
            <a:r>
              <a:rPr kumimoji="0" lang="zh-CN" altLang="en-US" sz="1400" b="0" i="0" u="none" strike="noStrike" kern="1200" cap="none" spc="0" normalizeH="0" baseline="0" noProof="0" dirty="0">
                <a:ln>
                  <a:noFill/>
                </a:ln>
                <a:solidFill>
                  <a:srgbClr val="404040"/>
                </a:solidFill>
                <a:effectLst/>
                <a:uLnTx/>
                <a:uFillTx/>
                <a:latin typeface="Times New Roman"/>
                <a:ea typeface="Microsoft YaHei"/>
                <a:cs typeface="+mn-cs"/>
              </a:rPr>
              <a:t>，在破产背景下适用</a:t>
            </a:r>
            <a:r>
              <a:rPr kumimoji="0" lang="en-US" altLang="zh-CN" sz="1400" b="0" i="0" u="none" strike="noStrike" kern="1200" cap="none" spc="0" normalizeH="0" baseline="0" noProof="0" dirty="0">
                <a:ln>
                  <a:noFill/>
                </a:ln>
                <a:solidFill>
                  <a:srgbClr val="404040"/>
                </a:solidFill>
                <a:effectLst/>
                <a:uLnTx/>
                <a:uFillTx/>
                <a:latin typeface="Times New Roman"/>
                <a:ea typeface="Microsoft YaHei"/>
                <a:cs typeface="+mn-cs"/>
              </a:rPr>
              <a:t>《</a:t>
            </a:r>
            <a:r>
              <a:rPr kumimoji="0" lang="zh-CN" altLang="en-US" sz="1400" b="0" i="0" u="none" strike="noStrike" kern="1200" cap="none" spc="0" normalizeH="0" baseline="0" noProof="0" dirty="0">
                <a:ln>
                  <a:noFill/>
                </a:ln>
                <a:solidFill>
                  <a:srgbClr val="404040"/>
                </a:solidFill>
                <a:effectLst/>
                <a:uLnTx/>
                <a:uFillTx/>
                <a:latin typeface="Times New Roman"/>
                <a:ea typeface="Microsoft YaHei"/>
                <a:cs typeface="+mn-cs"/>
              </a:rPr>
              <a:t>税收征管法</a:t>
            </a:r>
            <a:r>
              <a:rPr kumimoji="0" lang="en-US" altLang="zh-CN" sz="1400" b="0" i="0" u="none" strike="noStrike" kern="1200" cap="none" spc="0" normalizeH="0" baseline="0" noProof="0" dirty="0" smtClean="0">
                <a:ln>
                  <a:noFill/>
                </a:ln>
                <a:solidFill>
                  <a:srgbClr val="404040"/>
                </a:solidFill>
                <a:effectLst/>
                <a:uLnTx/>
                <a:uFillTx/>
                <a:latin typeface="Times New Roman"/>
                <a:ea typeface="Microsoft YaHei"/>
                <a:cs typeface="+mn-cs"/>
              </a:rPr>
              <a:t>》</a:t>
            </a:r>
            <a:r>
              <a:rPr kumimoji="0" lang="zh-CN" altLang="en-US" sz="1400" b="0" i="0" u="none" strike="noStrike" kern="1200" cap="none" spc="0" normalizeH="0" baseline="0" noProof="0" dirty="0" smtClean="0">
                <a:ln>
                  <a:noFill/>
                </a:ln>
                <a:solidFill>
                  <a:srgbClr val="404040"/>
                </a:solidFill>
                <a:effectLst/>
                <a:uLnTx/>
                <a:uFillTx/>
                <a:latin typeface="Times New Roman"/>
                <a:ea typeface="Microsoft YaHei"/>
                <a:cs typeface="+mn-cs"/>
              </a:rPr>
              <a:t>，</a:t>
            </a:r>
            <a:r>
              <a:rPr kumimoji="0" lang="zh-CN" altLang="en-US" sz="1400" b="0" i="0" u="none" strike="noStrike" kern="1200" cap="none" spc="0" normalizeH="0" baseline="0" noProof="0" dirty="0">
                <a:ln>
                  <a:noFill/>
                </a:ln>
                <a:solidFill>
                  <a:srgbClr val="404040"/>
                </a:solidFill>
                <a:effectLst/>
                <a:uLnTx/>
                <a:uFillTx/>
                <a:latin typeface="Times New Roman"/>
                <a:ea typeface="Microsoft YaHei"/>
                <a:cs typeface="+mn-cs"/>
              </a:rPr>
              <a:t>将使得破产债权的清偿体系发生混乱</a:t>
            </a:r>
            <a:r>
              <a:rPr kumimoji="0" lang="zh-CN" altLang="en-US" sz="1400" b="0" i="0" u="none" strike="noStrike" kern="1200" cap="none" spc="0" normalizeH="0" baseline="0" noProof="0" dirty="0" smtClean="0">
                <a:ln>
                  <a:noFill/>
                </a:ln>
                <a:solidFill>
                  <a:srgbClr val="404040"/>
                </a:solidFill>
                <a:effectLst/>
                <a:uLnTx/>
                <a:uFillTx/>
                <a:latin typeface="Times New Roman"/>
                <a:ea typeface="Microsoft YaHei"/>
                <a:cs typeface="+mn-cs"/>
              </a:rPr>
              <a:t>。</a:t>
            </a: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第三</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税收征管法</a:t>
            </a:r>
            <a:r>
              <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第四十五条规定属于</a:t>
            </a:r>
            <a:r>
              <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物权法</a:t>
            </a:r>
            <a:r>
              <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第一百七十条规定的例外情形，但在本案中并不优先</a:t>
            </a: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适用</a:t>
            </a:r>
            <a:r>
              <a:rPr kumimoji="0" lang="zh-CN" altLang="en-US" sz="1400" b="0" i="0" u="none" strike="noStrike" kern="1200" cap="none" spc="0" normalizeH="0" baseline="0" noProof="0" dirty="0" smtClean="0">
                <a:ln>
                  <a:noFill/>
                </a:ln>
                <a:solidFill>
                  <a:srgbClr val="404040"/>
                </a:solidFill>
                <a:effectLst/>
                <a:uLnTx/>
                <a:uFillTx/>
                <a:latin typeface="Times New Roman"/>
                <a:ea typeface="Microsoft YaHei"/>
                <a:cs typeface="+mn-cs"/>
              </a:rPr>
              <a:t>最后</a:t>
            </a:r>
            <a:r>
              <a:rPr kumimoji="0" lang="zh-CN" altLang="en-US" sz="1400" b="0" i="0" u="none" strike="noStrike" kern="1200" cap="none" spc="0" normalizeH="0" baseline="0" noProof="0" dirty="0">
                <a:ln>
                  <a:noFill/>
                </a:ln>
                <a:solidFill>
                  <a:srgbClr val="404040"/>
                </a:solidFill>
                <a:effectLst/>
                <a:uLnTx/>
                <a:uFillTx/>
                <a:latin typeface="Times New Roman"/>
                <a:ea typeface="Microsoft YaHei"/>
                <a:cs typeface="+mn-cs"/>
              </a:rPr>
              <a:t>，税收债权的优先性在破产程序中应适当受限。</a:t>
            </a:r>
            <a:endPar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p:txBody>
      </p:sp>
      <p:sp>
        <p:nvSpPr>
          <p:cNvPr id="7" name="标题 1"/>
          <p:cNvSpPr>
            <a:spLocks noGrp="1"/>
          </p:cNvSpPr>
          <p:nvPr>
            <p:ph type="title"/>
          </p:nvPr>
        </p:nvSpPr>
        <p:spPr>
          <a:xfrm>
            <a:off x="327603" y="319937"/>
            <a:ext cx="8406000" cy="720000"/>
          </a:xfrm>
        </p:spPr>
        <p:txBody>
          <a:bodyPr>
            <a:normAutofit/>
          </a:bodyPr>
          <a:lstStyle/>
          <a:p>
            <a:r>
              <a:rPr lang="zh-CN" altLang="en-US" sz="4000" dirty="0" smtClean="0">
                <a:latin typeface="Arial" panose="020B0604020202020204" pitchFamily="34" charset="0"/>
                <a:ea typeface="微软雅黑" panose="020B0503020204020204" pitchFamily="34" charset="-122"/>
              </a:rPr>
              <a:t>司法案例</a:t>
            </a:r>
            <a:r>
              <a:rPr lang="en-US" altLang="zh-CN" sz="4000" dirty="0" smtClean="0">
                <a:latin typeface="Arial" panose="020B0604020202020204" pitchFamily="34" charset="0"/>
                <a:ea typeface="微软雅黑" panose="020B0503020204020204" pitchFamily="34" charset="-122"/>
              </a:rPr>
              <a:t>1</a:t>
            </a:r>
            <a:r>
              <a:rPr lang="zh-CN" altLang="en-US" sz="4000" dirty="0" smtClean="0">
                <a:latin typeface="Arial" panose="020B0604020202020204" pitchFamily="34" charset="0"/>
                <a:ea typeface="微软雅黑" panose="020B0503020204020204" pitchFamily="34" charset="-122"/>
              </a:rPr>
              <a:t>：税款与担保债权优先性</a:t>
            </a:r>
            <a:r>
              <a:rPr lang="en-US" altLang="zh-CN" sz="1200" dirty="0" smtClean="0"/>
              <a:t>(</a:t>
            </a:r>
            <a:r>
              <a:rPr lang="en-US" altLang="zh-CN" sz="1200" dirty="0"/>
              <a:t>2017)</a:t>
            </a:r>
            <a:r>
              <a:rPr lang="zh-CN" altLang="en-US" sz="1200" dirty="0"/>
              <a:t>浙</a:t>
            </a:r>
            <a:r>
              <a:rPr lang="en-US" altLang="zh-CN" sz="1200" dirty="0"/>
              <a:t>06</a:t>
            </a:r>
            <a:r>
              <a:rPr lang="zh-CN" altLang="en-US" sz="1200" dirty="0"/>
              <a:t>民终</a:t>
            </a:r>
            <a:r>
              <a:rPr lang="en-US" altLang="zh-CN" sz="1200" dirty="0"/>
              <a:t>1119</a:t>
            </a:r>
            <a:r>
              <a:rPr lang="zh-CN" altLang="en-US" sz="1200" dirty="0"/>
              <a:t>号</a:t>
            </a:r>
            <a:endParaRPr lang="zh-CN" altLang="en-US" sz="1200" dirty="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2501605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 name="symbol_2.png"/>
          <p:cNvPicPr/>
          <p:nvPr/>
        </p:nvPicPr>
        <p:blipFill>
          <a:blip r:embed="rId3"/>
          <a:stretch>
            <a:fillRect/>
          </a:stretch>
        </p:blipFill>
        <p:spPr>
          <a:xfrm>
            <a:off x="1267811" y="1856530"/>
            <a:ext cx="321532" cy="328147"/>
          </a:xfrm>
          <a:prstGeom prst="rect">
            <a:avLst/>
          </a:prstGeom>
          <a:ln w="12700">
            <a:miter lim="400000"/>
          </a:ln>
        </p:spPr>
      </p:pic>
      <p:sp>
        <p:nvSpPr>
          <p:cNvPr id="2" name="灯片编号占位符 1"/>
          <p:cNvSpPr>
            <a:spLocks noGrp="1"/>
          </p:cNvSpPr>
          <p:nvPr>
            <p:ph type="sldNum" sz="quarter" idx="10"/>
          </p:nvPr>
        </p:nvSpPr>
        <p:spPr/>
        <p:txBody>
          <a:bodyPr/>
          <a:lstStyle/>
          <a:p>
            <a:fld id="{9E9BC324-87D9-4F3A-AF80-305003183E1D}" type="slidenum">
              <a:rPr lang="en-AU" smtClean="0"/>
              <a:pPr/>
              <a:t>25</a:t>
            </a:fld>
            <a:endParaRPr lang="en-AU" dirty="0"/>
          </a:p>
        </p:txBody>
      </p:sp>
      <p:grpSp>
        <p:nvGrpSpPr>
          <p:cNvPr id="6" name="组合 5"/>
          <p:cNvGrpSpPr/>
          <p:nvPr/>
        </p:nvGrpSpPr>
        <p:grpSpPr>
          <a:xfrm>
            <a:off x="3275804" y="2313957"/>
            <a:ext cx="2817622" cy="2622535"/>
            <a:chOff x="3117811" y="2329623"/>
            <a:chExt cx="2817622" cy="2622535"/>
          </a:xfrm>
        </p:grpSpPr>
        <p:grpSp>
          <p:nvGrpSpPr>
            <p:cNvPr id="4" name="组合 3"/>
            <p:cNvGrpSpPr/>
            <p:nvPr/>
          </p:nvGrpSpPr>
          <p:grpSpPr>
            <a:xfrm>
              <a:off x="4387066" y="2990923"/>
              <a:ext cx="1548367" cy="1284269"/>
              <a:chOff x="4450103" y="3098845"/>
              <a:chExt cx="1423992" cy="1146686"/>
            </a:xfrm>
          </p:grpSpPr>
          <p:sp>
            <p:nvSpPr>
              <p:cNvPr id="23" name="任意多边形: 形状 22">
                <a:extLst>
                  <a:ext uri="{FF2B5EF4-FFF2-40B4-BE49-F238E27FC236}">
                    <a16:creationId xmlns:a16="http://schemas.microsoft.com/office/drawing/2014/main" id="{5BBCEFBD-3C47-493C-B7C0-68A9C4A1D705}"/>
                  </a:ext>
                </a:extLst>
              </p:cNvPr>
              <p:cNvSpPr/>
              <p:nvPr/>
            </p:nvSpPr>
            <p:spPr>
              <a:xfrm>
                <a:off x="4450103" y="3098845"/>
                <a:ext cx="1423992" cy="1146686"/>
              </a:xfrm>
              <a:custGeom>
                <a:avLst/>
                <a:gdLst>
                  <a:gd name="connsiteX0" fmla="*/ 0 w 2045726"/>
                  <a:gd name="connsiteY0" fmla="*/ 881887 h 1763773"/>
                  <a:gd name="connsiteX1" fmla="*/ 440943 w 2045726"/>
                  <a:gd name="connsiteY1" fmla="*/ 0 h 1763773"/>
                  <a:gd name="connsiteX2" fmla="*/ 1604783 w 2045726"/>
                  <a:gd name="connsiteY2" fmla="*/ 0 h 1763773"/>
                  <a:gd name="connsiteX3" fmla="*/ 2045726 w 2045726"/>
                  <a:gd name="connsiteY3" fmla="*/ 881887 h 1763773"/>
                  <a:gd name="connsiteX4" fmla="*/ 1604783 w 2045726"/>
                  <a:gd name="connsiteY4" fmla="*/ 1763773 h 1763773"/>
                  <a:gd name="connsiteX5" fmla="*/ 440943 w 2045726"/>
                  <a:gd name="connsiteY5" fmla="*/ 1763773 h 1763773"/>
                  <a:gd name="connsiteX6" fmla="*/ 0 w 2045726"/>
                  <a:gd name="connsiteY6" fmla="*/ 881887 h 176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5726" h="1763773">
                    <a:moveTo>
                      <a:pt x="0" y="881887"/>
                    </a:moveTo>
                    <a:lnTo>
                      <a:pt x="440943" y="0"/>
                    </a:lnTo>
                    <a:lnTo>
                      <a:pt x="1604783" y="0"/>
                    </a:lnTo>
                    <a:lnTo>
                      <a:pt x="2045726" y="881887"/>
                    </a:lnTo>
                    <a:lnTo>
                      <a:pt x="1604783" y="1763773"/>
                    </a:lnTo>
                    <a:lnTo>
                      <a:pt x="440943" y="1763773"/>
                    </a:lnTo>
                    <a:lnTo>
                      <a:pt x="0" y="881887"/>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238094" tIns="250046" rIns="238094" bIns="250046" numCol="1" spcCol="1270" anchor="ctr" anchorCtr="0">
                <a:noAutofit/>
              </a:bodyPr>
              <a:lstStyle/>
              <a:p>
                <a:pPr algn="ctr" defTabSz="1566863">
                  <a:spcBef>
                    <a:spcPct val="0"/>
                  </a:spcBef>
                </a:pPr>
                <a:r>
                  <a:rPr lang="zh-CN" altLang="en-US" sz="2100" dirty="0"/>
                  <a:t>展期降息模式</a:t>
                </a:r>
              </a:p>
            </p:txBody>
          </p:sp>
          <p:sp>
            <p:nvSpPr>
              <p:cNvPr id="24" name="六边形 23">
                <a:extLst>
                  <a:ext uri="{FF2B5EF4-FFF2-40B4-BE49-F238E27FC236}">
                    <a16:creationId xmlns:a16="http://schemas.microsoft.com/office/drawing/2014/main" id="{8D2F9E40-3EAA-43D7-BDBC-3EB7B4BB02F6}"/>
                  </a:ext>
                </a:extLst>
              </p:cNvPr>
              <p:cNvSpPr/>
              <p:nvPr/>
            </p:nvSpPr>
            <p:spPr>
              <a:xfrm>
                <a:off x="5404401" y="4065628"/>
                <a:ext cx="179638" cy="154825"/>
              </a:xfrm>
              <a:prstGeom prst="hexagon">
                <a:avLst>
                  <a:gd name="adj" fmla="val 25000"/>
                  <a:gd name="vf" fmla="val 115470"/>
                </a:avLst>
              </a:prstGeom>
            </p:spPr>
            <p:style>
              <a:lnRef idx="2">
                <a:schemeClr val="dk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grpSp>
        <p:grpSp>
          <p:nvGrpSpPr>
            <p:cNvPr id="3" name="组合 2"/>
            <p:cNvGrpSpPr/>
            <p:nvPr/>
          </p:nvGrpSpPr>
          <p:grpSpPr>
            <a:xfrm>
              <a:off x="3123344" y="2329623"/>
              <a:ext cx="1553900" cy="1289724"/>
              <a:chOff x="3253252" y="2479999"/>
              <a:chExt cx="1423992" cy="1139347"/>
            </a:xfrm>
          </p:grpSpPr>
          <p:sp>
            <p:nvSpPr>
              <p:cNvPr id="27" name="任意多边形: 形状 26">
                <a:extLst>
                  <a:ext uri="{FF2B5EF4-FFF2-40B4-BE49-F238E27FC236}">
                    <a16:creationId xmlns:a16="http://schemas.microsoft.com/office/drawing/2014/main" id="{F348F9FA-9F0D-46A3-B278-CF1C78FD1304}"/>
                  </a:ext>
                </a:extLst>
              </p:cNvPr>
              <p:cNvSpPr/>
              <p:nvPr/>
            </p:nvSpPr>
            <p:spPr>
              <a:xfrm>
                <a:off x="3253252" y="2479999"/>
                <a:ext cx="1423992" cy="1139347"/>
              </a:xfrm>
              <a:custGeom>
                <a:avLst/>
                <a:gdLst>
                  <a:gd name="connsiteX0" fmla="*/ 0 w 2045726"/>
                  <a:gd name="connsiteY0" fmla="*/ 881887 h 1763773"/>
                  <a:gd name="connsiteX1" fmla="*/ 440943 w 2045726"/>
                  <a:gd name="connsiteY1" fmla="*/ 0 h 1763773"/>
                  <a:gd name="connsiteX2" fmla="*/ 1604783 w 2045726"/>
                  <a:gd name="connsiteY2" fmla="*/ 0 h 1763773"/>
                  <a:gd name="connsiteX3" fmla="*/ 2045726 w 2045726"/>
                  <a:gd name="connsiteY3" fmla="*/ 881887 h 1763773"/>
                  <a:gd name="connsiteX4" fmla="*/ 1604783 w 2045726"/>
                  <a:gd name="connsiteY4" fmla="*/ 1763773 h 1763773"/>
                  <a:gd name="connsiteX5" fmla="*/ 440943 w 2045726"/>
                  <a:gd name="connsiteY5" fmla="*/ 1763773 h 1763773"/>
                  <a:gd name="connsiteX6" fmla="*/ 0 w 2045726"/>
                  <a:gd name="connsiteY6" fmla="*/ 881887 h 176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5726" h="1763773">
                    <a:moveTo>
                      <a:pt x="0" y="881887"/>
                    </a:moveTo>
                    <a:lnTo>
                      <a:pt x="440943" y="0"/>
                    </a:lnTo>
                    <a:lnTo>
                      <a:pt x="1604783" y="0"/>
                    </a:lnTo>
                    <a:lnTo>
                      <a:pt x="2045726" y="881887"/>
                    </a:lnTo>
                    <a:lnTo>
                      <a:pt x="1604783" y="1763773"/>
                    </a:lnTo>
                    <a:lnTo>
                      <a:pt x="440943" y="1763773"/>
                    </a:lnTo>
                    <a:lnTo>
                      <a:pt x="0" y="881887"/>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238094" tIns="250046" rIns="238094" bIns="250046" numCol="1" spcCol="1270" anchor="ctr" anchorCtr="0">
                <a:noAutofit/>
              </a:bodyPr>
              <a:lstStyle/>
              <a:p>
                <a:pPr algn="ctr" defTabSz="1566863">
                  <a:lnSpc>
                    <a:spcPct val="90000"/>
                  </a:lnSpc>
                  <a:spcBef>
                    <a:spcPct val="0"/>
                  </a:spcBef>
                  <a:spcAft>
                    <a:spcPct val="35000"/>
                  </a:spcAft>
                </a:pPr>
                <a:r>
                  <a:rPr lang="zh-CN" altLang="en-US" sz="2100" dirty="0"/>
                  <a:t>现金清偿模式</a:t>
                </a:r>
              </a:p>
            </p:txBody>
          </p:sp>
          <p:sp>
            <p:nvSpPr>
              <p:cNvPr id="28" name="六边形 27">
                <a:extLst>
                  <a:ext uri="{FF2B5EF4-FFF2-40B4-BE49-F238E27FC236}">
                    <a16:creationId xmlns:a16="http://schemas.microsoft.com/office/drawing/2014/main" id="{40109994-407D-46D0-9B20-86BCB97B6996}"/>
                  </a:ext>
                </a:extLst>
              </p:cNvPr>
              <p:cNvSpPr/>
              <p:nvPr/>
            </p:nvSpPr>
            <p:spPr>
              <a:xfrm>
                <a:off x="3543591" y="2515811"/>
                <a:ext cx="179638" cy="154825"/>
              </a:xfrm>
              <a:prstGeom prst="hexagon">
                <a:avLst>
                  <a:gd name="adj" fmla="val 25000"/>
                  <a:gd name="vf" fmla="val 115470"/>
                </a:avLst>
              </a:prstGeom>
            </p:spPr>
            <p:style>
              <a:lnRef idx="2">
                <a:schemeClr val="dk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grpSp>
        <p:sp>
          <p:nvSpPr>
            <p:cNvPr id="19" name="任意多边形: 形状 26">
              <a:extLst>
                <a:ext uri="{FF2B5EF4-FFF2-40B4-BE49-F238E27FC236}">
                  <a16:creationId xmlns:a16="http://schemas.microsoft.com/office/drawing/2014/main" id="{F348F9FA-9F0D-46A3-B278-CF1C78FD1304}"/>
                </a:ext>
              </a:extLst>
            </p:cNvPr>
            <p:cNvSpPr/>
            <p:nvPr/>
          </p:nvSpPr>
          <p:spPr>
            <a:xfrm>
              <a:off x="3117811" y="3662434"/>
              <a:ext cx="1553900" cy="1289724"/>
            </a:xfrm>
            <a:custGeom>
              <a:avLst/>
              <a:gdLst>
                <a:gd name="connsiteX0" fmla="*/ 0 w 2045726"/>
                <a:gd name="connsiteY0" fmla="*/ 881887 h 1763773"/>
                <a:gd name="connsiteX1" fmla="*/ 440943 w 2045726"/>
                <a:gd name="connsiteY1" fmla="*/ 0 h 1763773"/>
                <a:gd name="connsiteX2" fmla="*/ 1604783 w 2045726"/>
                <a:gd name="connsiteY2" fmla="*/ 0 h 1763773"/>
                <a:gd name="connsiteX3" fmla="*/ 2045726 w 2045726"/>
                <a:gd name="connsiteY3" fmla="*/ 881887 h 1763773"/>
                <a:gd name="connsiteX4" fmla="*/ 1604783 w 2045726"/>
                <a:gd name="connsiteY4" fmla="*/ 1763773 h 1763773"/>
                <a:gd name="connsiteX5" fmla="*/ 440943 w 2045726"/>
                <a:gd name="connsiteY5" fmla="*/ 1763773 h 1763773"/>
                <a:gd name="connsiteX6" fmla="*/ 0 w 2045726"/>
                <a:gd name="connsiteY6" fmla="*/ 881887 h 176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5726" h="1763773">
                  <a:moveTo>
                    <a:pt x="0" y="881887"/>
                  </a:moveTo>
                  <a:lnTo>
                    <a:pt x="440943" y="0"/>
                  </a:lnTo>
                  <a:lnTo>
                    <a:pt x="1604783" y="0"/>
                  </a:lnTo>
                  <a:lnTo>
                    <a:pt x="2045726" y="881887"/>
                  </a:lnTo>
                  <a:lnTo>
                    <a:pt x="1604783" y="1763773"/>
                  </a:lnTo>
                  <a:lnTo>
                    <a:pt x="440943" y="1763773"/>
                  </a:lnTo>
                  <a:lnTo>
                    <a:pt x="0" y="881887"/>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238094" tIns="250046" rIns="238094" bIns="250046" numCol="1" spcCol="1270" anchor="ctr" anchorCtr="0">
              <a:noAutofit/>
            </a:bodyPr>
            <a:lstStyle/>
            <a:p>
              <a:pPr algn="ctr" defTabSz="1566863">
                <a:lnSpc>
                  <a:spcPct val="90000"/>
                </a:lnSpc>
                <a:spcBef>
                  <a:spcPct val="0"/>
                </a:spcBef>
                <a:spcAft>
                  <a:spcPct val="35000"/>
                </a:spcAft>
              </a:pPr>
              <a:r>
                <a:rPr lang="zh-CN" altLang="en-US" sz="2100" dirty="0"/>
                <a:t>债转</a:t>
              </a:r>
              <a:r>
                <a:rPr lang="zh-CN" altLang="en-US" sz="2100" dirty="0" smtClean="0"/>
                <a:t>股</a:t>
              </a:r>
              <a:endParaRPr lang="en-US" altLang="zh-CN" sz="2100" dirty="0" smtClean="0"/>
            </a:p>
            <a:p>
              <a:pPr algn="ctr" defTabSz="1566863">
                <a:lnSpc>
                  <a:spcPct val="90000"/>
                </a:lnSpc>
                <a:spcBef>
                  <a:spcPct val="0"/>
                </a:spcBef>
                <a:spcAft>
                  <a:spcPct val="35000"/>
                </a:spcAft>
              </a:pPr>
              <a:r>
                <a:rPr lang="zh-CN" altLang="en-US" sz="2100" dirty="0" smtClean="0"/>
                <a:t>模式</a:t>
              </a:r>
              <a:endParaRPr lang="zh-CN" altLang="en-US" sz="2100" dirty="0"/>
            </a:p>
          </p:txBody>
        </p:sp>
        <p:sp>
          <p:nvSpPr>
            <p:cNvPr id="20" name="六边形 19">
              <a:extLst>
                <a:ext uri="{FF2B5EF4-FFF2-40B4-BE49-F238E27FC236}">
                  <a16:creationId xmlns:a16="http://schemas.microsoft.com/office/drawing/2014/main" id="{40109994-407D-46D0-9B20-86BCB97B6996}"/>
                </a:ext>
              </a:extLst>
            </p:cNvPr>
            <p:cNvSpPr/>
            <p:nvPr/>
          </p:nvSpPr>
          <p:spPr>
            <a:xfrm>
              <a:off x="3440170" y="4718145"/>
              <a:ext cx="196026" cy="175260"/>
            </a:xfrm>
            <a:prstGeom prst="hexagon">
              <a:avLst>
                <a:gd name="adj" fmla="val 25000"/>
                <a:gd name="vf" fmla="val 115470"/>
              </a:avLst>
            </a:prstGeom>
          </p:spPr>
          <p:style>
            <a:lnRef idx="2">
              <a:schemeClr val="dk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grpSp>
      <p:sp>
        <p:nvSpPr>
          <p:cNvPr id="26" name="文本框 25">
            <a:extLst>
              <a:ext uri="{FF2B5EF4-FFF2-40B4-BE49-F238E27FC236}">
                <a16:creationId xmlns:a16="http://schemas.microsoft.com/office/drawing/2014/main" id="{E428CD54-6562-4930-B9C6-EDF6967C38AA}"/>
              </a:ext>
            </a:extLst>
          </p:cNvPr>
          <p:cNvSpPr txBox="1"/>
          <p:nvPr/>
        </p:nvSpPr>
        <p:spPr>
          <a:xfrm>
            <a:off x="38571" y="1027591"/>
            <a:ext cx="3299219" cy="3323987"/>
          </a:xfrm>
          <a:prstGeom prst="rect">
            <a:avLst/>
          </a:prstGeom>
          <a:noFill/>
        </p:spPr>
        <p:txBody>
          <a:bodyPr wrap="square" rtlCol="0">
            <a:spAutoFit/>
          </a:bodyPr>
          <a:lstStyle/>
          <a:p>
            <a:pPr marR="0" lvl="0" algn="just" defTabSz="914400" eaLnBrk="1" fontAlgn="auto" latinLnBrk="0" hangingPunct="1">
              <a:lnSpc>
                <a:spcPct val="150000"/>
              </a:lnSpc>
              <a:spcBef>
                <a:spcPts val="0"/>
              </a:spcBef>
              <a:spcAft>
                <a:spcPts val="0"/>
              </a:spcAft>
              <a:buClrTx/>
              <a:buSzTx/>
              <a:tabLst/>
              <a:defRPr/>
            </a:pPr>
            <a:r>
              <a:rPr kumimoji="0" lang="zh-CN" altLang="en-US" sz="1000" b="1" i="0" u="none" strike="noStrike" kern="100" cap="none" spc="0" normalizeH="0" baseline="0" noProof="0" dirty="0" smtClean="0">
                <a:ln>
                  <a:noFill/>
                </a:ln>
                <a:solidFill>
                  <a:prstClr val="black"/>
                </a:solidFill>
                <a:effectLst/>
                <a:uLnTx/>
                <a:uFillTx/>
                <a:latin typeface="微软雅黑" panose="020B0503020204020204" pitchFamily="34" charset="-122"/>
                <a:cs typeface="Times New Roman" panose="02020603050405020304" pitchFamily="18" charset="0"/>
              </a:rPr>
              <a:t>现金清偿模式</a:t>
            </a:r>
            <a:endParaRPr kumimoji="0" lang="en-US" altLang="zh-CN" sz="1000" b="1" i="0" u="none" strike="noStrike" kern="100" cap="none" spc="0" normalizeH="0" baseline="0" noProof="0" dirty="0" smtClean="0">
              <a:ln>
                <a:noFill/>
              </a:ln>
              <a:solidFill>
                <a:prstClr val="black"/>
              </a:solidFill>
              <a:effectLst/>
              <a:uLnTx/>
              <a:uFillTx/>
              <a:latin typeface="微软雅黑" panose="020B0503020204020204" pitchFamily="34" charset="-122"/>
              <a:cs typeface="Times New Roman" panose="02020603050405020304" pitchFamily="18" charset="0"/>
            </a:endParaRPr>
          </a:p>
          <a:p>
            <a:pPr marL="171450" indent="-171450" algn="just">
              <a:lnSpc>
                <a:spcPct val="150000"/>
              </a:lnSpc>
              <a:buFont typeface="Arial" panose="020B0604020202020204" pitchFamily="34" charset="0"/>
              <a:buChar char="•"/>
            </a:pPr>
            <a:r>
              <a:rPr kumimoji="0" lang="zh-CN" altLang="en-US" sz="1000" b="0" i="0" u="none" strike="noStrike" kern="100" cap="none" spc="0" normalizeH="0" baseline="0" noProof="0" dirty="0" smtClean="0">
                <a:ln>
                  <a:noFill/>
                </a:ln>
                <a:solidFill>
                  <a:prstClr val="black"/>
                </a:solidFill>
                <a:effectLst/>
                <a:uLnTx/>
                <a:uFillTx/>
                <a:latin typeface="微软雅黑" panose="020B0503020204020204" pitchFamily="34" charset="-122"/>
                <a:cs typeface="Times New Roman" panose="02020603050405020304" pitchFamily="18" charset="0"/>
              </a:rPr>
              <a:t>为降低债权人损失，争取债权人支持重整工作，重整计划草案中会设计一定比例的现金清偿。同时，为保护小额债权人的权益，通常会对一定金额（如</a:t>
            </a:r>
            <a:r>
              <a:rPr kumimoji="0" lang="en-US" altLang="zh-CN" sz="1000" b="0" i="0" u="none" strike="noStrike" kern="100" cap="none" spc="0" normalizeH="0" baseline="0" noProof="0" dirty="0" smtClean="0">
                <a:ln>
                  <a:noFill/>
                </a:ln>
                <a:solidFill>
                  <a:prstClr val="black"/>
                </a:solidFill>
                <a:effectLst/>
                <a:uLnTx/>
                <a:uFillTx/>
                <a:latin typeface="微软雅黑" panose="020B0503020204020204" pitchFamily="34" charset="-122"/>
                <a:cs typeface="Times New Roman" panose="02020603050405020304" pitchFamily="18" charset="0"/>
              </a:rPr>
              <a:t>20</a:t>
            </a:r>
            <a:r>
              <a:rPr kumimoji="0" lang="zh-CN" altLang="en-US" sz="1000" b="0" i="0" u="none" strike="noStrike" kern="100" cap="none" spc="0" normalizeH="0" baseline="0" noProof="0" dirty="0" smtClean="0">
                <a:ln>
                  <a:noFill/>
                </a:ln>
                <a:solidFill>
                  <a:prstClr val="black"/>
                </a:solidFill>
                <a:effectLst/>
                <a:uLnTx/>
                <a:uFillTx/>
                <a:latin typeface="微软雅黑" panose="020B0503020204020204" pitchFamily="34" charset="-122"/>
                <a:cs typeface="Times New Roman" panose="02020603050405020304" pitchFamily="18" charset="0"/>
              </a:rPr>
              <a:t>万元）以下的债权进行全额现金清偿。另外，对于职工债权和</a:t>
            </a:r>
            <a:r>
              <a:rPr kumimoji="0" lang="zh-CN" altLang="en-US" sz="1000" b="1" i="0" u="none" strike="noStrike" kern="100" cap="none" spc="0" normalizeH="0" baseline="0" noProof="0" dirty="0" smtClean="0">
                <a:ln>
                  <a:noFill/>
                </a:ln>
                <a:solidFill>
                  <a:schemeClr val="tx2"/>
                </a:solidFill>
                <a:effectLst/>
                <a:uLnTx/>
                <a:uFillTx/>
                <a:latin typeface="微软雅黑" panose="020B0503020204020204" pitchFamily="34" charset="-122"/>
                <a:cs typeface="Times New Roman" panose="02020603050405020304" pitchFamily="18" charset="0"/>
              </a:rPr>
              <a:t>税款债权</a:t>
            </a:r>
            <a:r>
              <a:rPr kumimoji="0" lang="zh-CN" altLang="en-US" sz="1000" b="0" i="0" u="none" strike="noStrike" kern="100" cap="none" spc="0" normalizeH="0" baseline="0" noProof="0" dirty="0" smtClean="0">
                <a:ln>
                  <a:noFill/>
                </a:ln>
                <a:solidFill>
                  <a:schemeClr val="tx2"/>
                </a:solidFill>
                <a:effectLst/>
                <a:uLnTx/>
                <a:uFillTx/>
                <a:latin typeface="微软雅黑" panose="020B0503020204020204" pitchFamily="34" charset="-122"/>
                <a:cs typeface="Times New Roman" panose="02020603050405020304" pitchFamily="18" charset="0"/>
              </a:rPr>
              <a:t>，</a:t>
            </a:r>
            <a:r>
              <a:rPr kumimoji="0" lang="zh-CN" altLang="en-US" sz="1000" b="1" i="0" u="none" strike="noStrike" kern="100" cap="none" spc="0" normalizeH="0" baseline="0" noProof="0" dirty="0" smtClean="0">
                <a:ln>
                  <a:noFill/>
                </a:ln>
                <a:solidFill>
                  <a:schemeClr val="tx2"/>
                </a:solidFill>
                <a:effectLst/>
                <a:uLnTx/>
                <a:uFillTx/>
                <a:latin typeface="微软雅黑" panose="020B0503020204020204" pitchFamily="34" charset="-122"/>
                <a:cs typeface="Times New Roman" panose="02020603050405020304" pitchFamily="18" charset="0"/>
              </a:rPr>
              <a:t>一般也是全额现金清偿</a:t>
            </a:r>
            <a:r>
              <a:rPr kumimoji="0" lang="zh-CN" altLang="en-US" sz="1000" b="0" i="0" u="none" strike="noStrike" kern="100" cap="none" spc="0" normalizeH="0" baseline="0" noProof="0" dirty="0" smtClean="0">
                <a:ln>
                  <a:noFill/>
                </a:ln>
                <a:solidFill>
                  <a:schemeClr val="tx2"/>
                </a:solidFill>
                <a:effectLst/>
                <a:uLnTx/>
                <a:uFillTx/>
                <a:latin typeface="微软雅黑" panose="020B0503020204020204" pitchFamily="34" charset="-122"/>
                <a:cs typeface="Times New Roman" panose="02020603050405020304" pitchFamily="18" charset="0"/>
              </a:rPr>
              <a:t>。</a:t>
            </a:r>
            <a:endParaRPr kumimoji="0" lang="en-US" altLang="zh-CN" sz="1000" b="0" i="0" u="none" strike="noStrike" kern="100" cap="none" spc="0" normalizeH="0" baseline="0" noProof="0" dirty="0" smtClean="0">
              <a:ln>
                <a:noFill/>
              </a:ln>
              <a:solidFill>
                <a:schemeClr val="tx2"/>
              </a:solidFill>
              <a:effectLst/>
              <a:uLnTx/>
              <a:uFillTx/>
              <a:latin typeface="微软雅黑" panose="020B0503020204020204" pitchFamily="34" charset="-122"/>
              <a:cs typeface="Times New Roman" panose="02020603050405020304" pitchFamily="18" charset="0"/>
            </a:endParaRPr>
          </a:p>
          <a:p>
            <a:pPr lvl="0" algn="just">
              <a:lnSpc>
                <a:spcPct val="150000"/>
              </a:lnSpc>
            </a:pPr>
            <a:r>
              <a:rPr lang="zh-CN" altLang="en-US" sz="10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现金来源</a:t>
            </a:r>
            <a:endParaRPr lang="en-US" altLang="zh-CN" sz="10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marL="360000" lvl="1" indent="-285750" algn="just">
              <a:lnSpc>
                <a:spcPct val="150000"/>
              </a:lnSpc>
              <a:buFont typeface="Wingdings" panose="05000000000000000000" pitchFamily="2" charset="2"/>
              <a:buChar char="ü"/>
            </a:pPr>
            <a:r>
              <a:rPr lang="zh-CN" altLang="en-US"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债务人自有货币现金以及银行存款；</a:t>
            </a:r>
          </a:p>
          <a:p>
            <a:pPr marL="360000" lvl="1" indent="-285750" algn="just">
              <a:lnSpc>
                <a:spcPct val="150000"/>
              </a:lnSpc>
              <a:buFont typeface="Wingdings" panose="05000000000000000000" pitchFamily="2" charset="2"/>
              <a:buChar char="ü"/>
            </a:pPr>
            <a:r>
              <a:rPr lang="zh-CN" altLang="en-US"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通过处置土地房产等固定资产、有价值的股权资产等非企业存续所必须的核心资产以筹集资金；</a:t>
            </a:r>
          </a:p>
          <a:p>
            <a:pPr marL="360000" lvl="1" indent="-285750" algn="just">
              <a:lnSpc>
                <a:spcPct val="150000"/>
              </a:lnSpc>
              <a:buFont typeface="Wingdings" panose="05000000000000000000" pitchFamily="2" charset="2"/>
              <a:buChar char="ü"/>
            </a:pPr>
            <a:r>
              <a:rPr lang="zh-CN" altLang="en-US" sz="1000" b="1" kern="100" dirty="0">
                <a:latin typeface="微软雅黑" panose="020B0503020204020204" pitchFamily="34" charset="-122"/>
                <a:ea typeface="微软雅黑" panose="020B0503020204020204" pitchFamily="34" charset="-122"/>
                <a:cs typeface="Times New Roman" panose="02020603050405020304" pitchFamily="18" charset="0"/>
              </a:rPr>
              <a:t>债务人对外债权追回部分现金</a:t>
            </a:r>
            <a:r>
              <a:rPr lang="zh-CN" altLang="en-US" sz="1000" kern="100" dirty="0">
                <a:latin typeface="微软雅黑" panose="020B0503020204020204" pitchFamily="34" charset="-122"/>
                <a:ea typeface="微软雅黑" panose="020B0503020204020204" pitchFamily="34" charset="-122"/>
                <a:cs typeface="Times New Roman" panose="02020603050405020304" pitchFamily="18" charset="0"/>
              </a:rPr>
              <a:t>；</a:t>
            </a:r>
          </a:p>
          <a:p>
            <a:pPr marL="360000" lvl="1" indent="-285750" algn="just">
              <a:lnSpc>
                <a:spcPct val="150000"/>
              </a:lnSpc>
              <a:buFont typeface="Wingdings" panose="05000000000000000000" pitchFamily="2" charset="2"/>
              <a:buChar char="ü"/>
            </a:pPr>
            <a:r>
              <a:rPr lang="zh-CN" altLang="en-US"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债务人生产经营获得的利润补充现金流；</a:t>
            </a:r>
          </a:p>
          <a:p>
            <a:pPr marL="360000" lvl="1" indent="-285750" algn="just">
              <a:lnSpc>
                <a:spcPct val="150000"/>
              </a:lnSpc>
              <a:buFont typeface="Wingdings" panose="05000000000000000000" pitchFamily="2" charset="2"/>
              <a:buChar char="ü"/>
            </a:pPr>
            <a:r>
              <a:rPr lang="zh-CN" altLang="en-US"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重整投资人以现金方式支付的投资款。</a:t>
            </a:r>
          </a:p>
          <a:p>
            <a:pPr algn="just">
              <a:lnSpc>
                <a:spcPct val="150000"/>
              </a:lnSpc>
            </a:pPr>
            <a:endParaRPr kumimoji="0" lang="zh-CN" altLang="en-US" sz="1000" b="0" i="0" u="none" strike="noStrike" kern="100" cap="none" spc="0" normalizeH="0" baseline="0" noProof="0" dirty="0" smtClean="0">
              <a:ln>
                <a:noFill/>
              </a:ln>
              <a:solidFill>
                <a:prstClr val="black"/>
              </a:solidFill>
              <a:effectLst/>
              <a:uLnTx/>
              <a:uFillTx/>
              <a:latin typeface="微软雅黑" panose="020B0503020204020204" pitchFamily="34" charset="-122"/>
              <a:cs typeface="Times New Roman" panose="02020603050405020304" pitchFamily="18" charset="0"/>
            </a:endParaRPr>
          </a:p>
        </p:txBody>
      </p:sp>
      <p:sp>
        <p:nvSpPr>
          <p:cNvPr id="30" name="文本框 29">
            <a:extLst>
              <a:ext uri="{FF2B5EF4-FFF2-40B4-BE49-F238E27FC236}">
                <a16:creationId xmlns:a16="http://schemas.microsoft.com/office/drawing/2014/main" id="{FBA4541D-32CD-4177-90D7-6E8632C680D9}"/>
              </a:ext>
            </a:extLst>
          </p:cNvPr>
          <p:cNvSpPr txBox="1"/>
          <p:nvPr/>
        </p:nvSpPr>
        <p:spPr>
          <a:xfrm>
            <a:off x="6093426" y="1450567"/>
            <a:ext cx="3047190" cy="2169825"/>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1000" b="1" i="0" u="none" strike="noStrike" kern="0" cap="none" spc="0" normalizeH="0" baseline="0" noProof="0" dirty="0" smtClean="0">
                <a:ln>
                  <a:noFill/>
                </a:ln>
                <a:solidFill>
                  <a:prstClr val="black"/>
                </a:solidFill>
                <a:effectLst/>
                <a:uLnTx/>
                <a:uFillTx/>
                <a:latin typeface="微软雅黑" panose="020B0503020204020204" pitchFamily="34" charset="-122"/>
              </a:rPr>
              <a:t>展期降息模式</a:t>
            </a:r>
            <a:endParaRPr kumimoji="0" lang="en-US" altLang="zh-CN" sz="1000" b="1" i="0" u="none" strike="noStrike" kern="0" cap="none" spc="0" normalizeH="0" baseline="0" noProof="0" dirty="0" smtClean="0">
              <a:ln>
                <a:noFill/>
              </a:ln>
              <a:solidFill>
                <a:prstClr val="black"/>
              </a:solidFill>
              <a:effectLst/>
              <a:uLnTx/>
              <a:uFillTx/>
              <a:latin typeface="微软雅黑" panose="020B0503020204020204" pitchFamily="34" charset="-122"/>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000" b="0" i="0" u="none" strike="noStrike" kern="0" cap="none" spc="0" normalizeH="0" baseline="0" noProof="0" dirty="0" smtClean="0">
                <a:ln>
                  <a:noFill/>
                </a:ln>
                <a:solidFill>
                  <a:prstClr val="black"/>
                </a:solidFill>
                <a:effectLst/>
                <a:uLnTx/>
                <a:uFillTx/>
                <a:latin typeface="微软雅黑" panose="020B0503020204020204" pitchFamily="34" charset="-122"/>
              </a:rPr>
              <a:t>作为债务清偿的一种方式，多适用于融资性债权。</a:t>
            </a:r>
            <a:endParaRPr kumimoji="0" lang="en-US" altLang="zh-CN" sz="1000" b="0" i="0" u="none" strike="noStrike" kern="0" cap="none" spc="0" normalizeH="0" baseline="0" noProof="0" dirty="0" smtClean="0">
              <a:ln>
                <a:noFill/>
              </a:ln>
              <a:solidFill>
                <a:prstClr val="black"/>
              </a:solidFill>
              <a:effectLst/>
              <a:uLnTx/>
              <a:uFillTx/>
              <a:latin typeface="微软雅黑" panose="020B0503020204020204" pitchFamily="34" charset="-122"/>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000" b="0" i="0" u="none" strike="noStrike" kern="0" cap="none" spc="0" normalizeH="0" baseline="0" noProof="0" dirty="0" smtClean="0">
                <a:ln>
                  <a:noFill/>
                </a:ln>
                <a:solidFill>
                  <a:prstClr val="black"/>
                </a:solidFill>
                <a:effectLst/>
                <a:uLnTx/>
                <a:uFillTx/>
                <a:latin typeface="微软雅黑" panose="020B0503020204020204" pitchFamily="34" charset="-122"/>
              </a:rPr>
              <a:t>采取展期降息的债务化解方式不实质性调整或少部分调整债权本金部分，债权人受损失程度较小，对金融机构债权人而言较易被接受。</a:t>
            </a:r>
            <a:endParaRPr kumimoji="0" lang="en-US" altLang="zh-CN" sz="1000" b="0" i="0" u="none" strike="noStrike" kern="0" cap="none" spc="0" normalizeH="0" baseline="0" noProof="0" dirty="0" smtClean="0">
              <a:ln>
                <a:noFill/>
              </a:ln>
              <a:solidFill>
                <a:prstClr val="black"/>
              </a:solidFill>
              <a:effectLst/>
              <a:uLnTx/>
              <a:uFillTx/>
              <a:latin typeface="微软雅黑" panose="020B0503020204020204" pitchFamily="34" charset="-122"/>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000" b="0" i="0" u="none" strike="noStrike" kern="0" cap="none" spc="0" normalizeH="0" baseline="0" noProof="0" dirty="0" smtClean="0">
                <a:ln>
                  <a:noFill/>
                </a:ln>
                <a:solidFill>
                  <a:prstClr val="black"/>
                </a:solidFill>
                <a:effectLst/>
                <a:uLnTx/>
                <a:uFillTx/>
                <a:latin typeface="微软雅黑" panose="020B0503020204020204" pitchFamily="34" charset="-122"/>
              </a:rPr>
              <a:t>展期降息方式可以有效缓解危困企业流动性困难、降低即期债务负担，给予企业以恢复和发展的时间和空间，利于企业更好地规划远期负债比例和负债模式。</a:t>
            </a:r>
            <a:endParaRPr kumimoji="0" lang="en-US" altLang="zh-CN" sz="1000" b="0" i="0" u="none" strike="noStrike" kern="0" cap="none" spc="0" normalizeH="0" baseline="0" noProof="0" dirty="0" smtClean="0">
              <a:ln>
                <a:noFill/>
              </a:ln>
              <a:solidFill>
                <a:prstClr val="black"/>
              </a:solidFill>
              <a:effectLst/>
              <a:uLnTx/>
              <a:uFillTx/>
              <a:latin typeface="微软雅黑" panose="020B0503020204020204" pitchFamily="34" charset="-122"/>
            </a:endParaRPr>
          </a:p>
        </p:txBody>
      </p:sp>
      <p:sp>
        <p:nvSpPr>
          <p:cNvPr id="31" name="文本框 30">
            <a:extLst>
              <a:ext uri="{FF2B5EF4-FFF2-40B4-BE49-F238E27FC236}">
                <a16:creationId xmlns:a16="http://schemas.microsoft.com/office/drawing/2014/main" id="{80399829-BCE6-4A46-8A86-26FF2E319E0F}"/>
              </a:ext>
            </a:extLst>
          </p:cNvPr>
          <p:cNvSpPr txBox="1"/>
          <p:nvPr/>
        </p:nvSpPr>
        <p:spPr>
          <a:xfrm>
            <a:off x="4665743" y="4622976"/>
            <a:ext cx="3445918" cy="1938992"/>
          </a:xfrm>
          <a:prstGeom prst="rect">
            <a:avLst/>
          </a:prstGeom>
          <a:noFill/>
        </p:spPr>
        <p:txBody>
          <a:bodyPr wrap="square" rtlCol="0">
            <a:spAutoFit/>
          </a:bodyPr>
          <a:lstStyle/>
          <a:p>
            <a:pPr>
              <a:lnSpc>
                <a:spcPct val="150000"/>
              </a:lnSpc>
            </a:pPr>
            <a:r>
              <a:rPr lang="zh-CN" altLang="en-US" sz="1000" b="1" dirty="0">
                <a:latin typeface="微软雅黑" panose="020B0503020204020204" pitchFamily="34" charset="-122"/>
                <a:ea typeface="微软雅黑" panose="020B0503020204020204" pitchFamily="34" charset="-122"/>
              </a:rPr>
              <a:t>债转</a:t>
            </a:r>
            <a:r>
              <a:rPr lang="zh-CN" altLang="en-US" sz="1000" b="1" dirty="0" smtClean="0">
                <a:latin typeface="微软雅黑" panose="020B0503020204020204" pitchFamily="34" charset="-122"/>
                <a:ea typeface="微软雅黑" panose="020B0503020204020204" pitchFamily="34" charset="-122"/>
              </a:rPr>
              <a:t>股模式</a:t>
            </a:r>
            <a:endParaRPr lang="en-US" altLang="zh-CN" sz="1000" b="1" dirty="0" smtClean="0">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zh-CN" altLang="en-US" sz="1000" dirty="0" smtClean="0">
                <a:latin typeface="微软雅黑" panose="020B0503020204020204" pitchFamily="34" charset="-122"/>
                <a:ea typeface="微软雅黑" panose="020B0503020204020204" pitchFamily="34" charset="-122"/>
              </a:rPr>
              <a:t>指</a:t>
            </a:r>
            <a:r>
              <a:rPr lang="zh-CN" altLang="en-US" sz="1000" dirty="0">
                <a:latin typeface="微软雅黑" panose="020B0503020204020204" pitchFamily="34" charset="-122"/>
                <a:ea typeface="微软雅黑" panose="020B0503020204020204" pitchFamily="34" charset="-122"/>
              </a:rPr>
              <a:t>债权人以其对债务人享有的债权，与债务人原出资人的股权或资本公积转增的股权进行置换。采用该种模式，有利于减少用于偿还普通债权人所需的现金，使重整期间的生产经营资金更加充裕，重整计划得以顺利实施</a:t>
            </a:r>
            <a:r>
              <a:rPr lang="zh-CN" altLang="en-US" sz="1000" dirty="0" smtClean="0">
                <a:latin typeface="微软雅黑" panose="020B0503020204020204" pitchFamily="34" charset="-122"/>
                <a:ea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endParaRPr>
          </a:p>
          <a:p>
            <a:pPr>
              <a:lnSpc>
                <a:spcPct val="150000"/>
              </a:lnSpc>
            </a:pPr>
            <a:r>
              <a:rPr lang="zh-CN" altLang="en-US" sz="1000" b="1" dirty="0">
                <a:latin typeface="微软雅黑" panose="020B0503020204020204" pitchFamily="34" charset="-122"/>
                <a:ea typeface="微软雅黑" panose="020B0503020204020204" pitchFamily="34" charset="-122"/>
              </a:rPr>
              <a:t>“股”的</a:t>
            </a:r>
            <a:r>
              <a:rPr lang="zh-CN" altLang="en-US" sz="1000" b="1" dirty="0" smtClean="0">
                <a:latin typeface="微软雅黑" panose="020B0503020204020204" pitchFamily="34" charset="-122"/>
                <a:ea typeface="微软雅黑" panose="020B0503020204020204" pitchFamily="34" charset="-122"/>
              </a:rPr>
              <a:t>来源</a:t>
            </a:r>
            <a:endParaRPr lang="zh-CN" altLang="en-US" sz="1000" b="1" dirty="0">
              <a:latin typeface="微软雅黑" panose="020B0503020204020204" pitchFamily="34" charset="-122"/>
              <a:ea typeface="微软雅黑" panose="020B0503020204020204" pitchFamily="34" charset="-122"/>
            </a:endParaRPr>
          </a:p>
          <a:p>
            <a:pPr marL="360000" lvl="1" indent="-285750" algn="just">
              <a:lnSpc>
                <a:spcPct val="150000"/>
              </a:lnSpc>
              <a:buFont typeface="Wingdings" panose="05000000000000000000" pitchFamily="2" charset="2"/>
              <a:buChar char="ü"/>
            </a:pPr>
            <a:r>
              <a:rPr lang="zh-CN" altLang="en-US"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债务人原出资人的股权</a:t>
            </a:r>
          </a:p>
          <a:p>
            <a:pPr marL="360000" lvl="1" indent="-285750" algn="just">
              <a:lnSpc>
                <a:spcPct val="150000"/>
              </a:lnSpc>
              <a:buFont typeface="Wingdings" panose="05000000000000000000" pitchFamily="2" charset="2"/>
              <a:buChar char="ü"/>
            </a:pPr>
            <a:r>
              <a:rPr lang="zh-CN" altLang="en-US"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资本公积转增的</a:t>
            </a:r>
            <a:r>
              <a:rPr lang="zh-CN" altLang="en-US" sz="1000"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股本</a:t>
            </a:r>
            <a:endParaRPr lang="en-US" altLang="zh-CN" sz="1000" dirty="0">
              <a:latin typeface="微软雅黑" panose="020B0503020204020204" pitchFamily="34" charset="-122"/>
              <a:ea typeface="微软雅黑" panose="020B0503020204020204" pitchFamily="34" charset="-122"/>
            </a:endParaRPr>
          </a:p>
        </p:txBody>
      </p:sp>
      <p:sp>
        <p:nvSpPr>
          <p:cNvPr id="36" name="文本框 35"/>
          <p:cNvSpPr txBox="1"/>
          <p:nvPr/>
        </p:nvSpPr>
        <p:spPr>
          <a:xfrm>
            <a:off x="157583" y="253311"/>
            <a:ext cx="7962870" cy="707886"/>
          </a:xfrm>
          <a:prstGeom prst="rect">
            <a:avLst/>
          </a:prstGeom>
          <a:noFill/>
        </p:spPr>
        <p:txBody>
          <a:bodyPr wrap="square" rtlCol="0">
            <a:spAutoFit/>
          </a:bodyPr>
          <a:lstStyle/>
          <a:p>
            <a:pPr>
              <a:defRPr/>
            </a:pPr>
            <a:r>
              <a:rPr lang="en-US" altLang="zh-CN" sz="4000" b="1" dirty="0" smtClean="0">
                <a:solidFill>
                  <a:srgbClr val="00AEEE"/>
                </a:solidFill>
                <a:latin typeface="微软雅黑" panose="020B0503020204020204" pitchFamily="34" charset="-122"/>
                <a:ea typeface="微软雅黑" panose="020B0503020204020204" pitchFamily="34" charset="-122"/>
                <a:sym typeface="+mn-lt"/>
              </a:rPr>
              <a:t>2.2 </a:t>
            </a:r>
            <a:r>
              <a:rPr lang="zh-CN" altLang="en-US" sz="4000" b="1" dirty="0" smtClean="0">
                <a:solidFill>
                  <a:srgbClr val="00AEEE"/>
                </a:solidFill>
                <a:latin typeface="Times New Roman"/>
                <a:ea typeface="Microsoft YaHei"/>
                <a:cs typeface="+mn-ea"/>
                <a:sym typeface="+mn-lt"/>
              </a:rPr>
              <a:t>债务清偿模式</a:t>
            </a:r>
            <a:endParaRPr lang="zh-CN" altLang="en-US" sz="4000" b="1" dirty="0">
              <a:solidFill>
                <a:srgbClr val="00AEEE"/>
              </a:solidFill>
              <a:latin typeface="Times New Roman"/>
              <a:ea typeface="Microsoft YaHei"/>
              <a:cs typeface="+mn-ea"/>
              <a:sym typeface="+mn-lt"/>
            </a:endParaRPr>
          </a:p>
        </p:txBody>
      </p:sp>
      <p:sp>
        <p:nvSpPr>
          <p:cNvPr id="21" name="íŝlïḑê">
            <a:extLst>
              <a:ext uri="{FF2B5EF4-FFF2-40B4-BE49-F238E27FC236}">
                <a16:creationId xmlns:a16="http://schemas.microsoft.com/office/drawing/2014/main" id="{04183321-5F1B-4CFE-AA8D-9C83AC7B7896}"/>
              </a:ext>
            </a:extLst>
          </p:cNvPr>
          <p:cNvSpPr txBox="1"/>
          <p:nvPr/>
        </p:nvSpPr>
        <p:spPr>
          <a:xfrm>
            <a:off x="157582" y="4790109"/>
            <a:ext cx="3038229" cy="954107"/>
          </a:xfrm>
          <a:prstGeom prst="rect">
            <a:avLst/>
          </a:prstGeom>
          <a:noFill/>
        </p:spPr>
        <p:txBody>
          <a:bodyPr wrap="square" rtlCol="0">
            <a:spAutoFit/>
          </a:bodyPr>
          <a:lstStyle>
            <a:defPPr>
              <a:defRPr lang="zh-CN"/>
            </a:defPPr>
            <a:lvl1pPr>
              <a:lnSpc>
                <a:spcPts val="1500"/>
              </a:lnSpc>
              <a:defRPr sz="900"/>
            </a:lvl1pPr>
          </a:lstStyle>
          <a:p>
            <a:pPr>
              <a:lnSpc>
                <a:spcPct val="100000"/>
              </a:lnSpc>
            </a:pPr>
            <a:r>
              <a:rPr lang="zh-CN" altLang="en-US" sz="1400" b="1" dirty="0" smtClean="0">
                <a:solidFill>
                  <a:srgbClr val="00B0F0"/>
                </a:solidFill>
                <a:latin typeface="微软雅黑" panose="020B0503020204020204" pitchFamily="34" charset="-122"/>
                <a:ea typeface="微软雅黑" panose="020B0503020204020204" pitchFamily="34" charset="-122"/>
                <a:cs typeface="+mn-ea"/>
                <a:sym typeface="+mn-lt"/>
              </a:rPr>
              <a:t>对于破产企业的欠缴税款，一般适用现金清偿模式。关于债转股模式以及以物抵债模式，对税务机关而言是相对</a:t>
            </a:r>
            <a:r>
              <a:rPr lang="en-US" altLang="zh-CN" sz="1400" b="1" dirty="0" smtClean="0">
                <a:solidFill>
                  <a:srgbClr val="00B0F0"/>
                </a:solidFill>
                <a:latin typeface="微软雅黑" panose="020B0503020204020204" pitchFamily="34" charset="-122"/>
                <a:ea typeface="微软雅黑" panose="020B0503020204020204" pitchFamily="34" charset="-122"/>
                <a:cs typeface="+mn-ea"/>
                <a:sym typeface="+mn-lt"/>
              </a:rPr>
              <a:t>tricky</a:t>
            </a:r>
            <a:r>
              <a:rPr lang="zh-CN" altLang="en-US" sz="1400" b="1" dirty="0" smtClean="0">
                <a:solidFill>
                  <a:srgbClr val="00B0F0"/>
                </a:solidFill>
                <a:latin typeface="微软雅黑" panose="020B0503020204020204" pitchFamily="34" charset="-122"/>
                <a:ea typeface="微软雅黑" panose="020B0503020204020204" pitchFamily="34" charset="-122"/>
                <a:cs typeface="+mn-ea"/>
                <a:sym typeface="+mn-lt"/>
              </a:rPr>
              <a:t>的问题。</a:t>
            </a:r>
            <a:endParaRPr lang="en-US" altLang="zh-CN" sz="1400" b="1" dirty="0" smtClean="0">
              <a:solidFill>
                <a:srgbClr val="00B0F0"/>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562609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D9A6C57B-F8EA-49C6-A638-01CB05D79E68}"/>
              </a:ext>
            </a:extLst>
          </p:cNvPr>
          <p:cNvGrpSpPr/>
          <p:nvPr/>
        </p:nvGrpSpPr>
        <p:grpSpPr>
          <a:xfrm>
            <a:off x="934424" y="1202690"/>
            <a:ext cx="4719155" cy="5474714"/>
            <a:chOff x="1745917" y="499486"/>
            <a:chExt cx="6292207" cy="7299619"/>
          </a:xfrm>
        </p:grpSpPr>
        <p:sp>
          <p:nvSpPr>
            <p:cNvPr id="16" name="任意多边形 2">
              <a:extLst>
                <a:ext uri="{FF2B5EF4-FFF2-40B4-BE49-F238E27FC236}">
                  <a16:creationId xmlns:a16="http://schemas.microsoft.com/office/drawing/2014/main" id="{F0D9154C-BF2A-4291-A585-F36E69112BB1}"/>
                </a:ext>
              </a:extLst>
            </p:cNvPr>
            <p:cNvSpPr/>
            <p:nvPr/>
          </p:nvSpPr>
          <p:spPr>
            <a:xfrm>
              <a:off x="2183424" y="1461805"/>
              <a:ext cx="5854700" cy="6337300"/>
            </a:xfrm>
            <a:custGeom>
              <a:avLst/>
              <a:gdLst>
                <a:gd name="connsiteX0" fmla="*/ 5854700 w 5854700"/>
                <a:gd name="connsiteY0" fmla="*/ 3708400 h 6337300"/>
                <a:gd name="connsiteX1" fmla="*/ 4076700 w 5854700"/>
                <a:gd name="connsiteY1" fmla="*/ 6337300 h 6337300"/>
                <a:gd name="connsiteX2" fmla="*/ 584200 w 5854700"/>
                <a:gd name="connsiteY2" fmla="*/ 3416300 h 6337300"/>
                <a:gd name="connsiteX3" fmla="*/ 990600 w 5854700"/>
                <a:gd name="connsiteY3" fmla="*/ 1765300 h 6337300"/>
                <a:gd name="connsiteX4" fmla="*/ 0 w 5854700"/>
                <a:gd name="connsiteY4" fmla="*/ 914400 h 6337300"/>
                <a:gd name="connsiteX5" fmla="*/ 1422400 w 5854700"/>
                <a:gd name="connsiteY5" fmla="*/ 0 h 6337300"/>
                <a:gd name="connsiteX6" fmla="*/ 5854700 w 5854700"/>
                <a:gd name="connsiteY6" fmla="*/ 3708400 h 633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700" h="6337300">
                  <a:moveTo>
                    <a:pt x="5854700" y="3708400"/>
                  </a:moveTo>
                  <a:lnTo>
                    <a:pt x="4076700" y="6337300"/>
                  </a:lnTo>
                  <a:lnTo>
                    <a:pt x="584200" y="3416300"/>
                  </a:lnTo>
                  <a:lnTo>
                    <a:pt x="990600" y="1765300"/>
                  </a:lnTo>
                  <a:lnTo>
                    <a:pt x="0" y="914400"/>
                  </a:lnTo>
                  <a:lnTo>
                    <a:pt x="1422400" y="0"/>
                  </a:lnTo>
                  <a:lnTo>
                    <a:pt x="5854700" y="3708400"/>
                  </a:lnTo>
                  <a:close/>
                </a:path>
              </a:pathLst>
            </a:custGeom>
            <a:gradFill flip="none" rotWithShape="0">
              <a:gsLst>
                <a:gs pos="0">
                  <a:srgbClr val="71ADC8">
                    <a:alpha val="70000"/>
                  </a:srgbClr>
                </a:gs>
                <a:gs pos="88000">
                  <a:schemeClr val="bg1">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19" b="0" i="0" u="none" strike="noStrike" kern="1200" cap="none" spc="0" normalizeH="0" baseline="0" noProof="0">
                <a:ln>
                  <a:noFill/>
                </a:ln>
                <a:solidFill>
                  <a:prstClr val="white"/>
                </a:solidFill>
                <a:effectLst/>
                <a:uLnTx/>
                <a:uFillTx/>
                <a:latin typeface="Arial"/>
                <a:ea typeface="微软雅黑"/>
                <a:cs typeface="+mn-cs"/>
              </a:endParaRPr>
            </a:p>
          </p:txBody>
        </p:sp>
        <p:sp>
          <p:nvSpPr>
            <p:cNvPr id="24" name="文本框 23">
              <a:extLst>
                <a:ext uri="{FF2B5EF4-FFF2-40B4-BE49-F238E27FC236}">
                  <a16:creationId xmlns:a16="http://schemas.microsoft.com/office/drawing/2014/main" id="{B2CC0EEA-93FE-4D25-8932-A90E54C2D359}"/>
                </a:ext>
              </a:extLst>
            </p:cNvPr>
            <p:cNvSpPr txBox="1"/>
            <p:nvPr/>
          </p:nvSpPr>
          <p:spPr>
            <a:xfrm>
              <a:off x="1745917" y="499486"/>
              <a:ext cx="2449816" cy="541686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5800" noProof="0" dirty="0">
                  <a:solidFill>
                    <a:srgbClr val="FFFFFF"/>
                  </a:solidFill>
                  <a:effectLst>
                    <a:outerShdw blurRad="63500" sx="102000" sy="102000" algn="ctr" rotWithShape="0">
                      <a:srgbClr val="71ADC8">
                        <a:alpha val="40000"/>
                      </a:srgbClr>
                    </a:outerShdw>
                  </a:effectLst>
                  <a:latin typeface="Impact" panose="020B0806030902050204" pitchFamily="34" charset="0"/>
                  <a:ea typeface="微软雅黑"/>
                </a:rPr>
                <a:t>4</a:t>
              </a:r>
              <a:endParaRPr kumimoji="0" lang="zh-CN" altLang="en-US" sz="25800" b="0" i="0" u="none" strike="noStrike" kern="1200" cap="none" spc="0" normalizeH="0" baseline="0" noProof="0" dirty="0">
                <a:ln>
                  <a:noFill/>
                </a:ln>
                <a:solidFill>
                  <a:srgbClr val="FFFFFF"/>
                </a:solidFill>
                <a:effectLst>
                  <a:outerShdw blurRad="63500" sx="102000" sy="102000" algn="ctr" rotWithShape="0">
                    <a:srgbClr val="71ADC8">
                      <a:alpha val="40000"/>
                    </a:srgbClr>
                  </a:outerShdw>
                </a:effectLst>
                <a:uLnTx/>
                <a:uFillTx/>
                <a:latin typeface="Impact" panose="020B0806030902050204" pitchFamily="34" charset="0"/>
                <a:ea typeface="微软雅黑"/>
                <a:cs typeface="+mn-cs"/>
              </a:endParaRPr>
            </a:p>
          </p:txBody>
        </p:sp>
      </p:grpSp>
      <p:sp>
        <p:nvSpPr>
          <p:cNvPr id="26" name="雷锋PPT网www.lfppt.com">
            <a:extLst>
              <a:ext uri="{FF2B5EF4-FFF2-40B4-BE49-F238E27FC236}">
                <a16:creationId xmlns:a16="http://schemas.microsoft.com/office/drawing/2014/main" id="{87311617-BD08-4B06-A1B2-6C5C10D7FE6D}"/>
              </a:ext>
            </a:extLst>
          </p:cNvPr>
          <p:cNvSpPr txBox="1"/>
          <p:nvPr/>
        </p:nvSpPr>
        <p:spPr>
          <a:xfrm>
            <a:off x="2707181" y="2340502"/>
            <a:ext cx="6532197" cy="784830"/>
          </a:xfrm>
          <a:prstGeom prst="rect">
            <a:avLst/>
          </a:prstGeom>
          <a:noFill/>
        </p:spPr>
        <p:txBody>
          <a:bodyPr wrap="square" rtlCol="0">
            <a:spAutoFit/>
          </a:bodyPr>
          <a:lstStyle/>
          <a:p>
            <a:pPr lvl="0">
              <a:defRPr/>
            </a:pPr>
            <a:r>
              <a:rPr lang="zh-CN" altLang="en-US" sz="4400" b="1" dirty="0" smtClean="0">
                <a:solidFill>
                  <a:srgbClr val="FFCC00">
                    <a:lumMod val="50000"/>
                  </a:srgbClr>
                </a:solidFill>
                <a:effectLst>
                  <a:outerShdw blurRad="254000" dist="254000" dir="2700000" algn="tl" rotWithShape="0">
                    <a:srgbClr val="82A8BA"/>
                  </a:outerShdw>
                </a:effectLst>
                <a:latin typeface="微软雅黑" panose="020B0503020204020204" pitchFamily="34" charset="-122"/>
                <a:ea typeface="微软雅黑" panose="020B0503020204020204" pitchFamily="34" charset="-122"/>
              </a:rPr>
              <a:t>破产</a:t>
            </a:r>
            <a:r>
              <a:rPr lang="zh-CN" altLang="en-US" sz="4400" b="1" dirty="0">
                <a:solidFill>
                  <a:srgbClr val="FFCC00">
                    <a:lumMod val="50000"/>
                  </a:srgbClr>
                </a:solidFill>
                <a:effectLst>
                  <a:outerShdw blurRad="254000" dist="254000" dir="2700000" algn="tl" rotWithShape="0">
                    <a:srgbClr val="82A8BA"/>
                  </a:outerShdw>
                </a:effectLst>
                <a:latin typeface="微软雅黑" panose="020B0503020204020204" pitchFamily="34" charset="-122"/>
                <a:ea typeface="微软雅黑" panose="020B0503020204020204" pitchFamily="34" charset="-122"/>
              </a:rPr>
              <a:t>中</a:t>
            </a:r>
            <a:r>
              <a:rPr lang="zh-CN" altLang="en-US" sz="4400" b="1" dirty="0" smtClean="0">
                <a:solidFill>
                  <a:srgbClr val="FFCC00">
                    <a:lumMod val="50000"/>
                  </a:srgbClr>
                </a:solidFill>
                <a:effectLst>
                  <a:outerShdw blurRad="254000" dist="254000" dir="2700000" algn="tl" rotWithShape="0">
                    <a:srgbClr val="82A8BA"/>
                  </a:outerShdw>
                </a:effectLst>
                <a:latin typeface="微软雅黑" panose="020B0503020204020204" pitchFamily="34" charset="-122"/>
                <a:ea typeface="微软雅黑" panose="020B0503020204020204" pitchFamily="34" charset="-122"/>
              </a:rPr>
              <a:t>的税收问题</a:t>
            </a:r>
            <a:endParaRPr lang="zh-CN" altLang="en-US" sz="4400" b="1" dirty="0">
              <a:solidFill>
                <a:srgbClr val="FFCC00">
                  <a:lumMod val="50000"/>
                </a:srgbClr>
              </a:solidFill>
              <a:effectLst>
                <a:outerShdw blurRad="254000" dist="254000" dir="2700000" algn="tl" rotWithShape="0">
                  <a:srgbClr val="82A8BA"/>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10065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 name="symbol_2.png"/>
          <p:cNvPicPr/>
          <p:nvPr/>
        </p:nvPicPr>
        <p:blipFill>
          <a:blip r:embed="rId3"/>
          <a:stretch>
            <a:fillRect/>
          </a:stretch>
        </p:blipFill>
        <p:spPr>
          <a:xfrm>
            <a:off x="1267811" y="1856530"/>
            <a:ext cx="321532" cy="328147"/>
          </a:xfrm>
          <a:prstGeom prst="rect">
            <a:avLst/>
          </a:prstGeom>
          <a:ln w="12700">
            <a:miter lim="400000"/>
          </a:ln>
        </p:spPr>
      </p:pic>
      <p:sp>
        <p:nvSpPr>
          <p:cNvPr id="2" name="灯片编号占位符 1"/>
          <p:cNvSpPr>
            <a:spLocks noGrp="1"/>
          </p:cNvSpPr>
          <p:nvPr>
            <p:ph type="sldNum" sz="quarter" idx="10"/>
          </p:nvPr>
        </p:nvSpPr>
        <p:spPr/>
        <p:txBody>
          <a:bodyPr/>
          <a:lstStyle/>
          <a:p>
            <a:fld id="{9E9BC324-87D9-4F3A-AF80-305003183E1D}" type="slidenum">
              <a:rPr lang="en-AU" smtClean="0"/>
              <a:pPr/>
              <a:t>27</a:t>
            </a:fld>
            <a:endParaRPr lang="en-AU" dirty="0"/>
          </a:p>
        </p:txBody>
      </p:sp>
      <p:grpSp>
        <p:nvGrpSpPr>
          <p:cNvPr id="6" name="组合 5"/>
          <p:cNvGrpSpPr/>
          <p:nvPr/>
        </p:nvGrpSpPr>
        <p:grpSpPr>
          <a:xfrm>
            <a:off x="3275804" y="2313957"/>
            <a:ext cx="2817622" cy="2622535"/>
            <a:chOff x="3117811" y="2329623"/>
            <a:chExt cx="2817622" cy="2622535"/>
          </a:xfrm>
        </p:grpSpPr>
        <p:grpSp>
          <p:nvGrpSpPr>
            <p:cNvPr id="4" name="组合 3"/>
            <p:cNvGrpSpPr/>
            <p:nvPr/>
          </p:nvGrpSpPr>
          <p:grpSpPr>
            <a:xfrm>
              <a:off x="4387066" y="2990923"/>
              <a:ext cx="1548367" cy="1284269"/>
              <a:chOff x="4450103" y="3098845"/>
              <a:chExt cx="1423992" cy="1146686"/>
            </a:xfrm>
          </p:grpSpPr>
          <p:sp>
            <p:nvSpPr>
              <p:cNvPr id="23" name="任意多边形: 形状 22">
                <a:extLst>
                  <a:ext uri="{FF2B5EF4-FFF2-40B4-BE49-F238E27FC236}">
                    <a16:creationId xmlns:a16="http://schemas.microsoft.com/office/drawing/2014/main" id="{5BBCEFBD-3C47-493C-B7C0-68A9C4A1D705}"/>
                  </a:ext>
                </a:extLst>
              </p:cNvPr>
              <p:cNvSpPr/>
              <p:nvPr/>
            </p:nvSpPr>
            <p:spPr>
              <a:xfrm>
                <a:off x="4450103" y="3098845"/>
                <a:ext cx="1423992" cy="1146686"/>
              </a:xfrm>
              <a:custGeom>
                <a:avLst/>
                <a:gdLst>
                  <a:gd name="connsiteX0" fmla="*/ 0 w 2045726"/>
                  <a:gd name="connsiteY0" fmla="*/ 881887 h 1763773"/>
                  <a:gd name="connsiteX1" fmla="*/ 440943 w 2045726"/>
                  <a:gd name="connsiteY1" fmla="*/ 0 h 1763773"/>
                  <a:gd name="connsiteX2" fmla="*/ 1604783 w 2045726"/>
                  <a:gd name="connsiteY2" fmla="*/ 0 h 1763773"/>
                  <a:gd name="connsiteX3" fmla="*/ 2045726 w 2045726"/>
                  <a:gd name="connsiteY3" fmla="*/ 881887 h 1763773"/>
                  <a:gd name="connsiteX4" fmla="*/ 1604783 w 2045726"/>
                  <a:gd name="connsiteY4" fmla="*/ 1763773 h 1763773"/>
                  <a:gd name="connsiteX5" fmla="*/ 440943 w 2045726"/>
                  <a:gd name="connsiteY5" fmla="*/ 1763773 h 1763773"/>
                  <a:gd name="connsiteX6" fmla="*/ 0 w 2045726"/>
                  <a:gd name="connsiteY6" fmla="*/ 881887 h 176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5726" h="1763773">
                    <a:moveTo>
                      <a:pt x="0" y="881887"/>
                    </a:moveTo>
                    <a:lnTo>
                      <a:pt x="440943" y="0"/>
                    </a:lnTo>
                    <a:lnTo>
                      <a:pt x="1604783" y="0"/>
                    </a:lnTo>
                    <a:lnTo>
                      <a:pt x="2045726" y="881887"/>
                    </a:lnTo>
                    <a:lnTo>
                      <a:pt x="1604783" y="1763773"/>
                    </a:lnTo>
                    <a:lnTo>
                      <a:pt x="440943" y="1763773"/>
                    </a:lnTo>
                    <a:lnTo>
                      <a:pt x="0" y="881887"/>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238094" tIns="250046" rIns="238094" bIns="250046" numCol="1" spcCol="1270" anchor="ctr" anchorCtr="0">
                <a:noAutofit/>
              </a:bodyPr>
              <a:lstStyle/>
              <a:p>
                <a:pPr algn="ctr" defTabSz="1566863">
                  <a:spcBef>
                    <a:spcPct val="0"/>
                  </a:spcBef>
                </a:pPr>
                <a:r>
                  <a:rPr lang="zh-CN" altLang="en-US" sz="2100" dirty="0" smtClean="0"/>
                  <a:t>破产程序中的税务问题</a:t>
                </a:r>
                <a:endParaRPr lang="zh-CN" altLang="en-US" sz="2100" dirty="0"/>
              </a:p>
            </p:txBody>
          </p:sp>
          <p:sp>
            <p:nvSpPr>
              <p:cNvPr id="24" name="六边形 23">
                <a:extLst>
                  <a:ext uri="{FF2B5EF4-FFF2-40B4-BE49-F238E27FC236}">
                    <a16:creationId xmlns:a16="http://schemas.microsoft.com/office/drawing/2014/main" id="{8D2F9E40-3EAA-43D7-BDBC-3EB7B4BB02F6}"/>
                  </a:ext>
                </a:extLst>
              </p:cNvPr>
              <p:cNvSpPr/>
              <p:nvPr/>
            </p:nvSpPr>
            <p:spPr>
              <a:xfrm>
                <a:off x="5404401" y="4065628"/>
                <a:ext cx="179638" cy="154825"/>
              </a:xfrm>
              <a:prstGeom prst="hexagon">
                <a:avLst>
                  <a:gd name="adj" fmla="val 25000"/>
                  <a:gd name="vf" fmla="val 115470"/>
                </a:avLst>
              </a:prstGeom>
            </p:spPr>
            <p:style>
              <a:lnRef idx="2">
                <a:schemeClr val="dk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grpSp>
        <p:grpSp>
          <p:nvGrpSpPr>
            <p:cNvPr id="3" name="组合 2"/>
            <p:cNvGrpSpPr/>
            <p:nvPr/>
          </p:nvGrpSpPr>
          <p:grpSpPr>
            <a:xfrm>
              <a:off x="3123344" y="2329623"/>
              <a:ext cx="1553900" cy="1289724"/>
              <a:chOff x="3253252" y="2479999"/>
              <a:chExt cx="1423992" cy="1139347"/>
            </a:xfrm>
          </p:grpSpPr>
          <p:sp>
            <p:nvSpPr>
              <p:cNvPr id="27" name="任意多边形: 形状 26">
                <a:extLst>
                  <a:ext uri="{FF2B5EF4-FFF2-40B4-BE49-F238E27FC236}">
                    <a16:creationId xmlns:a16="http://schemas.microsoft.com/office/drawing/2014/main" id="{F348F9FA-9F0D-46A3-B278-CF1C78FD1304}"/>
                  </a:ext>
                </a:extLst>
              </p:cNvPr>
              <p:cNvSpPr/>
              <p:nvPr/>
            </p:nvSpPr>
            <p:spPr>
              <a:xfrm>
                <a:off x="3253252" y="2479999"/>
                <a:ext cx="1423992" cy="1139347"/>
              </a:xfrm>
              <a:custGeom>
                <a:avLst/>
                <a:gdLst>
                  <a:gd name="connsiteX0" fmla="*/ 0 w 2045726"/>
                  <a:gd name="connsiteY0" fmla="*/ 881887 h 1763773"/>
                  <a:gd name="connsiteX1" fmla="*/ 440943 w 2045726"/>
                  <a:gd name="connsiteY1" fmla="*/ 0 h 1763773"/>
                  <a:gd name="connsiteX2" fmla="*/ 1604783 w 2045726"/>
                  <a:gd name="connsiteY2" fmla="*/ 0 h 1763773"/>
                  <a:gd name="connsiteX3" fmla="*/ 2045726 w 2045726"/>
                  <a:gd name="connsiteY3" fmla="*/ 881887 h 1763773"/>
                  <a:gd name="connsiteX4" fmla="*/ 1604783 w 2045726"/>
                  <a:gd name="connsiteY4" fmla="*/ 1763773 h 1763773"/>
                  <a:gd name="connsiteX5" fmla="*/ 440943 w 2045726"/>
                  <a:gd name="connsiteY5" fmla="*/ 1763773 h 1763773"/>
                  <a:gd name="connsiteX6" fmla="*/ 0 w 2045726"/>
                  <a:gd name="connsiteY6" fmla="*/ 881887 h 176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5726" h="1763773">
                    <a:moveTo>
                      <a:pt x="0" y="881887"/>
                    </a:moveTo>
                    <a:lnTo>
                      <a:pt x="440943" y="0"/>
                    </a:lnTo>
                    <a:lnTo>
                      <a:pt x="1604783" y="0"/>
                    </a:lnTo>
                    <a:lnTo>
                      <a:pt x="2045726" y="881887"/>
                    </a:lnTo>
                    <a:lnTo>
                      <a:pt x="1604783" y="1763773"/>
                    </a:lnTo>
                    <a:lnTo>
                      <a:pt x="440943" y="1763773"/>
                    </a:lnTo>
                    <a:lnTo>
                      <a:pt x="0" y="881887"/>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238094" tIns="250046" rIns="238094" bIns="250046" numCol="1" spcCol="1270" anchor="ctr" anchorCtr="0">
                <a:noAutofit/>
              </a:bodyPr>
              <a:lstStyle/>
              <a:p>
                <a:pPr algn="ctr" defTabSz="1566863">
                  <a:lnSpc>
                    <a:spcPct val="90000"/>
                  </a:lnSpc>
                  <a:spcBef>
                    <a:spcPct val="0"/>
                  </a:spcBef>
                  <a:spcAft>
                    <a:spcPct val="35000"/>
                  </a:spcAft>
                </a:pPr>
                <a:r>
                  <a:rPr lang="zh-CN" altLang="en-US" sz="2100" dirty="0" smtClean="0"/>
                  <a:t>破产前的税务问题</a:t>
                </a:r>
                <a:endParaRPr lang="zh-CN" altLang="en-US" sz="2100" dirty="0"/>
              </a:p>
            </p:txBody>
          </p:sp>
          <p:sp>
            <p:nvSpPr>
              <p:cNvPr id="28" name="六边形 27">
                <a:extLst>
                  <a:ext uri="{FF2B5EF4-FFF2-40B4-BE49-F238E27FC236}">
                    <a16:creationId xmlns:a16="http://schemas.microsoft.com/office/drawing/2014/main" id="{40109994-407D-46D0-9B20-86BCB97B6996}"/>
                  </a:ext>
                </a:extLst>
              </p:cNvPr>
              <p:cNvSpPr/>
              <p:nvPr/>
            </p:nvSpPr>
            <p:spPr>
              <a:xfrm>
                <a:off x="3543591" y="2515811"/>
                <a:ext cx="179638" cy="154825"/>
              </a:xfrm>
              <a:prstGeom prst="hexagon">
                <a:avLst>
                  <a:gd name="adj" fmla="val 25000"/>
                  <a:gd name="vf" fmla="val 115470"/>
                </a:avLst>
              </a:prstGeom>
            </p:spPr>
            <p:style>
              <a:lnRef idx="2">
                <a:schemeClr val="dk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grpSp>
        <p:sp>
          <p:nvSpPr>
            <p:cNvPr id="19" name="任意多边形: 形状 26">
              <a:extLst>
                <a:ext uri="{FF2B5EF4-FFF2-40B4-BE49-F238E27FC236}">
                  <a16:creationId xmlns:a16="http://schemas.microsoft.com/office/drawing/2014/main" id="{F348F9FA-9F0D-46A3-B278-CF1C78FD1304}"/>
                </a:ext>
              </a:extLst>
            </p:cNvPr>
            <p:cNvSpPr/>
            <p:nvPr/>
          </p:nvSpPr>
          <p:spPr>
            <a:xfrm>
              <a:off x="3117811" y="3662434"/>
              <a:ext cx="1553900" cy="1289724"/>
            </a:xfrm>
            <a:custGeom>
              <a:avLst/>
              <a:gdLst>
                <a:gd name="connsiteX0" fmla="*/ 0 w 2045726"/>
                <a:gd name="connsiteY0" fmla="*/ 881887 h 1763773"/>
                <a:gd name="connsiteX1" fmla="*/ 440943 w 2045726"/>
                <a:gd name="connsiteY1" fmla="*/ 0 h 1763773"/>
                <a:gd name="connsiteX2" fmla="*/ 1604783 w 2045726"/>
                <a:gd name="connsiteY2" fmla="*/ 0 h 1763773"/>
                <a:gd name="connsiteX3" fmla="*/ 2045726 w 2045726"/>
                <a:gd name="connsiteY3" fmla="*/ 881887 h 1763773"/>
                <a:gd name="connsiteX4" fmla="*/ 1604783 w 2045726"/>
                <a:gd name="connsiteY4" fmla="*/ 1763773 h 1763773"/>
                <a:gd name="connsiteX5" fmla="*/ 440943 w 2045726"/>
                <a:gd name="connsiteY5" fmla="*/ 1763773 h 1763773"/>
                <a:gd name="connsiteX6" fmla="*/ 0 w 2045726"/>
                <a:gd name="connsiteY6" fmla="*/ 881887 h 176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5726" h="1763773">
                  <a:moveTo>
                    <a:pt x="0" y="881887"/>
                  </a:moveTo>
                  <a:lnTo>
                    <a:pt x="440943" y="0"/>
                  </a:lnTo>
                  <a:lnTo>
                    <a:pt x="1604783" y="0"/>
                  </a:lnTo>
                  <a:lnTo>
                    <a:pt x="2045726" y="881887"/>
                  </a:lnTo>
                  <a:lnTo>
                    <a:pt x="1604783" y="1763773"/>
                  </a:lnTo>
                  <a:lnTo>
                    <a:pt x="440943" y="1763773"/>
                  </a:lnTo>
                  <a:lnTo>
                    <a:pt x="0" y="881887"/>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238094" tIns="250046" rIns="238094" bIns="250046" numCol="1" spcCol="1270" anchor="ctr" anchorCtr="0">
              <a:noAutofit/>
            </a:bodyPr>
            <a:lstStyle/>
            <a:p>
              <a:pPr algn="ctr" defTabSz="1566863">
                <a:lnSpc>
                  <a:spcPct val="90000"/>
                </a:lnSpc>
                <a:spcBef>
                  <a:spcPct val="0"/>
                </a:spcBef>
                <a:spcAft>
                  <a:spcPct val="35000"/>
                </a:spcAft>
              </a:pPr>
              <a:r>
                <a:rPr lang="zh-CN" altLang="en-US" sz="2100" dirty="0" smtClean="0"/>
                <a:t>破产程序后的税务问题</a:t>
              </a:r>
              <a:endParaRPr lang="zh-CN" altLang="en-US" sz="2100" dirty="0"/>
            </a:p>
          </p:txBody>
        </p:sp>
        <p:sp>
          <p:nvSpPr>
            <p:cNvPr id="20" name="六边形 19">
              <a:extLst>
                <a:ext uri="{FF2B5EF4-FFF2-40B4-BE49-F238E27FC236}">
                  <a16:creationId xmlns:a16="http://schemas.microsoft.com/office/drawing/2014/main" id="{40109994-407D-46D0-9B20-86BCB97B6996}"/>
                </a:ext>
              </a:extLst>
            </p:cNvPr>
            <p:cNvSpPr/>
            <p:nvPr/>
          </p:nvSpPr>
          <p:spPr>
            <a:xfrm>
              <a:off x="3440170" y="4718145"/>
              <a:ext cx="196026" cy="175260"/>
            </a:xfrm>
            <a:prstGeom prst="hexagon">
              <a:avLst>
                <a:gd name="adj" fmla="val 25000"/>
                <a:gd name="vf" fmla="val 115470"/>
              </a:avLst>
            </a:prstGeom>
          </p:spPr>
          <p:style>
            <a:lnRef idx="2">
              <a:schemeClr val="dk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grpSp>
      <p:sp>
        <p:nvSpPr>
          <p:cNvPr id="26" name="文本框 25">
            <a:extLst>
              <a:ext uri="{FF2B5EF4-FFF2-40B4-BE49-F238E27FC236}">
                <a16:creationId xmlns:a16="http://schemas.microsoft.com/office/drawing/2014/main" id="{E428CD54-6562-4930-B9C6-EDF6967C38AA}"/>
              </a:ext>
            </a:extLst>
          </p:cNvPr>
          <p:cNvSpPr txBox="1"/>
          <p:nvPr/>
        </p:nvSpPr>
        <p:spPr>
          <a:xfrm>
            <a:off x="38571" y="1027591"/>
            <a:ext cx="3299219" cy="3970318"/>
          </a:xfrm>
          <a:prstGeom prst="rect">
            <a:avLst/>
          </a:prstGeom>
          <a:noFill/>
        </p:spPr>
        <p:txBody>
          <a:bodyPr wrap="square" rtlCol="0">
            <a:spAutoFit/>
          </a:bodyPr>
          <a:lstStyle/>
          <a:p>
            <a:pPr marR="0" lvl="0" algn="just" defTabSz="914400" eaLnBrk="1" fontAlgn="auto" latinLnBrk="0" hangingPunct="1">
              <a:lnSpc>
                <a:spcPct val="150000"/>
              </a:lnSpc>
              <a:spcBef>
                <a:spcPts val="0"/>
              </a:spcBef>
              <a:spcAft>
                <a:spcPts val="0"/>
              </a:spcAft>
              <a:buClrTx/>
              <a:buSzTx/>
              <a:tabLst/>
              <a:defRPr/>
            </a:pPr>
            <a:r>
              <a:rPr lang="zh-CN" altLang="en-US" sz="1400" b="1"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历史税务问题的清理和承继</a:t>
            </a:r>
            <a:endParaRPr lang="en-US" altLang="zh-CN" sz="1400" b="1"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marL="360000" lvl="1" indent="-285750" algn="just">
              <a:lnSpc>
                <a:spcPct val="150000"/>
              </a:lnSpc>
              <a:buFont typeface="Wingdings" panose="05000000000000000000" pitchFamily="2" charset="2"/>
              <a:buChar char="ü"/>
            </a:pPr>
            <a:r>
              <a:rPr lang="zh-CN" altLang="en-US" sz="1400"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生效处理和处罚的行政救济；</a:t>
            </a:r>
          </a:p>
          <a:p>
            <a:pPr marL="360000" lvl="1" indent="-285750" algn="just">
              <a:lnSpc>
                <a:spcPct val="150000"/>
              </a:lnSpc>
              <a:buFont typeface="Wingdings" panose="05000000000000000000" pitchFamily="2" charset="2"/>
              <a:buChar char="ü"/>
            </a:pPr>
            <a:r>
              <a:rPr lang="zh-CN" altLang="en-US" sz="1400"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虚开增值税发票的连带问题处理</a:t>
            </a:r>
            <a:endParaRPr lang="en-US" altLang="zh-CN" sz="1400" b="1" kern="100" dirty="0" smtClean="0">
              <a:solidFill>
                <a:prstClr val="black"/>
              </a:solidFill>
              <a:latin typeface="微软雅黑" panose="020B0503020204020204" pitchFamily="34" charset="-122"/>
              <a:cs typeface="Times New Roman" panose="02020603050405020304" pitchFamily="18" charset="0"/>
            </a:endParaRPr>
          </a:p>
          <a:p>
            <a:pPr marR="0" lvl="0" algn="just" defTabSz="914400" eaLnBrk="1" fontAlgn="auto" latinLnBrk="0" hangingPunct="1">
              <a:lnSpc>
                <a:spcPct val="150000"/>
              </a:lnSpc>
              <a:spcBef>
                <a:spcPts val="0"/>
              </a:spcBef>
              <a:spcAft>
                <a:spcPts val="0"/>
              </a:spcAft>
              <a:buClrTx/>
              <a:buSzTx/>
              <a:tabLst/>
              <a:defRPr/>
            </a:pPr>
            <a:r>
              <a:rPr lang="zh-CN" altLang="en-US" sz="1400" b="1"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税务负债的确认</a:t>
            </a:r>
            <a:endParaRPr lang="en-US" altLang="zh-CN" sz="1400" b="1"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marL="360000" lvl="1" indent="-285750" algn="just">
              <a:lnSpc>
                <a:spcPct val="150000"/>
              </a:lnSpc>
              <a:buFont typeface="Wingdings" panose="05000000000000000000" pitchFamily="2" charset="2"/>
              <a:buChar char="ü"/>
            </a:pPr>
            <a:r>
              <a:rPr lang="zh-CN" altLang="en-US" sz="1400"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经确认的税务负债；</a:t>
            </a:r>
          </a:p>
          <a:p>
            <a:pPr marL="360000" lvl="1" indent="-285750" algn="just">
              <a:lnSpc>
                <a:spcPct val="150000"/>
              </a:lnSpc>
              <a:buFont typeface="Wingdings" panose="05000000000000000000" pitchFamily="2" charset="2"/>
              <a:buChar char="ü"/>
            </a:pPr>
            <a:r>
              <a:rPr lang="zh-CN" altLang="en-US" sz="1400"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正在进行的税务检查：时点和结论；</a:t>
            </a:r>
          </a:p>
          <a:p>
            <a:pPr marL="74250" lvl="1" algn="just">
              <a:lnSpc>
                <a:spcPct val="150000"/>
              </a:lnSpc>
            </a:pPr>
            <a:r>
              <a:rPr lang="zh-CN" altLang="en-US" sz="1400" b="1" kern="100" dirty="0" smtClean="0">
                <a:latin typeface="微软雅黑" panose="020B0503020204020204" pitchFamily="34" charset="-122"/>
                <a:ea typeface="微软雅黑" panose="020B0503020204020204" pitchFamily="34" charset="-122"/>
                <a:cs typeface="Times New Roman" panose="02020603050405020304" pitchFamily="18" charset="0"/>
              </a:rPr>
              <a:t>管理人的责任和作用</a:t>
            </a:r>
            <a:r>
              <a:rPr lang="zh-CN" altLang="en-US" sz="1400" kern="1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400"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360000" lvl="1" indent="-285750" algn="just">
              <a:lnSpc>
                <a:spcPct val="150000"/>
              </a:lnSpc>
              <a:buFont typeface="Wingdings" panose="05000000000000000000" pitchFamily="2" charset="2"/>
              <a:buChar char="ü"/>
            </a:pPr>
            <a:r>
              <a:rPr lang="zh-CN" altLang="en-US" sz="1400"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行政法下的权利义务；</a:t>
            </a:r>
            <a:endParaRPr lang="zh-CN" altLang="en-US" sz="1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marL="360000" lvl="1" indent="-285750" algn="just">
              <a:lnSpc>
                <a:spcPct val="150000"/>
              </a:lnSpc>
              <a:buFont typeface="Wingdings" panose="05000000000000000000" pitchFamily="2" charset="2"/>
              <a:buChar char="ü"/>
            </a:pPr>
            <a:r>
              <a:rPr lang="zh-CN" altLang="en-US" sz="1400"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其他责任在税法下的反应</a:t>
            </a:r>
            <a:endParaRPr lang="en-US" altLang="zh-CN" sz="1400"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marL="360000" lvl="1" indent="-285750" algn="just">
              <a:lnSpc>
                <a:spcPct val="150000"/>
              </a:lnSpc>
              <a:buFont typeface="Wingdings" panose="05000000000000000000" pitchFamily="2" charset="2"/>
              <a:buChar char="ü"/>
            </a:pPr>
            <a:r>
              <a:rPr lang="zh-CN" altLang="en-US" sz="1400"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管理人的保护措施和应对</a:t>
            </a:r>
            <a:endParaRPr lang="zh-CN" altLang="en-US" sz="1400"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74250" lvl="1" algn="just">
              <a:lnSpc>
                <a:spcPct val="150000"/>
              </a:lnSpc>
            </a:pPr>
            <a:endParaRPr lang="zh-CN" altLang="en-US" sz="1400"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endParaRPr kumimoji="0" lang="zh-CN" altLang="en-US" sz="1400" b="0" i="0" u="none" strike="noStrike" kern="100" cap="none" spc="0" normalizeH="0" baseline="0" noProof="0" dirty="0" smtClean="0">
              <a:ln>
                <a:noFill/>
              </a:ln>
              <a:solidFill>
                <a:prstClr val="black"/>
              </a:solidFill>
              <a:effectLst/>
              <a:uLnTx/>
              <a:uFillTx/>
              <a:latin typeface="微软雅黑" panose="020B0503020204020204" pitchFamily="34" charset="-122"/>
              <a:cs typeface="Times New Roman" panose="02020603050405020304" pitchFamily="18" charset="0"/>
            </a:endParaRPr>
          </a:p>
        </p:txBody>
      </p:sp>
      <p:sp>
        <p:nvSpPr>
          <p:cNvPr id="31" name="文本框 30">
            <a:extLst>
              <a:ext uri="{FF2B5EF4-FFF2-40B4-BE49-F238E27FC236}">
                <a16:creationId xmlns:a16="http://schemas.microsoft.com/office/drawing/2014/main" id="{80399829-BCE6-4A46-8A86-26FF2E319E0F}"/>
              </a:ext>
            </a:extLst>
          </p:cNvPr>
          <p:cNvSpPr txBox="1"/>
          <p:nvPr/>
        </p:nvSpPr>
        <p:spPr>
          <a:xfrm>
            <a:off x="4665743" y="4622976"/>
            <a:ext cx="3445918" cy="1384995"/>
          </a:xfrm>
          <a:prstGeom prst="rect">
            <a:avLst/>
          </a:prstGeom>
          <a:noFill/>
        </p:spPr>
        <p:txBody>
          <a:bodyPr wrap="square" rtlCol="0">
            <a:spAutoFit/>
          </a:bodyPr>
          <a:lstStyle/>
          <a:p>
            <a:pPr>
              <a:lnSpc>
                <a:spcPct val="150000"/>
              </a:lnSpc>
            </a:pPr>
            <a:r>
              <a:rPr lang="zh-CN" altLang="en-US" sz="1400" b="1" dirty="0" smtClean="0">
                <a:latin typeface="微软雅黑" panose="020B0503020204020204" pitchFamily="34" charset="-122"/>
                <a:ea typeface="微软雅黑" panose="020B0503020204020204" pitchFamily="34" charset="-122"/>
              </a:rPr>
              <a:t>税基的承继和延续问题：</a:t>
            </a:r>
            <a:endParaRPr lang="en-US" altLang="zh-CN" sz="1400" b="1" dirty="0" smtClean="0">
              <a:latin typeface="微软雅黑" panose="020B0503020204020204" pitchFamily="34" charset="-122"/>
              <a:ea typeface="微软雅黑" panose="020B0503020204020204" pitchFamily="34" charset="-122"/>
            </a:endParaRPr>
          </a:p>
          <a:p>
            <a:pPr>
              <a:lnSpc>
                <a:spcPct val="150000"/>
              </a:lnSpc>
            </a:pPr>
            <a:r>
              <a:rPr lang="zh-CN" altLang="en-US" sz="1400" b="1" dirty="0" smtClean="0">
                <a:latin typeface="微软雅黑" panose="020B0503020204020204" pitchFamily="34" charset="-122"/>
                <a:ea typeface="微软雅黑" panose="020B0503020204020204" pitchFamily="34" charset="-122"/>
              </a:rPr>
              <a:t>投资人对税务问题的理解和判断</a:t>
            </a:r>
            <a:endParaRPr lang="en-US" altLang="zh-CN" sz="1400" b="1" dirty="0" smtClean="0">
              <a:latin typeface="微软雅黑" panose="020B0503020204020204" pitchFamily="34" charset="-122"/>
              <a:ea typeface="微软雅黑" panose="020B0503020204020204" pitchFamily="34" charset="-122"/>
            </a:endParaRPr>
          </a:p>
          <a:p>
            <a:pPr>
              <a:lnSpc>
                <a:spcPct val="150000"/>
              </a:lnSpc>
            </a:pPr>
            <a:r>
              <a:rPr lang="zh-CN" altLang="en-US" sz="1400" b="1" dirty="0" smtClean="0">
                <a:latin typeface="微软雅黑" panose="020B0503020204020204" pitchFamily="34" charset="-122"/>
                <a:ea typeface="微软雅黑" panose="020B0503020204020204" pitchFamily="34" charset="-122"/>
              </a:rPr>
              <a:t>重整的未来价值和税收规划问题</a:t>
            </a:r>
            <a:endParaRPr lang="en-US" altLang="zh-CN" sz="1400" b="1" dirty="0" smtClean="0">
              <a:latin typeface="微软雅黑" panose="020B0503020204020204" pitchFamily="34" charset="-122"/>
              <a:ea typeface="微软雅黑" panose="020B0503020204020204" pitchFamily="34" charset="-122"/>
            </a:endParaRPr>
          </a:p>
          <a:p>
            <a:pPr marL="360000" lvl="1" indent="-285750" algn="just">
              <a:lnSpc>
                <a:spcPct val="150000"/>
              </a:lnSpc>
              <a:buFont typeface="Wingdings" panose="05000000000000000000" pitchFamily="2" charset="2"/>
              <a:buChar char="ü"/>
            </a:pPr>
            <a:r>
              <a:rPr lang="zh-CN" altLang="en-US" sz="1400"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从经营情况倒推相关的重整方案</a:t>
            </a:r>
            <a:endParaRPr lang="en-US" altLang="zh-CN" sz="1400" dirty="0">
              <a:latin typeface="微软雅黑" panose="020B0503020204020204" pitchFamily="34" charset="-122"/>
              <a:ea typeface="微软雅黑" panose="020B0503020204020204" pitchFamily="34" charset="-122"/>
            </a:endParaRPr>
          </a:p>
        </p:txBody>
      </p:sp>
      <p:sp>
        <p:nvSpPr>
          <p:cNvPr id="21" name="íŝlïḑê">
            <a:extLst>
              <a:ext uri="{FF2B5EF4-FFF2-40B4-BE49-F238E27FC236}">
                <a16:creationId xmlns:a16="http://schemas.microsoft.com/office/drawing/2014/main" id="{04183321-5F1B-4CFE-AA8D-9C83AC7B7896}"/>
              </a:ext>
            </a:extLst>
          </p:cNvPr>
          <p:cNvSpPr txBox="1"/>
          <p:nvPr/>
        </p:nvSpPr>
        <p:spPr>
          <a:xfrm>
            <a:off x="157582" y="4790109"/>
            <a:ext cx="3038229" cy="738664"/>
          </a:xfrm>
          <a:prstGeom prst="rect">
            <a:avLst/>
          </a:prstGeom>
          <a:noFill/>
        </p:spPr>
        <p:txBody>
          <a:bodyPr wrap="square" rtlCol="0">
            <a:spAutoFit/>
          </a:bodyPr>
          <a:lstStyle>
            <a:defPPr>
              <a:defRPr lang="zh-CN"/>
            </a:defPPr>
            <a:lvl1pPr>
              <a:lnSpc>
                <a:spcPts val="1500"/>
              </a:lnSpc>
              <a:defRPr sz="900"/>
            </a:lvl1pPr>
          </a:lstStyle>
          <a:p>
            <a:pPr>
              <a:lnSpc>
                <a:spcPct val="100000"/>
              </a:lnSpc>
            </a:pPr>
            <a:r>
              <a:rPr lang="zh-CN" altLang="en-US" sz="1400" b="1" dirty="0" smtClean="0">
                <a:solidFill>
                  <a:srgbClr val="00B0F0"/>
                </a:solidFill>
                <a:latin typeface="微软雅黑" panose="020B0503020204020204" pitchFamily="34" charset="-122"/>
                <a:ea typeface="微软雅黑" panose="020B0503020204020204" pitchFamily="34" charset="-122"/>
                <a:cs typeface="+mn-ea"/>
                <a:sym typeface="+mn-lt"/>
              </a:rPr>
              <a:t>破产是企业经营中的特殊阶段，特别是对破产重整而言，从原理上，和投资并购有很大的类似之处</a:t>
            </a:r>
            <a:endParaRPr lang="en-US" altLang="zh-CN" sz="1400" b="1" dirty="0" smtClean="0">
              <a:solidFill>
                <a:srgbClr val="00B0F0"/>
              </a:solidFill>
              <a:latin typeface="微软雅黑" panose="020B0503020204020204" pitchFamily="34" charset="-122"/>
              <a:ea typeface="微软雅黑" panose="020B0503020204020204" pitchFamily="34" charset="-122"/>
              <a:cs typeface="+mn-ea"/>
              <a:sym typeface="+mn-lt"/>
            </a:endParaRPr>
          </a:p>
        </p:txBody>
      </p:sp>
      <p:sp>
        <p:nvSpPr>
          <p:cNvPr id="18" name="文本框 17">
            <a:extLst>
              <a:ext uri="{FF2B5EF4-FFF2-40B4-BE49-F238E27FC236}">
                <a16:creationId xmlns:a16="http://schemas.microsoft.com/office/drawing/2014/main" id="{E428CD54-6562-4930-B9C6-EDF6967C38AA}"/>
              </a:ext>
            </a:extLst>
          </p:cNvPr>
          <p:cNvSpPr txBox="1"/>
          <p:nvPr/>
        </p:nvSpPr>
        <p:spPr>
          <a:xfrm>
            <a:off x="6157657" y="667102"/>
            <a:ext cx="3299219" cy="4293483"/>
          </a:xfrm>
          <a:prstGeom prst="rect">
            <a:avLst/>
          </a:prstGeom>
          <a:noFill/>
        </p:spPr>
        <p:txBody>
          <a:bodyPr wrap="square" rtlCol="0">
            <a:spAutoFit/>
          </a:bodyPr>
          <a:lstStyle/>
          <a:p>
            <a:pPr marR="0" lvl="0" algn="just" defTabSz="914400" eaLnBrk="1" fontAlgn="auto" latinLnBrk="0" hangingPunct="1">
              <a:lnSpc>
                <a:spcPct val="150000"/>
              </a:lnSpc>
              <a:spcBef>
                <a:spcPts val="0"/>
              </a:spcBef>
              <a:spcAft>
                <a:spcPts val="0"/>
              </a:spcAft>
              <a:buClrTx/>
              <a:buSzTx/>
              <a:tabLst/>
              <a:defRPr/>
            </a:pPr>
            <a:r>
              <a:rPr lang="zh-CN" altLang="en-US" sz="1400" b="1"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资产处理的税务问题</a:t>
            </a:r>
            <a:endParaRPr lang="en-US" altLang="zh-CN" sz="1400" b="1"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marL="360000" lvl="1" indent="-285750" algn="just">
              <a:lnSpc>
                <a:spcPct val="150000"/>
              </a:lnSpc>
              <a:buFont typeface="Wingdings" panose="05000000000000000000" pitchFamily="2" charset="2"/>
              <a:buChar char="ü"/>
            </a:pPr>
            <a:r>
              <a:rPr lang="zh-CN" altLang="en-US" sz="1400"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一般情况下的税务处理问题</a:t>
            </a:r>
            <a:endParaRPr lang="en-US" altLang="zh-CN" sz="1400"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marL="360000" lvl="1" indent="-285750" algn="just">
              <a:lnSpc>
                <a:spcPct val="150000"/>
              </a:lnSpc>
              <a:buFont typeface="Wingdings" panose="05000000000000000000" pitchFamily="2" charset="2"/>
              <a:buChar char="ü"/>
            </a:pPr>
            <a:r>
              <a:rPr lang="zh-CN" altLang="en-US" sz="1400" kern="100" dirty="0" smtClean="0">
                <a:solidFill>
                  <a:prstClr val="black"/>
                </a:solidFill>
                <a:latin typeface="微软雅黑" panose="020B0503020204020204" pitchFamily="34" charset="-122"/>
                <a:cs typeface="Times New Roman" panose="02020603050405020304" pitchFamily="18" charset="0"/>
              </a:rPr>
              <a:t>特殊情况下的税务处理问题</a:t>
            </a:r>
            <a:endParaRPr lang="en-US" altLang="zh-CN" sz="1400" kern="100" dirty="0" smtClean="0">
              <a:solidFill>
                <a:prstClr val="black"/>
              </a:solidFill>
              <a:latin typeface="微软雅黑" panose="020B0503020204020204" pitchFamily="34" charset="-122"/>
              <a:cs typeface="Times New Roman" panose="02020603050405020304" pitchFamily="18" charset="0"/>
            </a:endParaRPr>
          </a:p>
          <a:p>
            <a:pPr marL="360000" lvl="1" indent="-285750" algn="just">
              <a:lnSpc>
                <a:spcPct val="150000"/>
              </a:lnSpc>
              <a:buFont typeface="Wingdings" panose="05000000000000000000" pitchFamily="2" charset="2"/>
              <a:buChar char="ü"/>
            </a:pPr>
            <a:r>
              <a:rPr lang="zh-CN" altLang="en-US" sz="1400" kern="100" dirty="0" smtClean="0">
                <a:solidFill>
                  <a:prstClr val="black"/>
                </a:solidFill>
                <a:latin typeface="微软雅黑" panose="020B0503020204020204" pitchFamily="34" charset="-122"/>
                <a:cs typeface="Times New Roman" panose="02020603050405020304" pitchFamily="18" charset="0"/>
              </a:rPr>
              <a:t>资产处理中的税费成本和确认</a:t>
            </a:r>
            <a:endParaRPr lang="en-US" altLang="zh-CN" sz="1400" kern="100" dirty="0" smtClean="0">
              <a:solidFill>
                <a:prstClr val="black"/>
              </a:solidFill>
              <a:latin typeface="微软雅黑" panose="020B0503020204020204" pitchFamily="34" charset="-122"/>
              <a:cs typeface="Times New Roman" panose="02020603050405020304" pitchFamily="18" charset="0"/>
            </a:endParaRPr>
          </a:p>
          <a:p>
            <a:pPr marL="360000" lvl="1" indent="-285750" algn="just">
              <a:lnSpc>
                <a:spcPct val="150000"/>
              </a:lnSpc>
              <a:buFont typeface="Wingdings" panose="05000000000000000000" pitchFamily="2" charset="2"/>
              <a:buChar char="ü"/>
            </a:pPr>
            <a:r>
              <a:rPr lang="zh-CN" altLang="en-US" sz="1400" kern="100" dirty="0" smtClean="0">
                <a:solidFill>
                  <a:prstClr val="black"/>
                </a:solidFill>
                <a:latin typeface="微软雅黑" panose="020B0503020204020204" pitchFamily="34" charset="-122"/>
                <a:cs typeface="Times New Roman" panose="02020603050405020304" pitchFamily="18" charset="0"/>
              </a:rPr>
              <a:t>资产处理中的成本承担</a:t>
            </a:r>
            <a:endParaRPr lang="en-US" altLang="zh-CN" sz="1400" kern="100" dirty="0" smtClean="0">
              <a:solidFill>
                <a:prstClr val="black"/>
              </a:solidFill>
              <a:latin typeface="微软雅黑" panose="020B0503020204020204" pitchFamily="34" charset="-122"/>
              <a:cs typeface="Times New Roman" panose="02020603050405020304" pitchFamily="18" charset="0"/>
            </a:endParaRPr>
          </a:p>
          <a:p>
            <a:pPr marL="360000" lvl="1" indent="-285750" algn="just">
              <a:lnSpc>
                <a:spcPct val="150000"/>
              </a:lnSpc>
              <a:buFont typeface="Wingdings" panose="05000000000000000000" pitchFamily="2" charset="2"/>
              <a:buChar char="ü"/>
            </a:pPr>
            <a:r>
              <a:rPr lang="zh-CN" altLang="en-US" sz="1400" kern="100" dirty="0" smtClean="0">
                <a:solidFill>
                  <a:prstClr val="black"/>
                </a:solidFill>
                <a:latin typeface="微软雅黑" panose="020B0503020204020204" pitchFamily="34" charset="-122"/>
                <a:cs typeface="Times New Roman" panose="02020603050405020304" pitchFamily="18" charset="0"/>
              </a:rPr>
              <a:t>税收优惠问题</a:t>
            </a:r>
            <a:endParaRPr lang="en-US" altLang="zh-CN" sz="1400" kern="100" dirty="0" smtClean="0">
              <a:solidFill>
                <a:prstClr val="black"/>
              </a:solidFill>
              <a:latin typeface="微软雅黑" panose="020B0503020204020204" pitchFamily="34" charset="-122"/>
              <a:cs typeface="Times New Roman" panose="02020603050405020304" pitchFamily="18" charset="0"/>
            </a:endParaRPr>
          </a:p>
          <a:p>
            <a:pPr marL="360000" lvl="1" indent="-285750" algn="just">
              <a:lnSpc>
                <a:spcPct val="150000"/>
              </a:lnSpc>
              <a:buFont typeface="Wingdings" panose="05000000000000000000" pitchFamily="2" charset="2"/>
              <a:buChar char="ü"/>
            </a:pPr>
            <a:r>
              <a:rPr lang="zh-CN" altLang="en-US" sz="1400" kern="100" dirty="0" smtClean="0">
                <a:solidFill>
                  <a:prstClr val="black"/>
                </a:solidFill>
                <a:latin typeface="微软雅黑" panose="020B0503020204020204" pitchFamily="34" charset="-122"/>
                <a:cs typeface="Times New Roman" panose="02020603050405020304" pitchFamily="18" charset="0"/>
              </a:rPr>
              <a:t>发票问题</a:t>
            </a:r>
            <a:endParaRPr lang="en-US" altLang="zh-CN" sz="1400" kern="100" dirty="0" smtClean="0">
              <a:solidFill>
                <a:prstClr val="black"/>
              </a:solidFill>
              <a:latin typeface="微软雅黑" panose="020B0503020204020204" pitchFamily="34" charset="-122"/>
              <a:cs typeface="Times New Roman" panose="02020603050405020304" pitchFamily="18" charset="0"/>
            </a:endParaRPr>
          </a:p>
          <a:p>
            <a:pPr marR="0" lvl="0" algn="just" defTabSz="914400" eaLnBrk="1" fontAlgn="auto" latinLnBrk="0" hangingPunct="1">
              <a:lnSpc>
                <a:spcPct val="150000"/>
              </a:lnSpc>
              <a:spcBef>
                <a:spcPts val="0"/>
              </a:spcBef>
              <a:spcAft>
                <a:spcPts val="0"/>
              </a:spcAft>
              <a:buClrTx/>
              <a:buSzTx/>
              <a:tabLst/>
              <a:defRPr/>
            </a:pPr>
            <a:r>
              <a:rPr lang="zh-CN" altLang="en-US" sz="1400" b="1"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税收筹划和重整价值</a:t>
            </a:r>
            <a:endParaRPr lang="en-US" altLang="zh-CN" sz="1400" b="1"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marL="360000" lvl="1" indent="-285750" algn="just">
              <a:lnSpc>
                <a:spcPct val="150000"/>
              </a:lnSpc>
              <a:buFont typeface="Wingdings" panose="05000000000000000000" pitchFamily="2" charset="2"/>
              <a:buChar char="ü"/>
            </a:pPr>
            <a:r>
              <a:rPr lang="zh-CN" altLang="en-US" sz="1400"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债务重整的税收问题</a:t>
            </a:r>
            <a:endParaRPr lang="en-US" altLang="zh-CN" sz="1400"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marL="360000" lvl="1" indent="-285750" algn="just">
              <a:lnSpc>
                <a:spcPct val="150000"/>
              </a:lnSpc>
              <a:buFont typeface="Wingdings" panose="05000000000000000000" pitchFamily="2" charset="2"/>
              <a:buChar char="ü"/>
            </a:pPr>
            <a:r>
              <a:rPr lang="zh-CN" altLang="en-US" sz="1400"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重整方案设计中的税收规划；</a:t>
            </a:r>
          </a:p>
          <a:p>
            <a:pPr marL="74250" lvl="1" algn="just">
              <a:lnSpc>
                <a:spcPct val="150000"/>
              </a:lnSpc>
            </a:pPr>
            <a:r>
              <a:rPr lang="zh-CN" altLang="en-US" sz="1400" b="1" kern="100" dirty="0" smtClean="0">
                <a:latin typeface="微软雅黑" panose="020B0503020204020204" pitchFamily="34" charset="-122"/>
                <a:ea typeface="微软雅黑" panose="020B0503020204020204" pitchFamily="34" charset="-122"/>
                <a:cs typeface="Times New Roman" panose="02020603050405020304" pitchFamily="18" charset="0"/>
              </a:rPr>
              <a:t>管理人的责任和作用（沟通和存档）</a:t>
            </a:r>
            <a:endParaRPr lang="zh-CN" altLang="en-US" sz="1400"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74250" lvl="1" algn="just">
              <a:lnSpc>
                <a:spcPct val="150000"/>
              </a:lnSpc>
            </a:pPr>
            <a:endParaRPr lang="zh-CN" altLang="en-US" sz="1400" kern="10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endParaRPr kumimoji="0" lang="zh-CN" altLang="en-US" sz="1400" b="0" i="0" u="none" strike="noStrike" kern="100" cap="none" spc="0" normalizeH="0" baseline="0" noProof="0" dirty="0" smtClean="0">
              <a:ln>
                <a:noFill/>
              </a:ln>
              <a:solidFill>
                <a:prstClr val="black"/>
              </a:solidFill>
              <a:effectLst/>
              <a:uLnTx/>
              <a:uFillTx/>
              <a:latin typeface="微软雅黑" panose="020B0503020204020204" pitchFamily="34" charset="-122"/>
              <a:cs typeface="Times New Roman" panose="02020603050405020304" pitchFamily="18" charset="0"/>
            </a:endParaRPr>
          </a:p>
        </p:txBody>
      </p:sp>
      <p:sp>
        <p:nvSpPr>
          <p:cNvPr id="17" name="Title 12"/>
          <p:cNvSpPr txBox="1">
            <a:spLocks/>
          </p:cNvSpPr>
          <p:nvPr/>
        </p:nvSpPr>
        <p:spPr>
          <a:xfrm>
            <a:off x="38571" y="137928"/>
            <a:ext cx="8374154" cy="644677"/>
          </a:xfrm>
          <a:prstGeom prst="rect">
            <a:avLst/>
          </a:prstGeom>
        </p:spPr>
        <p:txBody>
          <a:bodyPr/>
          <a:lstStyle>
            <a:lvl1pPr marL="0" indent="0" algn="l" defTabSz="180000" rtl="0" eaLnBrk="1" latinLnBrk="0" hangingPunct="1">
              <a:lnSpc>
                <a:spcPts val="4800"/>
              </a:lnSpc>
              <a:spcBef>
                <a:spcPct val="0"/>
              </a:spcBef>
              <a:spcAft>
                <a:spcPts val="0"/>
              </a:spcAft>
              <a:buNone/>
              <a:defRPr lang="en-AU" sz="4800" b="1" kern="1200" cap="none" spc="-150" baseline="0" dirty="0">
                <a:solidFill>
                  <a:schemeClr val="tx2"/>
                </a:solidFill>
                <a:latin typeface="Arial"/>
                <a:ea typeface="+mj-ea"/>
                <a:cs typeface="+mj-cs"/>
              </a:defRPr>
            </a:lvl1pPr>
          </a:lstStyle>
          <a:p>
            <a:r>
              <a:rPr lang="zh-CN" altLang="en-US" sz="3508" dirty="0" smtClean="0">
                <a:latin typeface="微软雅黑" panose="020B0503020204020204" pitchFamily="34" charset="-122"/>
                <a:ea typeface="微软雅黑" panose="020B0503020204020204" pitchFamily="34" charset="-122"/>
              </a:rPr>
              <a:t>破产重整税收问题的特点和思维框架</a:t>
            </a:r>
            <a:endParaRPr lang="zh-CN" altLang="en-US" sz="3508"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18915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0168" y="420199"/>
            <a:ext cx="7962870" cy="707886"/>
          </a:xfrm>
          <a:prstGeom prst="rect">
            <a:avLst/>
          </a:prstGeom>
          <a:noFill/>
        </p:spPr>
        <p:txBody>
          <a:bodyPr wrap="square" rtlCol="0">
            <a:spAutoFit/>
          </a:bodyPr>
          <a:lstStyle/>
          <a:p>
            <a:pPr lvl="0">
              <a:defRPr/>
            </a:pPr>
            <a:r>
              <a:rPr lang="en-US" altLang="zh-CN" sz="4000" b="1" dirty="0" smtClean="0">
                <a:solidFill>
                  <a:srgbClr val="00AEEE"/>
                </a:solidFill>
                <a:latin typeface="+mj-ea"/>
                <a:ea typeface="+mj-ea"/>
                <a:cs typeface="+mn-ea"/>
                <a:sym typeface="+mn-lt"/>
              </a:rPr>
              <a:t>3</a:t>
            </a:r>
            <a:r>
              <a:rPr lang="en-US" altLang="zh-CN" sz="4000" b="1" dirty="0">
                <a:solidFill>
                  <a:srgbClr val="00AEEE"/>
                </a:solidFill>
                <a:latin typeface="+mj-ea"/>
                <a:ea typeface="+mj-ea"/>
                <a:cs typeface="+mn-ea"/>
                <a:sym typeface="+mn-lt"/>
              </a:rPr>
              <a:t>.</a:t>
            </a:r>
            <a:r>
              <a:rPr lang="en-US" altLang="zh-CN" sz="4000" b="1" dirty="0" smtClean="0">
                <a:solidFill>
                  <a:srgbClr val="00AEEE"/>
                </a:solidFill>
                <a:latin typeface="Times New Roman"/>
                <a:ea typeface="Microsoft YaHei"/>
                <a:cs typeface="+mn-ea"/>
                <a:sym typeface="+mn-lt"/>
              </a:rPr>
              <a:t>  </a:t>
            </a:r>
            <a:r>
              <a:rPr lang="zh-CN" altLang="en-US" sz="4000" b="1" dirty="0" smtClean="0">
                <a:solidFill>
                  <a:srgbClr val="00AEEE"/>
                </a:solidFill>
                <a:latin typeface="Times New Roman"/>
                <a:ea typeface="Microsoft YaHei"/>
                <a:cs typeface="+mn-ea"/>
                <a:sym typeface="+mn-lt"/>
              </a:rPr>
              <a:t>破产</a:t>
            </a:r>
            <a:r>
              <a:rPr lang="zh-CN" altLang="en-US" sz="4000" b="1" dirty="0">
                <a:solidFill>
                  <a:srgbClr val="00AEEE"/>
                </a:solidFill>
                <a:latin typeface="Times New Roman"/>
                <a:ea typeface="Microsoft YaHei"/>
                <a:cs typeface="+mn-ea"/>
                <a:sym typeface="+mn-lt"/>
              </a:rPr>
              <a:t>中的涉税问题</a:t>
            </a:r>
          </a:p>
        </p:txBody>
      </p:sp>
      <p:sp>
        <p:nvSpPr>
          <p:cNvPr id="32" name="灯片编号占位符 31"/>
          <p:cNvSpPr>
            <a:spLocks noGrp="1"/>
          </p:cNvSpPr>
          <p:nvPr>
            <p:ph type="sldNum" sz="quarter" idx="11"/>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28</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graphicFrame>
        <p:nvGraphicFramePr>
          <p:cNvPr id="24" name="内容占位符 2"/>
          <p:cNvGraphicFramePr>
            <a:graphicFrameLocks/>
          </p:cNvGraphicFramePr>
          <p:nvPr>
            <p:extLst>
              <p:ext uri="{D42A27DB-BD31-4B8C-83A1-F6EECF244321}">
                <p14:modId xmlns:p14="http://schemas.microsoft.com/office/powerpoint/2010/main" val="3041590025"/>
              </p:ext>
            </p:extLst>
          </p:nvPr>
        </p:nvGraphicFramePr>
        <p:xfrm>
          <a:off x="316655" y="1299786"/>
          <a:ext cx="8345312" cy="4621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Oval 26"/>
          <p:cNvSpPr>
            <a:spLocks noChangeArrowheads="1"/>
          </p:cNvSpPr>
          <p:nvPr/>
        </p:nvSpPr>
        <p:spPr bwMode="auto">
          <a:xfrm>
            <a:off x="910681" y="4210774"/>
            <a:ext cx="466725" cy="520471"/>
          </a:xfrm>
          <a:prstGeom prst="ellipse">
            <a:avLst/>
          </a:prstGeom>
          <a:solidFill>
            <a:srgbClr val="E7E6E6">
              <a:lumMod val="25000"/>
            </a:srgbClr>
          </a:solidFill>
          <a:ln w="12700" cap="flat" cmpd="sng" algn="ctr">
            <a:noFill/>
            <a:prstDash val="solid"/>
            <a:miter lim="800000"/>
          </a:ln>
          <a:effectLst>
            <a:outerShdw blurRad="50800" dist="38100" dir="10800000" algn="r" rotWithShape="0">
              <a:prstClr val="black">
                <a:alpha val="40000"/>
              </a:prstClr>
            </a:outerShdw>
          </a:effectLst>
        </p:spPr>
        <p:txBody>
          <a:bodyPr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zh-CN" altLang="en-US" sz="1051" b="1" i="0" u="none" strike="noStrike" kern="0" cap="none" spc="0" normalizeH="0" baseline="0" noProof="0">
              <a:ln>
                <a:noFill/>
              </a:ln>
              <a:solidFill>
                <a:prstClr val="white"/>
              </a:solidFill>
              <a:effectLst/>
              <a:uLnTx/>
              <a:uFillTx/>
              <a:latin typeface="Arial" panose="020F0502020204030204"/>
              <a:ea typeface="微软雅黑"/>
              <a:cs typeface="+mn-ea"/>
              <a:sym typeface="+mn-lt"/>
            </a:endParaRPr>
          </a:p>
        </p:txBody>
      </p:sp>
      <p:sp>
        <p:nvSpPr>
          <p:cNvPr id="29" name="Freeform 40"/>
          <p:cNvSpPr>
            <a:spLocks noChangeArrowheads="1"/>
          </p:cNvSpPr>
          <p:nvPr/>
        </p:nvSpPr>
        <p:spPr bwMode="auto">
          <a:xfrm>
            <a:off x="1079749" y="4327546"/>
            <a:ext cx="128588" cy="286926"/>
          </a:xfrm>
          <a:custGeom>
            <a:avLst/>
            <a:gdLst>
              <a:gd name="T0" fmla="*/ 2147483647 w 89"/>
              <a:gd name="T1" fmla="*/ 2147483647 h 176"/>
              <a:gd name="T2" fmla="*/ 2147483647 w 89"/>
              <a:gd name="T3" fmla="*/ 2147483647 h 176"/>
              <a:gd name="T4" fmla="*/ 0 w 89"/>
              <a:gd name="T5" fmla="*/ 2147483647 h 176"/>
              <a:gd name="T6" fmla="*/ 2147483647 w 89"/>
              <a:gd name="T7" fmla="*/ 2147483647 h 176"/>
              <a:gd name="T8" fmla="*/ 2147483647 w 89"/>
              <a:gd name="T9" fmla="*/ 2147483647 h 176"/>
              <a:gd name="T10" fmla="*/ 2147483647 w 89"/>
              <a:gd name="T11" fmla="*/ 2147483647 h 176"/>
              <a:gd name="T12" fmla="*/ 2147483647 w 89"/>
              <a:gd name="T13" fmla="*/ 2147483647 h 176"/>
              <a:gd name="T14" fmla="*/ 2147483647 w 89"/>
              <a:gd name="T15" fmla="*/ 2147483647 h 176"/>
              <a:gd name="T16" fmla="*/ 2147483647 w 89"/>
              <a:gd name="T17" fmla="*/ 2147483647 h 176"/>
              <a:gd name="T18" fmla="*/ 2147483647 w 89"/>
              <a:gd name="T19" fmla="*/ 0 h 176"/>
              <a:gd name="T20" fmla="*/ 2147483647 w 89"/>
              <a:gd name="T21" fmla="*/ 0 h 176"/>
              <a:gd name="T22" fmla="*/ 2147483647 w 89"/>
              <a:gd name="T23" fmla="*/ 2147483647 h 176"/>
              <a:gd name="T24" fmla="*/ 2147483647 w 89"/>
              <a:gd name="T25" fmla="*/ 2147483647 h 176"/>
              <a:gd name="T26" fmla="*/ 2147483647 w 89"/>
              <a:gd name="T27" fmla="*/ 2147483647 h 176"/>
              <a:gd name="T28" fmla="*/ 2147483647 w 89"/>
              <a:gd name="T29" fmla="*/ 2147483647 h 176"/>
              <a:gd name="T30" fmla="*/ 2147483647 w 89"/>
              <a:gd name="T31" fmla="*/ 2147483647 h 176"/>
              <a:gd name="T32" fmla="*/ 2147483647 w 89"/>
              <a:gd name="T33" fmla="*/ 2147483647 h 176"/>
              <a:gd name="T34" fmla="*/ 2147483647 w 89"/>
              <a:gd name="T35" fmla="*/ 2147483647 h 176"/>
              <a:gd name="T36" fmla="*/ 2147483647 w 89"/>
              <a:gd name="T37" fmla="*/ 2147483647 h 176"/>
              <a:gd name="T38" fmla="*/ 2147483647 w 89"/>
              <a:gd name="T39" fmla="*/ 2147483647 h 176"/>
              <a:gd name="T40" fmla="*/ 2147483647 w 89"/>
              <a:gd name="T41" fmla="*/ 2147483647 h 1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176"/>
              <a:gd name="T65" fmla="*/ 89 w 89"/>
              <a:gd name="T66" fmla="*/ 176 h 1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176">
                <a:moveTo>
                  <a:pt x="37" y="176"/>
                </a:moveTo>
                <a:cubicBezTo>
                  <a:pt x="37" y="154"/>
                  <a:pt x="37" y="154"/>
                  <a:pt x="37" y="154"/>
                </a:cubicBezTo>
                <a:cubicBezTo>
                  <a:pt x="23" y="154"/>
                  <a:pt x="9" y="150"/>
                  <a:pt x="0" y="145"/>
                </a:cubicBezTo>
                <a:cubicBezTo>
                  <a:pt x="6" y="130"/>
                  <a:pt x="6" y="130"/>
                  <a:pt x="6" y="130"/>
                </a:cubicBezTo>
                <a:cubicBezTo>
                  <a:pt x="15" y="136"/>
                  <a:pt x="27" y="140"/>
                  <a:pt x="40" y="140"/>
                </a:cubicBezTo>
                <a:cubicBezTo>
                  <a:pt x="57" y="140"/>
                  <a:pt x="68" y="131"/>
                  <a:pt x="68" y="119"/>
                </a:cubicBezTo>
                <a:cubicBezTo>
                  <a:pt x="68" y="107"/>
                  <a:pt x="59" y="100"/>
                  <a:pt x="41" y="93"/>
                </a:cubicBezTo>
                <a:cubicBezTo>
                  <a:pt x="17" y="85"/>
                  <a:pt x="2" y="75"/>
                  <a:pt x="2" y="56"/>
                </a:cubicBezTo>
                <a:cubicBezTo>
                  <a:pt x="2" y="38"/>
                  <a:pt x="16" y="25"/>
                  <a:pt x="38" y="21"/>
                </a:cubicBezTo>
                <a:cubicBezTo>
                  <a:pt x="38" y="0"/>
                  <a:pt x="38" y="0"/>
                  <a:pt x="38" y="0"/>
                </a:cubicBezTo>
                <a:cubicBezTo>
                  <a:pt x="53" y="0"/>
                  <a:pt x="53" y="0"/>
                  <a:pt x="53" y="0"/>
                </a:cubicBezTo>
                <a:cubicBezTo>
                  <a:pt x="53" y="21"/>
                  <a:pt x="53" y="21"/>
                  <a:pt x="53" y="21"/>
                </a:cubicBezTo>
                <a:cubicBezTo>
                  <a:pt x="67" y="21"/>
                  <a:pt x="77" y="24"/>
                  <a:pt x="84" y="28"/>
                </a:cubicBezTo>
                <a:cubicBezTo>
                  <a:pt x="78" y="42"/>
                  <a:pt x="78" y="42"/>
                  <a:pt x="78" y="42"/>
                </a:cubicBezTo>
                <a:cubicBezTo>
                  <a:pt x="73" y="40"/>
                  <a:pt x="63" y="35"/>
                  <a:pt x="48" y="35"/>
                </a:cubicBezTo>
                <a:cubicBezTo>
                  <a:pt x="30" y="35"/>
                  <a:pt x="23" y="45"/>
                  <a:pt x="23" y="53"/>
                </a:cubicBezTo>
                <a:cubicBezTo>
                  <a:pt x="23" y="65"/>
                  <a:pt x="32" y="70"/>
                  <a:pt x="52" y="78"/>
                </a:cubicBezTo>
                <a:cubicBezTo>
                  <a:pt x="77" y="87"/>
                  <a:pt x="89" y="98"/>
                  <a:pt x="89" y="117"/>
                </a:cubicBezTo>
                <a:cubicBezTo>
                  <a:pt x="89" y="134"/>
                  <a:pt x="76" y="150"/>
                  <a:pt x="51" y="154"/>
                </a:cubicBezTo>
                <a:cubicBezTo>
                  <a:pt x="51" y="176"/>
                  <a:pt x="51" y="176"/>
                  <a:pt x="51" y="176"/>
                </a:cubicBezTo>
                <a:lnTo>
                  <a:pt x="37" y="176"/>
                </a:lnTo>
                <a:close/>
              </a:path>
            </a:pathLst>
          </a:cu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latin typeface="Arial" panose="020F0502020204030204"/>
              <a:ea typeface="微软雅黑"/>
              <a:cs typeface="+mn-ea"/>
              <a:sym typeface="+mn-lt"/>
            </a:endParaRPr>
          </a:p>
        </p:txBody>
      </p:sp>
      <p:grpSp>
        <p:nvGrpSpPr>
          <p:cNvPr id="33" name="组合 32"/>
          <p:cNvGrpSpPr/>
          <p:nvPr/>
        </p:nvGrpSpPr>
        <p:grpSpPr>
          <a:xfrm>
            <a:off x="528711" y="5047870"/>
            <a:ext cx="465535" cy="523139"/>
            <a:chOff x="5195891" y="3062131"/>
            <a:chExt cx="465535" cy="466725"/>
          </a:xfrm>
        </p:grpSpPr>
        <p:sp>
          <p:nvSpPr>
            <p:cNvPr id="34" name="Oval 22"/>
            <p:cNvSpPr>
              <a:spLocks noChangeArrowheads="1"/>
            </p:cNvSpPr>
            <p:nvPr/>
          </p:nvSpPr>
          <p:spPr bwMode="auto">
            <a:xfrm>
              <a:off x="5195891" y="3062131"/>
              <a:ext cx="465535" cy="466725"/>
            </a:xfrm>
            <a:prstGeom prst="ellipse">
              <a:avLst/>
            </a:prstGeom>
            <a:solidFill>
              <a:srgbClr val="E7E6E6">
                <a:lumMod val="25000"/>
              </a:srgbClr>
            </a:solidFill>
            <a:ln w="12700" cap="flat" cmpd="sng" algn="ctr">
              <a:noFill/>
              <a:prstDash val="solid"/>
              <a:miter lim="800000"/>
            </a:ln>
            <a:effectLst>
              <a:outerShdw blurRad="50800" dist="38100" dir="10800000" algn="r" rotWithShape="0">
                <a:prstClr val="black">
                  <a:alpha val="40000"/>
                </a:prstClr>
              </a:outerShdw>
            </a:effectLst>
          </p:spPr>
          <p:txBody>
            <a:bodyPr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zh-CN" altLang="en-US" sz="1051" b="1" i="0" u="none" strike="noStrike" kern="0" cap="none" spc="0" normalizeH="0" baseline="0" noProof="0">
                <a:ln>
                  <a:noFill/>
                </a:ln>
                <a:solidFill>
                  <a:prstClr val="white"/>
                </a:solidFill>
                <a:effectLst/>
                <a:uLnTx/>
                <a:uFillTx/>
                <a:latin typeface="Arial" panose="020F0502020204030204"/>
                <a:ea typeface="微软雅黑"/>
                <a:cs typeface="+mn-ea"/>
                <a:sym typeface="+mn-lt"/>
              </a:endParaRPr>
            </a:p>
          </p:txBody>
        </p:sp>
        <p:grpSp>
          <p:nvGrpSpPr>
            <p:cNvPr id="35" name="组合 34"/>
            <p:cNvGrpSpPr/>
            <p:nvPr/>
          </p:nvGrpSpPr>
          <p:grpSpPr>
            <a:xfrm>
              <a:off x="5306743" y="3147857"/>
              <a:ext cx="238127" cy="296465"/>
              <a:chOff x="7126454" y="2701926"/>
              <a:chExt cx="317501" cy="395287"/>
            </a:xfrm>
            <a:solidFill>
              <a:sysClr val="window" lastClr="FFFFFF"/>
            </a:solidFill>
          </p:grpSpPr>
          <p:sp>
            <p:nvSpPr>
              <p:cNvPr id="36" name="Freeform 53"/>
              <p:cNvSpPr/>
              <p:nvPr/>
            </p:nvSpPr>
            <p:spPr bwMode="auto">
              <a:xfrm>
                <a:off x="7270917" y="2876551"/>
                <a:ext cx="25400" cy="31750"/>
              </a:xfrm>
              <a:custGeom>
                <a:avLst/>
                <a:gdLst>
                  <a:gd name="T0" fmla="*/ 7 w 13"/>
                  <a:gd name="T1" fmla="*/ 0 h 16"/>
                  <a:gd name="T2" fmla="*/ 0 w 13"/>
                  <a:gd name="T3" fmla="*/ 6 h 16"/>
                  <a:gd name="T4" fmla="*/ 7 w 13"/>
                  <a:gd name="T5" fmla="*/ 16 h 16"/>
                  <a:gd name="T6" fmla="*/ 13 w 13"/>
                  <a:gd name="T7" fmla="*/ 6 h 16"/>
                  <a:gd name="T8" fmla="*/ 7 w 13"/>
                  <a:gd name="T9" fmla="*/ 0 h 16"/>
                </a:gdLst>
                <a:ahLst/>
                <a:cxnLst>
                  <a:cxn ang="0">
                    <a:pos x="T0" y="T1"/>
                  </a:cxn>
                  <a:cxn ang="0">
                    <a:pos x="T2" y="T3"/>
                  </a:cxn>
                  <a:cxn ang="0">
                    <a:pos x="T4" y="T5"/>
                  </a:cxn>
                  <a:cxn ang="0">
                    <a:pos x="T6" y="T7"/>
                  </a:cxn>
                  <a:cxn ang="0">
                    <a:pos x="T8" y="T9"/>
                  </a:cxn>
                </a:cxnLst>
                <a:rect l="0" t="0" r="r" b="b"/>
                <a:pathLst>
                  <a:path w="13" h="16">
                    <a:moveTo>
                      <a:pt x="7" y="0"/>
                    </a:moveTo>
                    <a:cubicBezTo>
                      <a:pt x="6" y="0"/>
                      <a:pt x="1" y="0"/>
                      <a:pt x="0" y="6"/>
                    </a:cubicBezTo>
                    <a:cubicBezTo>
                      <a:pt x="0" y="10"/>
                      <a:pt x="4" y="14"/>
                      <a:pt x="7" y="16"/>
                    </a:cubicBezTo>
                    <a:cubicBezTo>
                      <a:pt x="9" y="14"/>
                      <a:pt x="13" y="9"/>
                      <a:pt x="13" y="6"/>
                    </a:cubicBezTo>
                    <a:cubicBezTo>
                      <a:pt x="12" y="0"/>
                      <a:pt x="7" y="0"/>
                      <a:pt x="7" y="0"/>
                    </a:cubicBezTo>
                    <a:close/>
                  </a:path>
                </a:pathLst>
              </a:custGeom>
              <a:grpFill/>
              <a:ln>
                <a:noFill/>
              </a:ln>
            </p:spPr>
            <p:txBody>
              <a:body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cs typeface="+mn-ea"/>
                  <a:sym typeface="+mn-lt"/>
                </a:endParaRPr>
              </a:p>
            </p:txBody>
          </p:sp>
          <p:sp>
            <p:nvSpPr>
              <p:cNvPr id="37" name="Freeform 54"/>
              <p:cNvSpPr/>
              <p:nvPr/>
            </p:nvSpPr>
            <p:spPr bwMode="auto">
              <a:xfrm>
                <a:off x="7221704" y="2908301"/>
                <a:ext cx="19050" cy="22225"/>
              </a:xfrm>
              <a:custGeom>
                <a:avLst/>
                <a:gdLst>
                  <a:gd name="T0" fmla="*/ 5 w 10"/>
                  <a:gd name="T1" fmla="*/ 1 h 12"/>
                  <a:gd name="T2" fmla="*/ 2 w 10"/>
                  <a:gd name="T3" fmla="*/ 1 h 12"/>
                  <a:gd name="T4" fmla="*/ 1 w 10"/>
                  <a:gd name="T5" fmla="*/ 2 h 12"/>
                  <a:gd name="T6" fmla="*/ 0 w 10"/>
                  <a:gd name="T7" fmla="*/ 5 h 12"/>
                  <a:gd name="T8" fmla="*/ 9 w 10"/>
                  <a:gd name="T9" fmla="*/ 12 h 12"/>
                  <a:gd name="T10" fmla="*/ 10 w 10"/>
                  <a:gd name="T11" fmla="*/ 12 h 12"/>
                  <a:gd name="T12" fmla="*/ 5 w 10"/>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5" y="1"/>
                    </a:moveTo>
                    <a:cubicBezTo>
                      <a:pt x="4" y="0"/>
                      <a:pt x="3" y="0"/>
                      <a:pt x="2" y="1"/>
                    </a:cubicBezTo>
                    <a:cubicBezTo>
                      <a:pt x="2" y="1"/>
                      <a:pt x="1" y="1"/>
                      <a:pt x="1" y="2"/>
                    </a:cubicBezTo>
                    <a:cubicBezTo>
                      <a:pt x="0" y="3"/>
                      <a:pt x="0" y="4"/>
                      <a:pt x="0" y="5"/>
                    </a:cubicBezTo>
                    <a:cubicBezTo>
                      <a:pt x="1" y="8"/>
                      <a:pt x="4" y="11"/>
                      <a:pt x="9" y="12"/>
                    </a:cubicBezTo>
                    <a:cubicBezTo>
                      <a:pt x="10" y="12"/>
                      <a:pt x="10" y="12"/>
                      <a:pt x="10" y="12"/>
                    </a:cubicBezTo>
                    <a:cubicBezTo>
                      <a:pt x="8" y="3"/>
                      <a:pt x="6" y="1"/>
                      <a:pt x="5" y="1"/>
                    </a:cubicBezTo>
                    <a:close/>
                  </a:path>
                </a:pathLst>
              </a:custGeom>
              <a:grpFill/>
              <a:ln>
                <a:noFill/>
              </a:ln>
            </p:spPr>
            <p:txBody>
              <a:body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cs typeface="+mn-ea"/>
                  <a:sym typeface="+mn-lt"/>
                </a:endParaRPr>
              </a:p>
            </p:txBody>
          </p:sp>
          <p:sp>
            <p:nvSpPr>
              <p:cNvPr id="38" name="Freeform 55"/>
              <p:cNvSpPr/>
              <p:nvPr/>
            </p:nvSpPr>
            <p:spPr bwMode="auto">
              <a:xfrm>
                <a:off x="7328067" y="2908301"/>
                <a:ext cx="19050" cy="20637"/>
              </a:xfrm>
              <a:custGeom>
                <a:avLst/>
                <a:gdLst>
                  <a:gd name="T0" fmla="*/ 8 w 10"/>
                  <a:gd name="T1" fmla="*/ 0 h 11"/>
                  <a:gd name="T2" fmla="*/ 6 w 10"/>
                  <a:gd name="T3" fmla="*/ 0 h 11"/>
                  <a:gd name="T4" fmla="*/ 0 w 10"/>
                  <a:gd name="T5" fmla="*/ 11 h 11"/>
                  <a:gd name="T6" fmla="*/ 2 w 10"/>
                  <a:gd name="T7" fmla="*/ 11 h 11"/>
                  <a:gd name="T8" fmla="*/ 10 w 10"/>
                  <a:gd name="T9" fmla="*/ 4 h 11"/>
                  <a:gd name="T10" fmla="*/ 8 w 10"/>
                  <a:gd name="T11" fmla="*/ 0 h 11"/>
                </a:gdLst>
                <a:ahLst/>
                <a:cxnLst>
                  <a:cxn ang="0">
                    <a:pos x="T0" y="T1"/>
                  </a:cxn>
                  <a:cxn ang="0">
                    <a:pos x="T2" y="T3"/>
                  </a:cxn>
                  <a:cxn ang="0">
                    <a:pos x="T4" y="T5"/>
                  </a:cxn>
                  <a:cxn ang="0">
                    <a:pos x="T6" y="T7"/>
                  </a:cxn>
                  <a:cxn ang="0">
                    <a:pos x="T8" y="T9"/>
                  </a:cxn>
                  <a:cxn ang="0">
                    <a:pos x="T10" y="T11"/>
                  </a:cxn>
                </a:cxnLst>
                <a:rect l="0" t="0" r="r" b="b"/>
                <a:pathLst>
                  <a:path w="10" h="11">
                    <a:moveTo>
                      <a:pt x="8" y="0"/>
                    </a:moveTo>
                    <a:cubicBezTo>
                      <a:pt x="7" y="0"/>
                      <a:pt x="7" y="0"/>
                      <a:pt x="6" y="0"/>
                    </a:cubicBezTo>
                    <a:cubicBezTo>
                      <a:pt x="5" y="1"/>
                      <a:pt x="2" y="3"/>
                      <a:pt x="0" y="11"/>
                    </a:cubicBezTo>
                    <a:cubicBezTo>
                      <a:pt x="1" y="11"/>
                      <a:pt x="1" y="11"/>
                      <a:pt x="2" y="11"/>
                    </a:cubicBezTo>
                    <a:cubicBezTo>
                      <a:pt x="7" y="10"/>
                      <a:pt x="10" y="7"/>
                      <a:pt x="10" y="4"/>
                    </a:cubicBezTo>
                    <a:cubicBezTo>
                      <a:pt x="10" y="3"/>
                      <a:pt x="10" y="1"/>
                      <a:pt x="8" y="0"/>
                    </a:cubicBezTo>
                    <a:close/>
                  </a:path>
                </a:pathLst>
              </a:custGeom>
              <a:grpFill/>
              <a:ln>
                <a:noFill/>
              </a:ln>
            </p:spPr>
            <p:txBody>
              <a:body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cs typeface="+mn-ea"/>
                  <a:sym typeface="+mn-lt"/>
                </a:endParaRPr>
              </a:p>
            </p:txBody>
          </p:sp>
          <p:sp>
            <p:nvSpPr>
              <p:cNvPr id="39" name="Freeform 56"/>
              <p:cNvSpPr>
                <a:spLocks noEditPoints="1"/>
              </p:cNvSpPr>
              <p:nvPr/>
            </p:nvSpPr>
            <p:spPr bwMode="auto">
              <a:xfrm>
                <a:off x="7161379" y="2787651"/>
                <a:ext cx="246063" cy="263525"/>
              </a:xfrm>
              <a:custGeom>
                <a:avLst/>
                <a:gdLst>
                  <a:gd name="T0" fmla="*/ 115 w 127"/>
                  <a:gd name="T1" fmla="*/ 37 h 136"/>
                  <a:gd name="T2" fmla="*/ 64 w 127"/>
                  <a:gd name="T3" fmla="*/ 3 h 136"/>
                  <a:gd name="T4" fmla="*/ 13 w 127"/>
                  <a:gd name="T5" fmla="*/ 37 h 136"/>
                  <a:gd name="T6" fmla="*/ 39 w 127"/>
                  <a:gd name="T7" fmla="*/ 114 h 136"/>
                  <a:gd name="T8" fmla="*/ 39 w 127"/>
                  <a:gd name="T9" fmla="*/ 136 h 136"/>
                  <a:gd name="T10" fmla="*/ 64 w 127"/>
                  <a:gd name="T11" fmla="*/ 136 h 136"/>
                  <a:gd name="T12" fmla="*/ 88 w 127"/>
                  <a:gd name="T13" fmla="*/ 136 h 136"/>
                  <a:gd name="T14" fmla="*/ 89 w 127"/>
                  <a:gd name="T15" fmla="*/ 114 h 136"/>
                  <a:gd name="T16" fmla="*/ 115 w 127"/>
                  <a:gd name="T17" fmla="*/ 37 h 136"/>
                  <a:gd name="T18" fmla="*/ 85 w 127"/>
                  <a:gd name="T19" fmla="*/ 78 h 136"/>
                  <a:gd name="T20" fmla="*/ 84 w 127"/>
                  <a:gd name="T21" fmla="*/ 85 h 136"/>
                  <a:gd name="T22" fmla="*/ 76 w 127"/>
                  <a:gd name="T23" fmla="*/ 132 h 136"/>
                  <a:gd name="T24" fmla="*/ 72 w 127"/>
                  <a:gd name="T25" fmla="*/ 131 h 136"/>
                  <a:gd name="T26" fmla="*/ 80 w 127"/>
                  <a:gd name="T27" fmla="*/ 84 h 136"/>
                  <a:gd name="T28" fmla="*/ 81 w 127"/>
                  <a:gd name="T29" fmla="*/ 77 h 136"/>
                  <a:gd name="T30" fmla="*/ 64 w 127"/>
                  <a:gd name="T31" fmla="*/ 68 h 136"/>
                  <a:gd name="T32" fmla="*/ 47 w 127"/>
                  <a:gd name="T33" fmla="*/ 77 h 136"/>
                  <a:gd name="T34" fmla="*/ 48 w 127"/>
                  <a:gd name="T35" fmla="*/ 85 h 136"/>
                  <a:gd name="T36" fmla="*/ 55 w 127"/>
                  <a:gd name="T37" fmla="*/ 131 h 136"/>
                  <a:gd name="T38" fmla="*/ 51 w 127"/>
                  <a:gd name="T39" fmla="*/ 132 h 136"/>
                  <a:gd name="T40" fmla="*/ 44 w 127"/>
                  <a:gd name="T41" fmla="*/ 85 h 136"/>
                  <a:gd name="T42" fmla="*/ 43 w 127"/>
                  <a:gd name="T43" fmla="*/ 78 h 136"/>
                  <a:gd name="T44" fmla="*/ 40 w 127"/>
                  <a:gd name="T45" fmla="*/ 78 h 136"/>
                  <a:gd name="T46" fmla="*/ 27 w 127"/>
                  <a:gd name="T47" fmla="*/ 67 h 136"/>
                  <a:gd name="T48" fmla="*/ 31 w 127"/>
                  <a:gd name="T49" fmla="*/ 59 h 136"/>
                  <a:gd name="T50" fmla="*/ 38 w 127"/>
                  <a:gd name="T51" fmla="*/ 59 h 136"/>
                  <a:gd name="T52" fmla="*/ 46 w 127"/>
                  <a:gd name="T53" fmla="*/ 73 h 136"/>
                  <a:gd name="T54" fmla="*/ 60 w 127"/>
                  <a:gd name="T55" fmla="*/ 65 h 136"/>
                  <a:gd name="T56" fmla="*/ 53 w 127"/>
                  <a:gd name="T57" fmla="*/ 52 h 136"/>
                  <a:gd name="T58" fmla="*/ 64 w 127"/>
                  <a:gd name="T59" fmla="*/ 41 h 136"/>
                  <a:gd name="T60" fmla="*/ 75 w 127"/>
                  <a:gd name="T61" fmla="*/ 51 h 136"/>
                  <a:gd name="T62" fmla="*/ 67 w 127"/>
                  <a:gd name="T63" fmla="*/ 65 h 136"/>
                  <a:gd name="T64" fmla="*/ 82 w 127"/>
                  <a:gd name="T65" fmla="*/ 73 h 136"/>
                  <a:gd name="T66" fmla="*/ 90 w 127"/>
                  <a:gd name="T67" fmla="*/ 58 h 136"/>
                  <a:gd name="T68" fmla="*/ 96 w 127"/>
                  <a:gd name="T69" fmla="*/ 58 h 136"/>
                  <a:gd name="T70" fmla="*/ 101 w 127"/>
                  <a:gd name="T71" fmla="*/ 67 h 136"/>
                  <a:gd name="T72" fmla="*/ 88 w 127"/>
                  <a:gd name="T73" fmla="*/ 78 h 136"/>
                  <a:gd name="T74" fmla="*/ 85 w 127"/>
                  <a:gd name="T75" fmla="*/ 7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7" h="136">
                    <a:moveTo>
                      <a:pt x="115" y="37"/>
                    </a:moveTo>
                    <a:cubicBezTo>
                      <a:pt x="102" y="0"/>
                      <a:pt x="64" y="3"/>
                      <a:pt x="64" y="3"/>
                    </a:cubicBezTo>
                    <a:cubicBezTo>
                      <a:pt x="64" y="3"/>
                      <a:pt x="26" y="0"/>
                      <a:pt x="13" y="37"/>
                    </a:cubicBezTo>
                    <a:cubicBezTo>
                      <a:pt x="0" y="70"/>
                      <a:pt x="37" y="103"/>
                      <a:pt x="39" y="114"/>
                    </a:cubicBezTo>
                    <a:cubicBezTo>
                      <a:pt x="40" y="125"/>
                      <a:pt x="39" y="136"/>
                      <a:pt x="39" y="136"/>
                    </a:cubicBezTo>
                    <a:cubicBezTo>
                      <a:pt x="64" y="136"/>
                      <a:pt x="64" y="136"/>
                      <a:pt x="64" y="136"/>
                    </a:cubicBezTo>
                    <a:cubicBezTo>
                      <a:pt x="88" y="136"/>
                      <a:pt x="88" y="136"/>
                      <a:pt x="88" y="136"/>
                    </a:cubicBezTo>
                    <a:cubicBezTo>
                      <a:pt x="88" y="136"/>
                      <a:pt x="87" y="125"/>
                      <a:pt x="89" y="114"/>
                    </a:cubicBezTo>
                    <a:cubicBezTo>
                      <a:pt x="91" y="103"/>
                      <a:pt x="127" y="70"/>
                      <a:pt x="115" y="37"/>
                    </a:cubicBezTo>
                    <a:close/>
                    <a:moveTo>
                      <a:pt x="85" y="78"/>
                    </a:moveTo>
                    <a:cubicBezTo>
                      <a:pt x="85" y="80"/>
                      <a:pt x="85" y="82"/>
                      <a:pt x="84" y="85"/>
                    </a:cubicBezTo>
                    <a:cubicBezTo>
                      <a:pt x="82" y="102"/>
                      <a:pt x="76" y="131"/>
                      <a:pt x="76" y="132"/>
                    </a:cubicBezTo>
                    <a:cubicBezTo>
                      <a:pt x="72" y="131"/>
                      <a:pt x="72" y="131"/>
                      <a:pt x="72" y="131"/>
                    </a:cubicBezTo>
                    <a:cubicBezTo>
                      <a:pt x="72" y="131"/>
                      <a:pt x="78" y="101"/>
                      <a:pt x="80" y="84"/>
                    </a:cubicBezTo>
                    <a:cubicBezTo>
                      <a:pt x="80" y="82"/>
                      <a:pt x="80" y="80"/>
                      <a:pt x="81" y="77"/>
                    </a:cubicBezTo>
                    <a:cubicBezTo>
                      <a:pt x="74" y="75"/>
                      <a:pt x="67" y="70"/>
                      <a:pt x="64" y="68"/>
                    </a:cubicBezTo>
                    <a:cubicBezTo>
                      <a:pt x="61" y="70"/>
                      <a:pt x="54" y="75"/>
                      <a:pt x="47" y="77"/>
                    </a:cubicBezTo>
                    <a:cubicBezTo>
                      <a:pt x="48" y="80"/>
                      <a:pt x="48" y="82"/>
                      <a:pt x="48" y="85"/>
                    </a:cubicBezTo>
                    <a:cubicBezTo>
                      <a:pt x="51" y="102"/>
                      <a:pt x="55" y="131"/>
                      <a:pt x="55" y="131"/>
                    </a:cubicBezTo>
                    <a:cubicBezTo>
                      <a:pt x="51" y="132"/>
                      <a:pt x="51" y="132"/>
                      <a:pt x="51" y="132"/>
                    </a:cubicBezTo>
                    <a:cubicBezTo>
                      <a:pt x="51" y="131"/>
                      <a:pt x="46" y="102"/>
                      <a:pt x="44" y="85"/>
                    </a:cubicBezTo>
                    <a:cubicBezTo>
                      <a:pt x="43" y="83"/>
                      <a:pt x="43" y="80"/>
                      <a:pt x="43" y="78"/>
                    </a:cubicBezTo>
                    <a:cubicBezTo>
                      <a:pt x="42" y="78"/>
                      <a:pt x="41" y="78"/>
                      <a:pt x="40" y="78"/>
                    </a:cubicBezTo>
                    <a:cubicBezTo>
                      <a:pt x="32" y="77"/>
                      <a:pt x="27" y="72"/>
                      <a:pt x="27" y="67"/>
                    </a:cubicBezTo>
                    <a:cubicBezTo>
                      <a:pt x="26" y="64"/>
                      <a:pt x="28" y="60"/>
                      <a:pt x="31" y="59"/>
                    </a:cubicBezTo>
                    <a:cubicBezTo>
                      <a:pt x="33" y="58"/>
                      <a:pt x="36" y="58"/>
                      <a:pt x="38" y="59"/>
                    </a:cubicBezTo>
                    <a:cubicBezTo>
                      <a:pt x="42" y="61"/>
                      <a:pt x="44" y="67"/>
                      <a:pt x="46" y="73"/>
                    </a:cubicBezTo>
                    <a:cubicBezTo>
                      <a:pt x="52" y="71"/>
                      <a:pt x="57" y="67"/>
                      <a:pt x="60" y="65"/>
                    </a:cubicBezTo>
                    <a:cubicBezTo>
                      <a:pt x="57" y="62"/>
                      <a:pt x="52" y="57"/>
                      <a:pt x="53" y="52"/>
                    </a:cubicBezTo>
                    <a:cubicBezTo>
                      <a:pt x="53" y="43"/>
                      <a:pt x="60" y="41"/>
                      <a:pt x="64" y="41"/>
                    </a:cubicBezTo>
                    <a:cubicBezTo>
                      <a:pt x="67" y="41"/>
                      <a:pt x="74" y="43"/>
                      <a:pt x="75" y="51"/>
                    </a:cubicBezTo>
                    <a:cubicBezTo>
                      <a:pt x="75" y="57"/>
                      <a:pt x="71" y="62"/>
                      <a:pt x="67" y="65"/>
                    </a:cubicBezTo>
                    <a:cubicBezTo>
                      <a:pt x="70" y="67"/>
                      <a:pt x="76" y="71"/>
                      <a:pt x="82" y="73"/>
                    </a:cubicBezTo>
                    <a:cubicBezTo>
                      <a:pt x="83" y="66"/>
                      <a:pt x="86" y="60"/>
                      <a:pt x="90" y="58"/>
                    </a:cubicBezTo>
                    <a:cubicBezTo>
                      <a:pt x="92" y="57"/>
                      <a:pt x="94" y="57"/>
                      <a:pt x="96" y="58"/>
                    </a:cubicBezTo>
                    <a:cubicBezTo>
                      <a:pt x="100" y="59"/>
                      <a:pt x="101" y="63"/>
                      <a:pt x="101" y="67"/>
                    </a:cubicBezTo>
                    <a:cubicBezTo>
                      <a:pt x="100" y="71"/>
                      <a:pt x="96" y="76"/>
                      <a:pt x="88" y="78"/>
                    </a:cubicBezTo>
                    <a:cubicBezTo>
                      <a:pt x="87" y="78"/>
                      <a:pt x="86" y="78"/>
                      <a:pt x="85" y="78"/>
                    </a:cubicBezTo>
                    <a:close/>
                  </a:path>
                </a:pathLst>
              </a:custGeom>
              <a:grpFill/>
              <a:ln>
                <a:noFill/>
              </a:ln>
            </p:spPr>
            <p:txBody>
              <a:body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cs typeface="+mn-ea"/>
                  <a:sym typeface="+mn-lt"/>
                </a:endParaRPr>
              </a:p>
            </p:txBody>
          </p:sp>
          <p:sp>
            <p:nvSpPr>
              <p:cNvPr id="40" name="Rectangle 57"/>
              <p:cNvSpPr>
                <a:spLocks noChangeArrowheads="1"/>
              </p:cNvSpPr>
              <p:nvPr/>
            </p:nvSpPr>
            <p:spPr bwMode="auto">
              <a:xfrm>
                <a:off x="7237579" y="3071813"/>
                <a:ext cx="93663" cy="25400"/>
              </a:xfrm>
              <a:prstGeom prst="rect">
                <a:avLst/>
              </a:prstGeom>
              <a:grpFill/>
              <a:ln>
                <a:noFill/>
              </a:ln>
            </p:spPr>
            <p:txBody>
              <a:body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cs typeface="+mn-ea"/>
                  <a:sym typeface="+mn-lt"/>
                </a:endParaRPr>
              </a:p>
            </p:txBody>
          </p:sp>
          <p:sp>
            <p:nvSpPr>
              <p:cNvPr id="41" name="Freeform 58"/>
              <p:cNvSpPr/>
              <p:nvPr/>
            </p:nvSpPr>
            <p:spPr bwMode="auto">
              <a:xfrm>
                <a:off x="7277267" y="2701926"/>
                <a:ext cx="15875" cy="71437"/>
              </a:xfrm>
              <a:custGeom>
                <a:avLst/>
                <a:gdLst>
                  <a:gd name="T0" fmla="*/ 4 w 8"/>
                  <a:gd name="T1" fmla="*/ 37 h 37"/>
                  <a:gd name="T2" fmla="*/ 0 w 8"/>
                  <a:gd name="T3" fmla="*/ 33 h 37"/>
                  <a:gd name="T4" fmla="*/ 0 w 8"/>
                  <a:gd name="T5" fmla="*/ 4 h 37"/>
                  <a:gd name="T6" fmla="*/ 4 w 8"/>
                  <a:gd name="T7" fmla="*/ 0 h 37"/>
                  <a:gd name="T8" fmla="*/ 8 w 8"/>
                  <a:gd name="T9" fmla="*/ 4 h 37"/>
                  <a:gd name="T10" fmla="*/ 8 w 8"/>
                  <a:gd name="T11" fmla="*/ 33 h 37"/>
                  <a:gd name="T12" fmla="*/ 4 w 8"/>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8" h="37">
                    <a:moveTo>
                      <a:pt x="4" y="37"/>
                    </a:moveTo>
                    <a:cubicBezTo>
                      <a:pt x="1" y="37"/>
                      <a:pt x="0" y="35"/>
                      <a:pt x="0" y="33"/>
                    </a:cubicBezTo>
                    <a:cubicBezTo>
                      <a:pt x="0" y="4"/>
                      <a:pt x="0" y="4"/>
                      <a:pt x="0" y="4"/>
                    </a:cubicBezTo>
                    <a:cubicBezTo>
                      <a:pt x="0" y="2"/>
                      <a:pt x="1" y="0"/>
                      <a:pt x="4" y="0"/>
                    </a:cubicBezTo>
                    <a:cubicBezTo>
                      <a:pt x="6" y="0"/>
                      <a:pt x="8" y="2"/>
                      <a:pt x="8" y="4"/>
                    </a:cubicBezTo>
                    <a:cubicBezTo>
                      <a:pt x="8" y="33"/>
                      <a:pt x="8" y="33"/>
                      <a:pt x="8" y="33"/>
                    </a:cubicBezTo>
                    <a:cubicBezTo>
                      <a:pt x="8" y="35"/>
                      <a:pt x="6" y="37"/>
                      <a:pt x="4" y="37"/>
                    </a:cubicBezTo>
                    <a:close/>
                  </a:path>
                </a:pathLst>
              </a:custGeom>
              <a:grpFill/>
              <a:ln>
                <a:noFill/>
              </a:ln>
            </p:spPr>
            <p:txBody>
              <a:body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cs typeface="+mn-ea"/>
                  <a:sym typeface="+mn-lt"/>
                </a:endParaRPr>
              </a:p>
            </p:txBody>
          </p:sp>
          <p:sp>
            <p:nvSpPr>
              <p:cNvPr id="42" name="Freeform 59"/>
              <p:cNvSpPr/>
              <p:nvPr/>
            </p:nvSpPr>
            <p:spPr bwMode="auto">
              <a:xfrm>
                <a:off x="7194717" y="2736851"/>
                <a:ext cx="44450" cy="52387"/>
              </a:xfrm>
              <a:custGeom>
                <a:avLst/>
                <a:gdLst>
                  <a:gd name="T0" fmla="*/ 19 w 23"/>
                  <a:gd name="T1" fmla="*/ 27 h 27"/>
                  <a:gd name="T2" fmla="*/ 15 w 23"/>
                  <a:gd name="T3" fmla="*/ 26 h 27"/>
                  <a:gd name="T4" fmla="*/ 1 w 23"/>
                  <a:gd name="T5" fmla="*/ 7 h 27"/>
                  <a:gd name="T6" fmla="*/ 2 w 23"/>
                  <a:gd name="T7" fmla="*/ 1 h 27"/>
                  <a:gd name="T8" fmla="*/ 8 w 23"/>
                  <a:gd name="T9" fmla="*/ 2 h 27"/>
                  <a:gd name="T10" fmla="*/ 22 w 23"/>
                  <a:gd name="T11" fmla="*/ 21 h 27"/>
                  <a:gd name="T12" fmla="*/ 21 w 23"/>
                  <a:gd name="T13" fmla="*/ 27 h 27"/>
                  <a:gd name="T14" fmla="*/ 19 w 23"/>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19" y="27"/>
                    </a:moveTo>
                    <a:cubicBezTo>
                      <a:pt x="17" y="27"/>
                      <a:pt x="16" y="27"/>
                      <a:pt x="15" y="26"/>
                    </a:cubicBezTo>
                    <a:cubicBezTo>
                      <a:pt x="1" y="7"/>
                      <a:pt x="1" y="7"/>
                      <a:pt x="1" y="7"/>
                    </a:cubicBezTo>
                    <a:cubicBezTo>
                      <a:pt x="0" y="5"/>
                      <a:pt x="0" y="2"/>
                      <a:pt x="2" y="1"/>
                    </a:cubicBezTo>
                    <a:cubicBezTo>
                      <a:pt x="4" y="0"/>
                      <a:pt x="6" y="0"/>
                      <a:pt x="8" y="2"/>
                    </a:cubicBezTo>
                    <a:cubicBezTo>
                      <a:pt x="22" y="21"/>
                      <a:pt x="22" y="21"/>
                      <a:pt x="22" y="21"/>
                    </a:cubicBezTo>
                    <a:cubicBezTo>
                      <a:pt x="23" y="22"/>
                      <a:pt x="23" y="25"/>
                      <a:pt x="21" y="27"/>
                    </a:cubicBezTo>
                    <a:cubicBezTo>
                      <a:pt x="20" y="27"/>
                      <a:pt x="19" y="27"/>
                      <a:pt x="19" y="27"/>
                    </a:cubicBezTo>
                    <a:close/>
                  </a:path>
                </a:pathLst>
              </a:custGeom>
              <a:grpFill/>
              <a:ln>
                <a:noFill/>
              </a:ln>
            </p:spPr>
            <p:txBody>
              <a:body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cs typeface="+mn-ea"/>
                  <a:sym typeface="+mn-lt"/>
                </a:endParaRPr>
              </a:p>
            </p:txBody>
          </p:sp>
          <p:sp>
            <p:nvSpPr>
              <p:cNvPr id="43" name="Freeform 60"/>
              <p:cNvSpPr/>
              <p:nvPr/>
            </p:nvSpPr>
            <p:spPr bwMode="auto">
              <a:xfrm>
                <a:off x="7336004" y="2735263"/>
                <a:ext cx="39688" cy="53975"/>
              </a:xfrm>
              <a:custGeom>
                <a:avLst/>
                <a:gdLst>
                  <a:gd name="T0" fmla="*/ 5 w 21"/>
                  <a:gd name="T1" fmla="*/ 28 h 28"/>
                  <a:gd name="T2" fmla="*/ 3 w 21"/>
                  <a:gd name="T3" fmla="*/ 28 h 28"/>
                  <a:gd name="T4" fmla="*/ 1 w 21"/>
                  <a:gd name="T5" fmla="*/ 22 h 28"/>
                  <a:gd name="T6" fmla="*/ 13 w 21"/>
                  <a:gd name="T7" fmla="*/ 3 h 28"/>
                  <a:gd name="T8" fmla="*/ 18 w 21"/>
                  <a:gd name="T9" fmla="*/ 2 h 28"/>
                  <a:gd name="T10" fmla="*/ 20 w 21"/>
                  <a:gd name="T11" fmla="*/ 7 h 28"/>
                  <a:gd name="T12" fmla="*/ 8 w 21"/>
                  <a:gd name="T13" fmla="*/ 26 h 28"/>
                  <a:gd name="T14" fmla="*/ 5 w 21"/>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5" y="28"/>
                    </a:moveTo>
                    <a:cubicBezTo>
                      <a:pt x="4" y="28"/>
                      <a:pt x="3" y="28"/>
                      <a:pt x="3" y="28"/>
                    </a:cubicBezTo>
                    <a:cubicBezTo>
                      <a:pt x="1" y="27"/>
                      <a:pt x="0" y="24"/>
                      <a:pt x="1" y="22"/>
                    </a:cubicBezTo>
                    <a:cubicBezTo>
                      <a:pt x="13" y="3"/>
                      <a:pt x="13" y="3"/>
                      <a:pt x="13" y="3"/>
                    </a:cubicBezTo>
                    <a:cubicBezTo>
                      <a:pt x="14" y="1"/>
                      <a:pt x="16" y="0"/>
                      <a:pt x="18" y="2"/>
                    </a:cubicBezTo>
                    <a:cubicBezTo>
                      <a:pt x="20" y="3"/>
                      <a:pt x="21" y="5"/>
                      <a:pt x="20" y="7"/>
                    </a:cubicBezTo>
                    <a:cubicBezTo>
                      <a:pt x="8" y="26"/>
                      <a:pt x="8" y="26"/>
                      <a:pt x="8" y="26"/>
                    </a:cubicBezTo>
                    <a:cubicBezTo>
                      <a:pt x="8" y="28"/>
                      <a:pt x="6" y="28"/>
                      <a:pt x="5" y="28"/>
                    </a:cubicBezTo>
                    <a:close/>
                  </a:path>
                </a:pathLst>
              </a:custGeom>
              <a:grpFill/>
              <a:ln>
                <a:noFill/>
              </a:ln>
            </p:spPr>
            <p:txBody>
              <a:body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cs typeface="+mn-ea"/>
                  <a:sym typeface="+mn-lt"/>
                </a:endParaRPr>
              </a:p>
            </p:txBody>
          </p:sp>
          <p:sp>
            <p:nvSpPr>
              <p:cNvPr id="44" name="Freeform 61"/>
              <p:cNvSpPr/>
              <p:nvPr/>
            </p:nvSpPr>
            <p:spPr bwMode="auto">
              <a:xfrm>
                <a:off x="7388392" y="2797176"/>
                <a:ext cx="55563" cy="36512"/>
              </a:xfrm>
              <a:custGeom>
                <a:avLst/>
                <a:gdLst>
                  <a:gd name="T0" fmla="*/ 5 w 29"/>
                  <a:gd name="T1" fmla="*/ 19 h 19"/>
                  <a:gd name="T2" fmla="*/ 1 w 29"/>
                  <a:gd name="T3" fmla="*/ 17 h 19"/>
                  <a:gd name="T4" fmla="*/ 3 w 29"/>
                  <a:gd name="T5" fmla="*/ 12 h 19"/>
                  <a:gd name="T6" fmla="*/ 22 w 29"/>
                  <a:gd name="T7" fmla="*/ 1 h 19"/>
                  <a:gd name="T8" fmla="*/ 28 w 29"/>
                  <a:gd name="T9" fmla="*/ 3 h 19"/>
                  <a:gd name="T10" fmla="*/ 26 w 29"/>
                  <a:gd name="T11" fmla="*/ 8 h 19"/>
                  <a:gd name="T12" fmla="*/ 7 w 29"/>
                  <a:gd name="T13" fmla="*/ 19 h 19"/>
                  <a:gd name="T14" fmla="*/ 5 w 29"/>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9">
                    <a:moveTo>
                      <a:pt x="5" y="19"/>
                    </a:moveTo>
                    <a:cubicBezTo>
                      <a:pt x="3" y="19"/>
                      <a:pt x="2" y="19"/>
                      <a:pt x="1" y="17"/>
                    </a:cubicBezTo>
                    <a:cubicBezTo>
                      <a:pt x="0" y="15"/>
                      <a:pt x="1" y="13"/>
                      <a:pt x="3" y="12"/>
                    </a:cubicBezTo>
                    <a:cubicBezTo>
                      <a:pt x="22" y="1"/>
                      <a:pt x="22" y="1"/>
                      <a:pt x="22" y="1"/>
                    </a:cubicBezTo>
                    <a:cubicBezTo>
                      <a:pt x="24" y="0"/>
                      <a:pt x="27" y="0"/>
                      <a:pt x="28" y="3"/>
                    </a:cubicBezTo>
                    <a:cubicBezTo>
                      <a:pt x="29" y="5"/>
                      <a:pt x="28" y="7"/>
                      <a:pt x="26" y="8"/>
                    </a:cubicBezTo>
                    <a:cubicBezTo>
                      <a:pt x="7" y="19"/>
                      <a:pt x="7" y="19"/>
                      <a:pt x="7" y="19"/>
                    </a:cubicBezTo>
                    <a:cubicBezTo>
                      <a:pt x="6" y="19"/>
                      <a:pt x="6" y="19"/>
                      <a:pt x="5" y="19"/>
                    </a:cubicBezTo>
                    <a:close/>
                  </a:path>
                </a:pathLst>
              </a:custGeom>
              <a:grpFill/>
              <a:ln>
                <a:noFill/>
              </a:ln>
            </p:spPr>
            <p:txBody>
              <a:body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cs typeface="+mn-ea"/>
                  <a:sym typeface="+mn-lt"/>
                </a:endParaRPr>
              </a:p>
            </p:txBody>
          </p:sp>
          <p:sp>
            <p:nvSpPr>
              <p:cNvPr id="45" name="Freeform 62"/>
              <p:cNvSpPr/>
              <p:nvPr/>
            </p:nvSpPr>
            <p:spPr bwMode="auto">
              <a:xfrm>
                <a:off x="7126454" y="2797176"/>
                <a:ext cx="53975" cy="36512"/>
              </a:xfrm>
              <a:custGeom>
                <a:avLst/>
                <a:gdLst>
                  <a:gd name="T0" fmla="*/ 24 w 28"/>
                  <a:gd name="T1" fmla="*/ 19 h 19"/>
                  <a:gd name="T2" fmla="*/ 22 w 28"/>
                  <a:gd name="T3" fmla="*/ 19 h 19"/>
                  <a:gd name="T4" fmla="*/ 2 w 28"/>
                  <a:gd name="T5" fmla="*/ 8 h 19"/>
                  <a:gd name="T6" fmla="*/ 1 w 28"/>
                  <a:gd name="T7" fmla="*/ 3 h 19"/>
                  <a:gd name="T8" fmla="*/ 6 w 28"/>
                  <a:gd name="T9" fmla="*/ 1 h 19"/>
                  <a:gd name="T10" fmla="*/ 26 w 28"/>
                  <a:gd name="T11" fmla="*/ 12 h 19"/>
                  <a:gd name="T12" fmla="*/ 27 w 28"/>
                  <a:gd name="T13" fmla="*/ 17 h 19"/>
                  <a:gd name="T14" fmla="*/ 24 w 2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9">
                    <a:moveTo>
                      <a:pt x="24" y="19"/>
                    </a:moveTo>
                    <a:cubicBezTo>
                      <a:pt x="23" y="19"/>
                      <a:pt x="22" y="19"/>
                      <a:pt x="22" y="19"/>
                    </a:cubicBezTo>
                    <a:cubicBezTo>
                      <a:pt x="2" y="8"/>
                      <a:pt x="2" y="8"/>
                      <a:pt x="2" y="8"/>
                    </a:cubicBezTo>
                    <a:cubicBezTo>
                      <a:pt x="0" y="7"/>
                      <a:pt x="0" y="5"/>
                      <a:pt x="1" y="3"/>
                    </a:cubicBezTo>
                    <a:cubicBezTo>
                      <a:pt x="2" y="1"/>
                      <a:pt x="4" y="0"/>
                      <a:pt x="6" y="1"/>
                    </a:cubicBezTo>
                    <a:cubicBezTo>
                      <a:pt x="26" y="12"/>
                      <a:pt x="26" y="12"/>
                      <a:pt x="26" y="12"/>
                    </a:cubicBezTo>
                    <a:cubicBezTo>
                      <a:pt x="28" y="13"/>
                      <a:pt x="28" y="15"/>
                      <a:pt x="27" y="17"/>
                    </a:cubicBezTo>
                    <a:cubicBezTo>
                      <a:pt x="27" y="19"/>
                      <a:pt x="25" y="19"/>
                      <a:pt x="24" y="19"/>
                    </a:cubicBezTo>
                    <a:close/>
                  </a:path>
                </a:pathLst>
              </a:custGeom>
              <a:grpFill/>
              <a:ln>
                <a:noFill/>
              </a:ln>
            </p:spPr>
            <p:txBody>
              <a:body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cs typeface="+mn-ea"/>
                  <a:sym typeface="+mn-lt"/>
                </a:endParaRPr>
              </a:p>
            </p:txBody>
          </p:sp>
        </p:grpSp>
      </p:grpSp>
      <p:grpSp>
        <p:nvGrpSpPr>
          <p:cNvPr id="65" name="组合 64"/>
          <p:cNvGrpSpPr/>
          <p:nvPr/>
        </p:nvGrpSpPr>
        <p:grpSpPr>
          <a:xfrm>
            <a:off x="529902" y="1615529"/>
            <a:ext cx="464344" cy="521806"/>
            <a:chOff x="4435161" y="2270872"/>
            <a:chExt cx="464344" cy="465535"/>
          </a:xfrm>
        </p:grpSpPr>
        <p:sp>
          <p:nvSpPr>
            <p:cNvPr id="66" name="Oval 23"/>
            <p:cNvSpPr>
              <a:spLocks noChangeArrowheads="1"/>
            </p:cNvSpPr>
            <p:nvPr/>
          </p:nvSpPr>
          <p:spPr bwMode="auto">
            <a:xfrm>
              <a:off x="4435161" y="2270872"/>
              <a:ext cx="464344" cy="465535"/>
            </a:xfrm>
            <a:prstGeom prst="ellipse">
              <a:avLst/>
            </a:prstGeom>
            <a:solidFill>
              <a:srgbClr val="E7E6E6">
                <a:lumMod val="25000"/>
              </a:srgbClr>
            </a:solidFill>
            <a:ln w="12700" cap="flat" cmpd="sng" algn="ctr">
              <a:noFill/>
              <a:prstDash val="solid"/>
              <a:miter lim="800000"/>
            </a:ln>
            <a:effectLst>
              <a:outerShdw blurRad="50800" dist="38100" dir="10800000" algn="r" rotWithShape="0">
                <a:prstClr val="black">
                  <a:alpha val="40000"/>
                </a:prstClr>
              </a:outerShdw>
            </a:effectLst>
          </p:spPr>
          <p:txBody>
            <a:bodyPr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zh-CN" altLang="en-US" sz="1051" b="1" i="0" u="none" strike="noStrike" kern="0" cap="none" spc="0" normalizeH="0" baseline="0" noProof="0">
                <a:ln>
                  <a:noFill/>
                </a:ln>
                <a:solidFill>
                  <a:prstClr val="white"/>
                </a:solidFill>
                <a:effectLst/>
                <a:uLnTx/>
                <a:uFillTx/>
                <a:latin typeface="Arial" panose="020F0502020204030204"/>
                <a:ea typeface="微软雅黑"/>
                <a:cs typeface="+mn-ea"/>
                <a:sym typeface="+mn-lt"/>
              </a:endParaRPr>
            </a:p>
          </p:txBody>
        </p:sp>
        <p:sp>
          <p:nvSpPr>
            <p:cNvPr id="67" name="Freeform 93"/>
            <p:cNvSpPr>
              <a:spLocks noEditPoints="1"/>
            </p:cNvSpPr>
            <p:nvPr/>
          </p:nvSpPr>
          <p:spPr bwMode="auto">
            <a:xfrm>
              <a:off x="4521509" y="2377071"/>
              <a:ext cx="240855" cy="246701"/>
            </a:xfrm>
            <a:custGeom>
              <a:avLst/>
              <a:gdLst>
                <a:gd name="T0" fmla="*/ 101 w 128"/>
                <a:gd name="T1" fmla="*/ 0 h 154"/>
                <a:gd name="T2" fmla="*/ 75 w 128"/>
                <a:gd name="T3" fmla="*/ 22 h 154"/>
                <a:gd name="T4" fmla="*/ 49 w 128"/>
                <a:gd name="T5" fmla="*/ 2 h 154"/>
                <a:gd name="T6" fmla="*/ 22 w 128"/>
                <a:gd name="T7" fmla="*/ 29 h 154"/>
                <a:gd name="T8" fmla="*/ 41 w 128"/>
                <a:gd name="T9" fmla="*/ 54 h 154"/>
                <a:gd name="T10" fmla="*/ 41 w 128"/>
                <a:gd name="T11" fmla="*/ 65 h 154"/>
                <a:gd name="T12" fmla="*/ 0 w 128"/>
                <a:gd name="T13" fmla="*/ 56 h 154"/>
                <a:gd name="T14" fmla="*/ 0 w 128"/>
                <a:gd name="T15" fmla="*/ 97 h 154"/>
                <a:gd name="T16" fmla="*/ 41 w 128"/>
                <a:gd name="T17" fmla="*/ 92 h 154"/>
                <a:gd name="T18" fmla="*/ 41 w 128"/>
                <a:gd name="T19" fmla="*/ 106 h 154"/>
                <a:gd name="T20" fmla="*/ 75 w 128"/>
                <a:gd name="T21" fmla="*/ 106 h 154"/>
                <a:gd name="T22" fmla="*/ 75 w 128"/>
                <a:gd name="T23" fmla="*/ 144 h 154"/>
                <a:gd name="T24" fmla="*/ 49 w 128"/>
                <a:gd name="T25" fmla="*/ 144 h 154"/>
                <a:gd name="T26" fmla="*/ 49 w 128"/>
                <a:gd name="T27" fmla="*/ 154 h 154"/>
                <a:gd name="T28" fmla="*/ 75 w 128"/>
                <a:gd name="T29" fmla="*/ 154 h 154"/>
                <a:gd name="T30" fmla="*/ 86 w 128"/>
                <a:gd name="T31" fmla="*/ 154 h 154"/>
                <a:gd name="T32" fmla="*/ 112 w 128"/>
                <a:gd name="T33" fmla="*/ 154 h 154"/>
                <a:gd name="T34" fmla="*/ 112 w 128"/>
                <a:gd name="T35" fmla="*/ 144 h 154"/>
                <a:gd name="T36" fmla="*/ 86 w 128"/>
                <a:gd name="T37" fmla="*/ 144 h 154"/>
                <a:gd name="T38" fmla="*/ 86 w 128"/>
                <a:gd name="T39" fmla="*/ 106 h 154"/>
                <a:gd name="T40" fmla="*/ 116 w 128"/>
                <a:gd name="T41" fmla="*/ 106 h 154"/>
                <a:gd name="T42" fmla="*/ 116 w 128"/>
                <a:gd name="T43" fmla="*/ 50 h 154"/>
                <a:gd name="T44" fmla="*/ 128 w 128"/>
                <a:gd name="T45" fmla="*/ 27 h 154"/>
                <a:gd name="T46" fmla="*/ 101 w 128"/>
                <a:gd name="T47" fmla="*/ 0 h 154"/>
                <a:gd name="T48" fmla="*/ 56 w 128"/>
                <a:gd name="T49" fmla="*/ 50 h 154"/>
                <a:gd name="T50" fmla="*/ 42 w 128"/>
                <a:gd name="T51" fmla="*/ 50 h 154"/>
                <a:gd name="T52" fmla="*/ 27 w 128"/>
                <a:gd name="T53" fmla="*/ 29 h 154"/>
                <a:gd name="T54" fmla="*/ 49 w 128"/>
                <a:gd name="T55" fmla="*/ 7 h 154"/>
                <a:gd name="T56" fmla="*/ 71 w 128"/>
                <a:gd name="T57" fmla="*/ 29 h 154"/>
                <a:gd name="T58" fmla="*/ 56 w 128"/>
                <a:gd name="T59" fmla="*/ 50 h 154"/>
                <a:gd name="T60" fmla="*/ 66 w 128"/>
                <a:gd name="T61" fmla="*/ 50 h 154"/>
                <a:gd name="T62" fmla="*/ 76 w 128"/>
                <a:gd name="T63" fmla="*/ 34 h 154"/>
                <a:gd name="T64" fmla="*/ 87 w 128"/>
                <a:gd name="T65" fmla="*/ 50 h 154"/>
                <a:gd name="T66" fmla="*/ 66 w 128"/>
                <a:gd name="T67" fmla="*/ 50 h 154"/>
                <a:gd name="T68" fmla="*/ 101 w 128"/>
                <a:gd name="T69" fmla="*/ 49 h 154"/>
                <a:gd name="T70" fmla="*/ 79 w 128"/>
                <a:gd name="T71" fmla="*/ 27 h 154"/>
                <a:gd name="T72" fmla="*/ 101 w 128"/>
                <a:gd name="T73" fmla="*/ 5 h 154"/>
                <a:gd name="T74" fmla="*/ 124 w 128"/>
                <a:gd name="T75" fmla="*/ 27 h 154"/>
                <a:gd name="T76" fmla="*/ 101 w 128"/>
                <a:gd name="T77"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54">
                  <a:moveTo>
                    <a:pt x="101" y="0"/>
                  </a:moveTo>
                  <a:cubicBezTo>
                    <a:pt x="88" y="0"/>
                    <a:pt x="78" y="10"/>
                    <a:pt x="75" y="22"/>
                  </a:cubicBezTo>
                  <a:cubicBezTo>
                    <a:pt x="72" y="10"/>
                    <a:pt x="62" y="2"/>
                    <a:pt x="49" y="2"/>
                  </a:cubicBezTo>
                  <a:cubicBezTo>
                    <a:pt x="34" y="2"/>
                    <a:pt x="22" y="14"/>
                    <a:pt x="22" y="29"/>
                  </a:cubicBezTo>
                  <a:cubicBezTo>
                    <a:pt x="22" y="41"/>
                    <a:pt x="30" y="51"/>
                    <a:pt x="41" y="54"/>
                  </a:cubicBezTo>
                  <a:cubicBezTo>
                    <a:pt x="41" y="65"/>
                    <a:pt x="41" y="65"/>
                    <a:pt x="41" y="65"/>
                  </a:cubicBezTo>
                  <a:cubicBezTo>
                    <a:pt x="0" y="56"/>
                    <a:pt x="0" y="56"/>
                    <a:pt x="0" y="56"/>
                  </a:cubicBezTo>
                  <a:cubicBezTo>
                    <a:pt x="0" y="97"/>
                    <a:pt x="0" y="97"/>
                    <a:pt x="0" y="97"/>
                  </a:cubicBezTo>
                  <a:cubicBezTo>
                    <a:pt x="41" y="92"/>
                    <a:pt x="41" y="92"/>
                    <a:pt x="41" y="92"/>
                  </a:cubicBezTo>
                  <a:cubicBezTo>
                    <a:pt x="41" y="106"/>
                    <a:pt x="41" y="106"/>
                    <a:pt x="41" y="106"/>
                  </a:cubicBezTo>
                  <a:cubicBezTo>
                    <a:pt x="75" y="106"/>
                    <a:pt x="75" y="106"/>
                    <a:pt x="75" y="106"/>
                  </a:cubicBezTo>
                  <a:cubicBezTo>
                    <a:pt x="75" y="144"/>
                    <a:pt x="75" y="144"/>
                    <a:pt x="75" y="144"/>
                  </a:cubicBezTo>
                  <a:cubicBezTo>
                    <a:pt x="49" y="144"/>
                    <a:pt x="49" y="144"/>
                    <a:pt x="49" y="144"/>
                  </a:cubicBezTo>
                  <a:cubicBezTo>
                    <a:pt x="49" y="154"/>
                    <a:pt x="49" y="154"/>
                    <a:pt x="49" y="154"/>
                  </a:cubicBezTo>
                  <a:cubicBezTo>
                    <a:pt x="75" y="154"/>
                    <a:pt x="75" y="154"/>
                    <a:pt x="75" y="154"/>
                  </a:cubicBezTo>
                  <a:cubicBezTo>
                    <a:pt x="86" y="154"/>
                    <a:pt x="86" y="154"/>
                    <a:pt x="86" y="154"/>
                  </a:cubicBezTo>
                  <a:cubicBezTo>
                    <a:pt x="112" y="154"/>
                    <a:pt x="112" y="154"/>
                    <a:pt x="112" y="154"/>
                  </a:cubicBezTo>
                  <a:cubicBezTo>
                    <a:pt x="112" y="144"/>
                    <a:pt x="112" y="144"/>
                    <a:pt x="112" y="144"/>
                  </a:cubicBezTo>
                  <a:cubicBezTo>
                    <a:pt x="86" y="144"/>
                    <a:pt x="86" y="144"/>
                    <a:pt x="86" y="144"/>
                  </a:cubicBezTo>
                  <a:cubicBezTo>
                    <a:pt x="86" y="106"/>
                    <a:pt x="86" y="106"/>
                    <a:pt x="86" y="106"/>
                  </a:cubicBezTo>
                  <a:cubicBezTo>
                    <a:pt x="116" y="106"/>
                    <a:pt x="116" y="106"/>
                    <a:pt x="116" y="106"/>
                  </a:cubicBezTo>
                  <a:cubicBezTo>
                    <a:pt x="116" y="50"/>
                    <a:pt x="116" y="50"/>
                    <a:pt x="116" y="50"/>
                  </a:cubicBezTo>
                  <a:cubicBezTo>
                    <a:pt x="123" y="45"/>
                    <a:pt x="128" y="37"/>
                    <a:pt x="128" y="27"/>
                  </a:cubicBezTo>
                  <a:cubicBezTo>
                    <a:pt x="128" y="12"/>
                    <a:pt x="116" y="0"/>
                    <a:pt x="101" y="0"/>
                  </a:cubicBezTo>
                  <a:close/>
                  <a:moveTo>
                    <a:pt x="56" y="50"/>
                  </a:moveTo>
                  <a:cubicBezTo>
                    <a:pt x="42" y="50"/>
                    <a:pt x="42" y="50"/>
                    <a:pt x="42" y="50"/>
                  </a:cubicBezTo>
                  <a:cubicBezTo>
                    <a:pt x="34" y="47"/>
                    <a:pt x="27" y="38"/>
                    <a:pt x="27" y="29"/>
                  </a:cubicBezTo>
                  <a:cubicBezTo>
                    <a:pt x="27" y="16"/>
                    <a:pt x="37" y="7"/>
                    <a:pt x="49" y="7"/>
                  </a:cubicBezTo>
                  <a:cubicBezTo>
                    <a:pt x="61" y="7"/>
                    <a:pt x="71" y="16"/>
                    <a:pt x="71" y="29"/>
                  </a:cubicBezTo>
                  <a:cubicBezTo>
                    <a:pt x="71" y="38"/>
                    <a:pt x="65" y="47"/>
                    <a:pt x="56" y="50"/>
                  </a:cubicBezTo>
                  <a:close/>
                  <a:moveTo>
                    <a:pt x="66" y="50"/>
                  </a:moveTo>
                  <a:cubicBezTo>
                    <a:pt x="71" y="46"/>
                    <a:pt x="74" y="40"/>
                    <a:pt x="76" y="34"/>
                  </a:cubicBezTo>
                  <a:cubicBezTo>
                    <a:pt x="77" y="40"/>
                    <a:pt x="81" y="46"/>
                    <a:pt x="87" y="50"/>
                  </a:cubicBezTo>
                  <a:lnTo>
                    <a:pt x="66" y="50"/>
                  </a:lnTo>
                  <a:close/>
                  <a:moveTo>
                    <a:pt x="101" y="49"/>
                  </a:moveTo>
                  <a:cubicBezTo>
                    <a:pt x="89" y="49"/>
                    <a:pt x="79" y="39"/>
                    <a:pt x="79" y="27"/>
                  </a:cubicBezTo>
                  <a:cubicBezTo>
                    <a:pt x="79" y="15"/>
                    <a:pt x="89" y="5"/>
                    <a:pt x="101" y="5"/>
                  </a:cubicBezTo>
                  <a:cubicBezTo>
                    <a:pt x="114" y="5"/>
                    <a:pt x="124" y="15"/>
                    <a:pt x="124" y="27"/>
                  </a:cubicBezTo>
                  <a:cubicBezTo>
                    <a:pt x="124" y="39"/>
                    <a:pt x="114" y="49"/>
                    <a:pt x="101" y="49"/>
                  </a:cubicBezTo>
                  <a:close/>
                </a:path>
              </a:pathLst>
            </a:custGeom>
            <a:solidFill>
              <a:sysClr val="window" lastClr="FFFFFF"/>
            </a:solidFill>
            <a:ln>
              <a:noFill/>
            </a:ln>
            <a:extLst/>
          </p:spPr>
          <p:txBody>
            <a:bodyPr/>
            <a:lstStyle/>
            <a:p>
              <a:pPr marL="0" marR="0" lvl="0" indent="0" defTabSz="685722"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black"/>
                </a:solidFill>
                <a:effectLst/>
                <a:uLnTx/>
                <a:uFillTx/>
                <a:cs typeface="+mn-ea"/>
                <a:sym typeface="+mn-lt"/>
              </a:endParaRPr>
            </a:p>
          </p:txBody>
        </p:sp>
      </p:grpSp>
      <p:grpSp>
        <p:nvGrpSpPr>
          <p:cNvPr id="60" name="组合 59"/>
          <p:cNvGrpSpPr/>
          <p:nvPr/>
        </p:nvGrpSpPr>
        <p:grpSpPr>
          <a:xfrm>
            <a:off x="1063252" y="3350413"/>
            <a:ext cx="489096" cy="543736"/>
            <a:chOff x="3255609" y="2802573"/>
            <a:chExt cx="443665" cy="464344"/>
          </a:xfrm>
        </p:grpSpPr>
        <p:sp>
          <p:nvSpPr>
            <p:cNvPr id="61" name="Oval 24"/>
            <p:cNvSpPr>
              <a:spLocks noChangeArrowheads="1"/>
            </p:cNvSpPr>
            <p:nvPr/>
          </p:nvSpPr>
          <p:spPr bwMode="auto">
            <a:xfrm>
              <a:off x="3255609" y="2802573"/>
              <a:ext cx="443665" cy="464344"/>
            </a:xfrm>
            <a:prstGeom prst="ellipse">
              <a:avLst/>
            </a:prstGeom>
            <a:solidFill>
              <a:srgbClr val="E7E6E6">
                <a:lumMod val="25000"/>
              </a:srgbClr>
            </a:solidFill>
            <a:ln w="12700" cap="flat" cmpd="sng" algn="ctr">
              <a:noFill/>
              <a:prstDash val="solid"/>
              <a:miter lim="800000"/>
            </a:ln>
            <a:effectLst>
              <a:outerShdw blurRad="50800" dist="38100" dir="10800000" algn="r" rotWithShape="0">
                <a:prstClr val="black">
                  <a:alpha val="40000"/>
                </a:prstClr>
              </a:outerShdw>
            </a:effectLst>
          </p:spPr>
          <p:txBody>
            <a:bodyPr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zh-CN" altLang="en-US" sz="1051" b="1" i="0" u="none" strike="noStrike" kern="0" cap="none" spc="0" normalizeH="0" baseline="0" noProof="0">
                <a:ln>
                  <a:noFill/>
                </a:ln>
                <a:solidFill>
                  <a:prstClr val="white"/>
                </a:solidFill>
                <a:effectLst/>
                <a:uLnTx/>
                <a:uFillTx/>
                <a:latin typeface="Arial" panose="020F0502020204030204"/>
                <a:ea typeface="微软雅黑"/>
                <a:cs typeface="+mn-ea"/>
                <a:sym typeface="+mn-lt"/>
              </a:endParaRPr>
            </a:p>
          </p:txBody>
        </p:sp>
        <p:grpSp>
          <p:nvGrpSpPr>
            <p:cNvPr id="62" name="组合 61"/>
            <p:cNvGrpSpPr/>
            <p:nvPr/>
          </p:nvGrpSpPr>
          <p:grpSpPr>
            <a:xfrm>
              <a:off x="3362453" y="2924019"/>
              <a:ext cx="214313" cy="215503"/>
              <a:chOff x="4534067" y="2403476"/>
              <a:chExt cx="285750" cy="287337"/>
            </a:xfrm>
            <a:solidFill>
              <a:sysClr val="window" lastClr="FFFFFF"/>
            </a:solidFill>
          </p:grpSpPr>
          <p:sp>
            <p:nvSpPr>
              <p:cNvPr id="63" name="Freeform 38"/>
              <p:cNvSpPr>
                <a:spLocks noEditPoints="1"/>
              </p:cNvSpPr>
              <p:nvPr/>
            </p:nvSpPr>
            <p:spPr bwMode="auto">
              <a:xfrm>
                <a:off x="4534067" y="2403476"/>
                <a:ext cx="285750" cy="287337"/>
              </a:xfrm>
              <a:custGeom>
                <a:avLst/>
                <a:gdLst>
                  <a:gd name="T0" fmla="*/ 74 w 148"/>
                  <a:gd name="T1" fmla="*/ 0 h 148"/>
                  <a:gd name="T2" fmla="*/ 0 w 148"/>
                  <a:gd name="T3" fmla="*/ 74 h 148"/>
                  <a:gd name="T4" fmla="*/ 74 w 148"/>
                  <a:gd name="T5" fmla="*/ 148 h 148"/>
                  <a:gd name="T6" fmla="*/ 148 w 148"/>
                  <a:gd name="T7" fmla="*/ 74 h 148"/>
                  <a:gd name="T8" fmla="*/ 74 w 148"/>
                  <a:gd name="T9" fmla="*/ 0 h 148"/>
                  <a:gd name="T10" fmla="*/ 79 w 148"/>
                  <a:gd name="T11" fmla="*/ 138 h 148"/>
                  <a:gd name="T12" fmla="*/ 77 w 148"/>
                  <a:gd name="T13" fmla="*/ 128 h 148"/>
                  <a:gd name="T14" fmla="*/ 74 w 148"/>
                  <a:gd name="T15" fmla="*/ 116 h 148"/>
                  <a:gd name="T16" fmla="*/ 71 w 148"/>
                  <a:gd name="T17" fmla="*/ 128 h 148"/>
                  <a:gd name="T18" fmla="*/ 69 w 148"/>
                  <a:gd name="T19" fmla="*/ 138 h 148"/>
                  <a:gd name="T20" fmla="*/ 9 w 148"/>
                  <a:gd name="T21" fmla="*/ 79 h 148"/>
                  <a:gd name="T22" fmla="*/ 20 w 148"/>
                  <a:gd name="T23" fmla="*/ 76 h 148"/>
                  <a:gd name="T24" fmla="*/ 32 w 148"/>
                  <a:gd name="T25" fmla="*/ 74 h 148"/>
                  <a:gd name="T26" fmla="*/ 20 w 148"/>
                  <a:gd name="T27" fmla="*/ 71 h 148"/>
                  <a:gd name="T28" fmla="*/ 9 w 148"/>
                  <a:gd name="T29" fmla="*/ 68 h 148"/>
                  <a:gd name="T30" fmla="*/ 69 w 148"/>
                  <a:gd name="T31" fmla="*/ 9 h 148"/>
                  <a:gd name="T32" fmla="*/ 71 w 148"/>
                  <a:gd name="T33" fmla="*/ 19 h 148"/>
                  <a:gd name="T34" fmla="*/ 74 w 148"/>
                  <a:gd name="T35" fmla="*/ 32 h 148"/>
                  <a:gd name="T36" fmla="*/ 77 w 148"/>
                  <a:gd name="T37" fmla="*/ 19 h 148"/>
                  <a:gd name="T38" fmla="*/ 79 w 148"/>
                  <a:gd name="T39" fmla="*/ 9 h 148"/>
                  <a:gd name="T40" fmla="*/ 139 w 148"/>
                  <a:gd name="T41" fmla="*/ 69 h 148"/>
                  <a:gd name="T42" fmla="*/ 128 w 148"/>
                  <a:gd name="T43" fmla="*/ 71 h 148"/>
                  <a:gd name="T44" fmla="*/ 116 w 148"/>
                  <a:gd name="T45" fmla="*/ 74 h 148"/>
                  <a:gd name="T46" fmla="*/ 128 w 148"/>
                  <a:gd name="T47" fmla="*/ 76 h 148"/>
                  <a:gd name="T48" fmla="*/ 139 w 148"/>
                  <a:gd name="T49" fmla="*/ 79 h 148"/>
                  <a:gd name="T50" fmla="*/ 79 w 148"/>
                  <a:gd name="T51"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148">
                    <a:moveTo>
                      <a:pt x="74" y="0"/>
                    </a:moveTo>
                    <a:cubicBezTo>
                      <a:pt x="33" y="0"/>
                      <a:pt x="0" y="33"/>
                      <a:pt x="0" y="74"/>
                    </a:cubicBezTo>
                    <a:cubicBezTo>
                      <a:pt x="0" y="114"/>
                      <a:pt x="33" y="148"/>
                      <a:pt x="74" y="148"/>
                    </a:cubicBezTo>
                    <a:cubicBezTo>
                      <a:pt x="115" y="148"/>
                      <a:pt x="148" y="115"/>
                      <a:pt x="148" y="74"/>
                    </a:cubicBezTo>
                    <a:cubicBezTo>
                      <a:pt x="148" y="33"/>
                      <a:pt x="115" y="0"/>
                      <a:pt x="74" y="0"/>
                    </a:cubicBezTo>
                    <a:close/>
                    <a:moveTo>
                      <a:pt x="79" y="138"/>
                    </a:moveTo>
                    <a:cubicBezTo>
                      <a:pt x="77" y="128"/>
                      <a:pt x="77" y="128"/>
                      <a:pt x="77" y="128"/>
                    </a:cubicBezTo>
                    <a:cubicBezTo>
                      <a:pt x="74" y="116"/>
                      <a:pt x="74" y="116"/>
                      <a:pt x="74" y="116"/>
                    </a:cubicBezTo>
                    <a:cubicBezTo>
                      <a:pt x="71" y="128"/>
                      <a:pt x="71" y="128"/>
                      <a:pt x="71" y="128"/>
                    </a:cubicBezTo>
                    <a:cubicBezTo>
                      <a:pt x="69" y="138"/>
                      <a:pt x="69" y="138"/>
                      <a:pt x="69" y="138"/>
                    </a:cubicBezTo>
                    <a:cubicBezTo>
                      <a:pt x="37" y="136"/>
                      <a:pt x="12" y="110"/>
                      <a:pt x="9" y="79"/>
                    </a:cubicBezTo>
                    <a:cubicBezTo>
                      <a:pt x="20" y="76"/>
                      <a:pt x="20" y="76"/>
                      <a:pt x="20" y="76"/>
                    </a:cubicBezTo>
                    <a:cubicBezTo>
                      <a:pt x="32" y="74"/>
                      <a:pt x="32" y="74"/>
                      <a:pt x="32" y="74"/>
                    </a:cubicBezTo>
                    <a:cubicBezTo>
                      <a:pt x="20" y="71"/>
                      <a:pt x="20" y="71"/>
                      <a:pt x="20" y="71"/>
                    </a:cubicBezTo>
                    <a:cubicBezTo>
                      <a:pt x="9" y="68"/>
                      <a:pt x="9" y="68"/>
                      <a:pt x="9" y="68"/>
                    </a:cubicBezTo>
                    <a:cubicBezTo>
                      <a:pt x="12" y="37"/>
                      <a:pt x="37" y="12"/>
                      <a:pt x="69" y="9"/>
                    </a:cubicBezTo>
                    <a:cubicBezTo>
                      <a:pt x="71" y="19"/>
                      <a:pt x="71" y="19"/>
                      <a:pt x="71" y="19"/>
                    </a:cubicBezTo>
                    <a:cubicBezTo>
                      <a:pt x="74" y="32"/>
                      <a:pt x="74" y="32"/>
                      <a:pt x="74" y="32"/>
                    </a:cubicBezTo>
                    <a:cubicBezTo>
                      <a:pt x="77" y="19"/>
                      <a:pt x="77" y="19"/>
                      <a:pt x="77" y="19"/>
                    </a:cubicBezTo>
                    <a:cubicBezTo>
                      <a:pt x="79" y="9"/>
                      <a:pt x="79" y="9"/>
                      <a:pt x="79" y="9"/>
                    </a:cubicBezTo>
                    <a:cubicBezTo>
                      <a:pt x="111" y="12"/>
                      <a:pt x="136" y="37"/>
                      <a:pt x="139" y="69"/>
                    </a:cubicBezTo>
                    <a:cubicBezTo>
                      <a:pt x="128" y="71"/>
                      <a:pt x="128" y="71"/>
                      <a:pt x="128" y="71"/>
                    </a:cubicBezTo>
                    <a:cubicBezTo>
                      <a:pt x="116" y="74"/>
                      <a:pt x="116" y="74"/>
                      <a:pt x="116" y="74"/>
                    </a:cubicBezTo>
                    <a:cubicBezTo>
                      <a:pt x="128" y="76"/>
                      <a:pt x="128" y="76"/>
                      <a:pt x="128" y="76"/>
                    </a:cubicBezTo>
                    <a:cubicBezTo>
                      <a:pt x="139" y="79"/>
                      <a:pt x="139" y="79"/>
                      <a:pt x="139" y="79"/>
                    </a:cubicBezTo>
                    <a:cubicBezTo>
                      <a:pt x="136" y="111"/>
                      <a:pt x="111" y="136"/>
                      <a:pt x="79" y="138"/>
                    </a:cubicBezTo>
                    <a:close/>
                  </a:path>
                </a:pathLst>
              </a:custGeom>
              <a:grpFill/>
              <a:ln>
                <a:noFill/>
              </a:ln>
            </p:spPr>
            <p:txBody>
              <a:body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cs typeface="+mn-ea"/>
                  <a:sym typeface="+mn-lt"/>
                </a:endParaRPr>
              </a:p>
            </p:txBody>
          </p:sp>
          <p:sp>
            <p:nvSpPr>
              <p:cNvPr id="64" name="Freeform 39"/>
              <p:cNvSpPr/>
              <p:nvPr/>
            </p:nvSpPr>
            <p:spPr bwMode="auto">
              <a:xfrm>
                <a:off x="4607092" y="2482851"/>
                <a:ext cx="155575" cy="93662"/>
              </a:xfrm>
              <a:custGeom>
                <a:avLst/>
                <a:gdLst>
                  <a:gd name="T0" fmla="*/ 0 w 98"/>
                  <a:gd name="T1" fmla="*/ 20 h 59"/>
                  <a:gd name="T2" fmla="*/ 40 w 98"/>
                  <a:gd name="T3" fmla="*/ 59 h 59"/>
                  <a:gd name="T4" fmla="*/ 98 w 98"/>
                  <a:gd name="T5" fmla="*/ 0 h 59"/>
                  <a:gd name="T6" fmla="*/ 42 w 98"/>
                  <a:gd name="T7" fmla="*/ 43 h 59"/>
                  <a:gd name="T8" fmla="*/ 0 w 98"/>
                  <a:gd name="T9" fmla="*/ 20 h 59"/>
                </a:gdLst>
                <a:ahLst/>
                <a:cxnLst>
                  <a:cxn ang="0">
                    <a:pos x="T0" y="T1"/>
                  </a:cxn>
                  <a:cxn ang="0">
                    <a:pos x="T2" y="T3"/>
                  </a:cxn>
                  <a:cxn ang="0">
                    <a:pos x="T4" y="T5"/>
                  </a:cxn>
                  <a:cxn ang="0">
                    <a:pos x="T6" y="T7"/>
                  </a:cxn>
                  <a:cxn ang="0">
                    <a:pos x="T8" y="T9"/>
                  </a:cxn>
                </a:cxnLst>
                <a:rect l="0" t="0" r="r" b="b"/>
                <a:pathLst>
                  <a:path w="98" h="59">
                    <a:moveTo>
                      <a:pt x="0" y="20"/>
                    </a:moveTo>
                    <a:lnTo>
                      <a:pt x="40" y="59"/>
                    </a:lnTo>
                    <a:lnTo>
                      <a:pt x="98" y="0"/>
                    </a:lnTo>
                    <a:lnTo>
                      <a:pt x="42" y="43"/>
                    </a:lnTo>
                    <a:lnTo>
                      <a:pt x="0" y="20"/>
                    </a:lnTo>
                    <a:close/>
                  </a:path>
                </a:pathLst>
              </a:custGeom>
              <a:grpFill/>
              <a:ln>
                <a:noFill/>
              </a:ln>
            </p:spPr>
            <p:txBody>
              <a:body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cs typeface="+mn-ea"/>
                  <a:sym typeface="+mn-lt"/>
                </a:endParaRPr>
              </a:p>
            </p:txBody>
          </p:sp>
        </p:grpSp>
      </p:grpSp>
      <p:grpSp>
        <p:nvGrpSpPr>
          <p:cNvPr id="74" name="组合 73"/>
          <p:cNvGrpSpPr/>
          <p:nvPr/>
        </p:nvGrpSpPr>
        <p:grpSpPr>
          <a:xfrm>
            <a:off x="948272" y="2472025"/>
            <a:ext cx="465535" cy="521806"/>
            <a:chOff x="3351611" y="3614581"/>
            <a:chExt cx="465535" cy="465535"/>
          </a:xfrm>
        </p:grpSpPr>
        <p:sp>
          <p:nvSpPr>
            <p:cNvPr id="75" name="Oval 25"/>
            <p:cNvSpPr>
              <a:spLocks noChangeArrowheads="1"/>
            </p:cNvSpPr>
            <p:nvPr/>
          </p:nvSpPr>
          <p:spPr bwMode="auto">
            <a:xfrm>
              <a:off x="3351611" y="3614581"/>
              <a:ext cx="465535" cy="465535"/>
            </a:xfrm>
            <a:prstGeom prst="ellipse">
              <a:avLst/>
            </a:prstGeom>
            <a:solidFill>
              <a:srgbClr val="E7E6E6">
                <a:lumMod val="25000"/>
              </a:srgbClr>
            </a:solidFill>
            <a:ln w="12700" cap="flat" cmpd="sng" algn="ctr">
              <a:noFill/>
              <a:prstDash val="solid"/>
              <a:miter lim="800000"/>
            </a:ln>
            <a:effectLst>
              <a:outerShdw blurRad="50800" dist="38100" dir="10800000" algn="r" rotWithShape="0">
                <a:prstClr val="black">
                  <a:alpha val="40000"/>
                </a:prstClr>
              </a:outerShdw>
            </a:effectLst>
          </p:spPr>
          <p:txBody>
            <a:bodyPr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zh-CN" altLang="en-US" sz="1051" b="1" i="0" u="none" strike="noStrike" kern="0" cap="none" spc="0" normalizeH="0" baseline="0" noProof="0">
                <a:ln>
                  <a:noFill/>
                </a:ln>
                <a:solidFill>
                  <a:prstClr val="white"/>
                </a:solidFill>
                <a:effectLst/>
                <a:uLnTx/>
                <a:uFillTx/>
                <a:latin typeface="Arial" panose="020F0502020204030204"/>
                <a:ea typeface="微软雅黑"/>
                <a:cs typeface="+mn-ea"/>
                <a:sym typeface="+mn-lt"/>
              </a:endParaRPr>
            </a:p>
          </p:txBody>
        </p:sp>
        <p:grpSp>
          <p:nvGrpSpPr>
            <p:cNvPr id="76" name="组合 72"/>
            <p:cNvGrpSpPr>
              <a:grpSpLocks/>
            </p:cNvGrpSpPr>
            <p:nvPr/>
          </p:nvGrpSpPr>
          <p:grpSpPr bwMode="auto">
            <a:xfrm>
              <a:off x="3429002" y="3712211"/>
              <a:ext cx="272655" cy="258367"/>
              <a:chOff x="4622967" y="3454401"/>
              <a:chExt cx="363537" cy="344487"/>
            </a:xfrm>
          </p:grpSpPr>
          <p:sp>
            <p:nvSpPr>
              <p:cNvPr id="77" name="Freeform 42"/>
              <p:cNvSpPr>
                <a:spLocks noEditPoints="1"/>
              </p:cNvSpPr>
              <p:nvPr/>
            </p:nvSpPr>
            <p:spPr bwMode="auto">
              <a:xfrm>
                <a:off x="4622967" y="3652838"/>
                <a:ext cx="142875" cy="146050"/>
              </a:xfrm>
              <a:custGeom>
                <a:avLst/>
                <a:gdLst>
                  <a:gd name="T0" fmla="*/ 2147483647 w 74"/>
                  <a:gd name="T1" fmla="*/ 2147483647 h 75"/>
                  <a:gd name="T2" fmla="*/ 2147483647 w 74"/>
                  <a:gd name="T3" fmla="*/ 2147483647 h 75"/>
                  <a:gd name="T4" fmla="*/ 2147483647 w 74"/>
                  <a:gd name="T5" fmla="*/ 2147483647 h 75"/>
                  <a:gd name="T6" fmla="*/ 2147483647 w 74"/>
                  <a:gd name="T7" fmla="*/ 2147483647 h 75"/>
                  <a:gd name="T8" fmla="*/ 2147483647 w 74"/>
                  <a:gd name="T9" fmla="*/ 2147483647 h 75"/>
                  <a:gd name="T10" fmla="*/ 2147483647 w 74"/>
                  <a:gd name="T11" fmla="*/ 2147483647 h 75"/>
                  <a:gd name="T12" fmla="*/ 2147483647 w 74"/>
                  <a:gd name="T13" fmla="*/ 2147483647 h 75"/>
                  <a:gd name="T14" fmla="*/ 2147483647 w 74"/>
                  <a:gd name="T15" fmla="*/ 2147483647 h 75"/>
                  <a:gd name="T16" fmla="*/ 2147483647 w 74"/>
                  <a:gd name="T17" fmla="*/ 2147483647 h 75"/>
                  <a:gd name="T18" fmla="*/ 2147483647 w 74"/>
                  <a:gd name="T19" fmla="*/ 2147483647 h 75"/>
                  <a:gd name="T20" fmla="*/ 2147483647 w 74"/>
                  <a:gd name="T21" fmla="*/ 2147483647 h 75"/>
                  <a:gd name="T22" fmla="*/ 2147483647 w 74"/>
                  <a:gd name="T23" fmla="*/ 2147483647 h 75"/>
                  <a:gd name="T24" fmla="*/ 2147483647 w 74"/>
                  <a:gd name="T25" fmla="*/ 2147483647 h 75"/>
                  <a:gd name="T26" fmla="*/ 2147483647 w 74"/>
                  <a:gd name="T27" fmla="*/ 2147483647 h 75"/>
                  <a:gd name="T28" fmla="*/ 2147483647 w 74"/>
                  <a:gd name="T29" fmla="*/ 2147483647 h 75"/>
                  <a:gd name="T30" fmla="*/ 2147483647 w 74"/>
                  <a:gd name="T31" fmla="*/ 2147483647 h 75"/>
                  <a:gd name="T32" fmla="*/ 2147483647 w 74"/>
                  <a:gd name="T33" fmla="*/ 2147483647 h 75"/>
                  <a:gd name="T34" fmla="*/ 2147483647 w 74"/>
                  <a:gd name="T35" fmla="*/ 2147483647 h 75"/>
                  <a:gd name="T36" fmla="*/ 2147483647 w 74"/>
                  <a:gd name="T37" fmla="*/ 2147483647 h 75"/>
                  <a:gd name="T38" fmla="*/ 2147483647 w 74"/>
                  <a:gd name="T39" fmla="*/ 2147483647 h 75"/>
                  <a:gd name="T40" fmla="*/ 2147483647 w 74"/>
                  <a:gd name="T41" fmla="*/ 2147483647 h 75"/>
                  <a:gd name="T42" fmla="*/ 2147483647 w 74"/>
                  <a:gd name="T43" fmla="*/ 2147483647 h 75"/>
                  <a:gd name="T44" fmla="*/ 2147483647 w 74"/>
                  <a:gd name="T45" fmla="*/ 2147483647 h 75"/>
                  <a:gd name="T46" fmla="*/ 2147483647 w 74"/>
                  <a:gd name="T47" fmla="*/ 2147483647 h 75"/>
                  <a:gd name="T48" fmla="*/ 2147483647 w 74"/>
                  <a:gd name="T49" fmla="*/ 2147483647 h 75"/>
                  <a:gd name="T50" fmla="*/ 2147483647 w 74"/>
                  <a:gd name="T51" fmla="*/ 0 h 75"/>
                  <a:gd name="T52" fmla="*/ 2147483647 w 74"/>
                  <a:gd name="T53" fmla="*/ 0 h 75"/>
                  <a:gd name="T54" fmla="*/ 2147483647 w 74"/>
                  <a:gd name="T55" fmla="*/ 2147483647 h 75"/>
                  <a:gd name="T56" fmla="*/ 2147483647 w 74"/>
                  <a:gd name="T57" fmla="*/ 2147483647 h 75"/>
                  <a:gd name="T58" fmla="*/ 2147483647 w 74"/>
                  <a:gd name="T59" fmla="*/ 2147483647 h 75"/>
                  <a:gd name="T60" fmla="*/ 2147483647 w 74"/>
                  <a:gd name="T61" fmla="*/ 2147483647 h 75"/>
                  <a:gd name="T62" fmla="*/ 2147483647 w 74"/>
                  <a:gd name="T63" fmla="*/ 2147483647 h 75"/>
                  <a:gd name="T64" fmla="*/ 2147483647 w 74"/>
                  <a:gd name="T65" fmla="*/ 2147483647 h 75"/>
                  <a:gd name="T66" fmla="*/ 2147483647 w 74"/>
                  <a:gd name="T67" fmla="*/ 2147483647 h 75"/>
                  <a:gd name="T68" fmla="*/ 2147483647 w 74"/>
                  <a:gd name="T69" fmla="*/ 2147483647 h 75"/>
                  <a:gd name="T70" fmla="*/ 0 w 74"/>
                  <a:gd name="T71" fmla="*/ 2147483647 h 75"/>
                  <a:gd name="T72" fmla="*/ 0 w 74"/>
                  <a:gd name="T73" fmla="*/ 2147483647 h 75"/>
                  <a:gd name="T74" fmla="*/ 2147483647 w 74"/>
                  <a:gd name="T75" fmla="*/ 2147483647 h 75"/>
                  <a:gd name="T76" fmla="*/ 2147483647 w 74"/>
                  <a:gd name="T77" fmla="*/ 2147483647 h 75"/>
                  <a:gd name="T78" fmla="*/ 2147483647 w 74"/>
                  <a:gd name="T79" fmla="*/ 2147483647 h 75"/>
                  <a:gd name="T80" fmla="*/ 2147483647 w 74"/>
                  <a:gd name="T81" fmla="*/ 2147483647 h 75"/>
                  <a:gd name="T82" fmla="*/ 2147483647 w 74"/>
                  <a:gd name="T83" fmla="*/ 2147483647 h 75"/>
                  <a:gd name="T84" fmla="*/ 2147483647 w 74"/>
                  <a:gd name="T85" fmla="*/ 2147483647 h 75"/>
                  <a:gd name="T86" fmla="*/ 2147483647 w 7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4"/>
                  <a:gd name="T133" fmla="*/ 0 h 75"/>
                  <a:gd name="T134" fmla="*/ 74 w 7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4" h="75">
                    <a:moveTo>
                      <a:pt x="11" y="44"/>
                    </a:moveTo>
                    <a:cubicBezTo>
                      <a:pt x="12" y="47"/>
                      <a:pt x="13" y="49"/>
                      <a:pt x="14" y="52"/>
                    </a:cubicBezTo>
                    <a:cubicBezTo>
                      <a:pt x="6" y="59"/>
                      <a:pt x="6" y="59"/>
                      <a:pt x="6" y="59"/>
                    </a:cubicBezTo>
                    <a:cubicBezTo>
                      <a:pt x="16" y="69"/>
                      <a:pt x="16" y="69"/>
                      <a:pt x="16" y="69"/>
                    </a:cubicBezTo>
                    <a:cubicBezTo>
                      <a:pt x="23" y="60"/>
                      <a:pt x="23" y="60"/>
                      <a:pt x="23" y="60"/>
                    </a:cubicBezTo>
                    <a:cubicBezTo>
                      <a:pt x="25" y="62"/>
                      <a:pt x="28" y="63"/>
                      <a:pt x="31" y="64"/>
                    </a:cubicBezTo>
                    <a:cubicBezTo>
                      <a:pt x="30" y="75"/>
                      <a:pt x="30" y="75"/>
                      <a:pt x="30" y="75"/>
                    </a:cubicBezTo>
                    <a:cubicBezTo>
                      <a:pt x="45" y="75"/>
                      <a:pt x="45" y="75"/>
                      <a:pt x="45" y="75"/>
                    </a:cubicBezTo>
                    <a:cubicBezTo>
                      <a:pt x="43" y="63"/>
                      <a:pt x="43" y="63"/>
                      <a:pt x="43" y="63"/>
                    </a:cubicBezTo>
                    <a:cubicBezTo>
                      <a:pt x="46" y="63"/>
                      <a:pt x="49" y="62"/>
                      <a:pt x="51" y="60"/>
                    </a:cubicBezTo>
                    <a:cubicBezTo>
                      <a:pt x="58" y="69"/>
                      <a:pt x="58" y="69"/>
                      <a:pt x="58" y="69"/>
                    </a:cubicBezTo>
                    <a:cubicBezTo>
                      <a:pt x="69" y="58"/>
                      <a:pt x="69" y="58"/>
                      <a:pt x="69" y="58"/>
                    </a:cubicBezTo>
                    <a:cubicBezTo>
                      <a:pt x="60" y="51"/>
                      <a:pt x="60" y="51"/>
                      <a:pt x="60" y="51"/>
                    </a:cubicBezTo>
                    <a:cubicBezTo>
                      <a:pt x="61" y="49"/>
                      <a:pt x="63" y="46"/>
                      <a:pt x="63" y="43"/>
                    </a:cubicBezTo>
                    <a:cubicBezTo>
                      <a:pt x="74" y="44"/>
                      <a:pt x="74" y="44"/>
                      <a:pt x="74" y="44"/>
                    </a:cubicBezTo>
                    <a:cubicBezTo>
                      <a:pt x="74" y="31"/>
                      <a:pt x="74" y="31"/>
                      <a:pt x="74" y="31"/>
                    </a:cubicBezTo>
                    <a:cubicBezTo>
                      <a:pt x="63" y="32"/>
                      <a:pt x="63" y="32"/>
                      <a:pt x="63" y="32"/>
                    </a:cubicBezTo>
                    <a:cubicBezTo>
                      <a:pt x="63" y="32"/>
                      <a:pt x="63" y="31"/>
                      <a:pt x="63" y="31"/>
                    </a:cubicBezTo>
                    <a:cubicBezTo>
                      <a:pt x="62" y="28"/>
                      <a:pt x="61" y="26"/>
                      <a:pt x="60" y="23"/>
                    </a:cubicBezTo>
                    <a:cubicBezTo>
                      <a:pt x="60" y="23"/>
                      <a:pt x="60" y="23"/>
                      <a:pt x="60" y="23"/>
                    </a:cubicBezTo>
                    <a:cubicBezTo>
                      <a:pt x="68" y="16"/>
                      <a:pt x="68" y="16"/>
                      <a:pt x="68" y="16"/>
                    </a:cubicBezTo>
                    <a:cubicBezTo>
                      <a:pt x="58" y="6"/>
                      <a:pt x="58" y="6"/>
                      <a:pt x="58" y="6"/>
                    </a:cubicBezTo>
                    <a:cubicBezTo>
                      <a:pt x="51" y="15"/>
                      <a:pt x="51" y="15"/>
                      <a:pt x="51" y="15"/>
                    </a:cubicBezTo>
                    <a:cubicBezTo>
                      <a:pt x="51" y="15"/>
                      <a:pt x="51" y="15"/>
                      <a:pt x="51" y="15"/>
                    </a:cubicBezTo>
                    <a:cubicBezTo>
                      <a:pt x="49" y="13"/>
                      <a:pt x="46" y="12"/>
                      <a:pt x="43" y="11"/>
                    </a:cubicBezTo>
                    <a:cubicBezTo>
                      <a:pt x="44" y="0"/>
                      <a:pt x="44" y="0"/>
                      <a:pt x="44" y="0"/>
                    </a:cubicBezTo>
                    <a:cubicBezTo>
                      <a:pt x="29" y="0"/>
                      <a:pt x="29" y="0"/>
                      <a:pt x="29" y="0"/>
                    </a:cubicBezTo>
                    <a:cubicBezTo>
                      <a:pt x="31" y="11"/>
                      <a:pt x="31" y="11"/>
                      <a:pt x="31" y="11"/>
                    </a:cubicBezTo>
                    <a:cubicBezTo>
                      <a:pt x="31" y="11"/>
                      <a:pt x="31" y="11"/>
                      <a:pt x="31" y="11"/>
                    </a:cubicBezTo>
                    <a:cubicBezTo>
                      <a:pt x="28" y="12"/>
                      <a:pt x="25" y="13"/>
                      <a:pt x="23" y="15"/>
                    </a:cubicBezTo>
                    <a:cubicBezTo>
                      <a:pt x="23" y="15"/>
                      <a:pt x="23" y="15"/>
                      <a:pt x="23" y="15"/>
                    </a:cubicBezTo>
                    <a:cubicBezTo>
                      <a:pt x="16" y="6"/>
                      <a:pt x="16" y="6"/>
                      <a:pt x="16" y="6"/>
                    </a:cubicBezTo>
                    <a:cubicBezTo>
                      <a:pt x="5" y="17"/>
                      <a:pt x="5" y="17"/>
                      <a:pt x="5" y="17"/>
                    </a:cubicBezTo>
                    <a:cubicBezTo>
                      <a:pt x="14" y="24"/>
                      <a:pt x="14" y="24"/>
                      <a:pt x="14" y="24"/>
                    </a:cubicBezTo>
                    <a:cubicBezTo>
                      <a:pt x="13" y="26"/>
                      <a:pt x="11" y="29"/>
                      <a:pt x="11" y="32"/>
                    </a:cubicBezTo>
                    <a:cubicBezTo>
                      <a:pt x="0" y="31"/>
                      <a:pt x="0" y="31"/>
                      <a:pt x="0" y="31"/>
                    </a:cubicBezTo>
                    <a:cubicBezTo>
                      <a:pt x="0" y="45"/>
                      <a:pt x="0" y="45"/>
                      <a:pt x="0" y="45"/>
                    </a:cubicBezTo>
                    <a:cubicBezTo>
                      <a:pt x="11" y="43"/>
                      <a:pt x="11" y="43"/>
                      <a:pt x="11" y="43"/>
                    </a:cubicBezTo>
                    <a:cubicBezTo>
                      <a:pt x="11" y="43"/>
                      <a:pt x="11" y="43"/>
                      <a:pt x="11" y="44"/>
                    </a:cubicBezTo>
                    <a:close/>
                    <a:moveTo>
                      <a:pt x="25" y="37"/>
                    </a:moveTo>
                    <a:cubicBezTo>
                      <a:pt x="25" y="31"/>
                      <a:pt x="30" y="25"/>
                      <a:pt x="37" y="25"/>
                    </a:cubicBezTo>
                    <a:cubicBezTo>
                      <a:pt x="44" y="25"/>
                      <a:pt x="49" y="31"/>
                      <a:pt x="49" y="37"/>
                    </a:cubicBezTo>
                    <a:cubicBezTo>
                      <a:pt x="49" y="44"/>
                      <a:pt x="44" y="49"/>
                      <a:pt x="37" y="49"/>
                    </a:cubicBezTo>
                    <a:cubicBezTo>
                      <a:pt x="31" y="49"/>
                      <a:pt x="25" y="44"/>
                      <a:pt x="25" y="3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latin typeface="Arial" panose="020F0502020204030204"/>
                  <a:ea typeface="微软雅黑"/>
                  <a:cs typeface="+mn-ea"/>
                  <a:sym typeface="+mn-lt"/>
                </a:endParaRPr>
              </a:p>
            </p:txBody>
          </p:sp>
          <p:sp>
            <p:nvSpPr>
              <p:cNvPr id="78" name="Oval 43"/>
              <p:cNvSpPr>
                <a:spLocks noChangeArrowheads="1"/>
              </p:cNvSpPr>
              <p:nvPr/>
            </p:nvSpPr>
            <p:spPr bwMode="auto">
              <a:xfrm>
                <a:off x="4827754" y="3533776"/>
                <a:ext cx="79375" cy="79375"/>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latin typeface="Arial" panose="020F0502020204030204"/>
                  <a:ea typeface="微软雅黑"/>
                  <a:cs typeface="+mn-ea"/>
                  <a:sym typeface="+mn-lt"/>
                </a:endParaRPr>
              </a:p>
            </p:txBody>
          </p:sp>
          <p:sp>
            <p:nvSpPr>
              <p:cNvPr id="79" name="Freeform 44"/>
              <p:cNvSpPr>
                <a:spLocks noEditPoints="1"/>
              </p:cNvSpPr>
              <p:nvPr/>
            </p:nvSpPr>
            <p:spPr bwMode="auto">
              <a:xfrm>
                <a:off x="4748379" y="3454401"/>
                <a:ext cx="238125" cy="238125"/>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2147483647 h 123"/>
                  <a:gd name="T10" fmla="*/ 2147483647 w 123"/>
                  <a:gd name="T11" fmla="*/ 2147483647 h 123"/>
                  <a:gd name="T12" fmla="*/ 2147483647 w 123"/>
                  <a:gd name="T13" fmla="*/ 2147483647 h 123"/>
                  <a:gd name="T14" fmla="*/ 2147483647 w 123"/>
                  <a:gd name="T15" fmla="*/ 2147483647 h 123"/>
                  <a:gd name="T16" fmla="*/ 2147483647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2147483647 w 123"/>
                  <a:gd name="T35" fmla="*/ 2147483647 h 123"/>
                  <a:gd name="T36" fmla="*/ 2147483647 w 123"/>
                  <a:gd name="T37" fmla="*/ 2147483647 h 123"/>
                  <a:gd name="T38" fmla="*/ 2147483647 w 123"/>
                  <a:gd name="T39" fmla="*/ 2147483647 h 123"/>
                  <a:gd name="T40" fmla="*/ 2147483647 w 123"/>
                  <a:gd name="T41" fmla="*/ 2147483647 h 123"/>
                  <a:gd name="T42" fmla="*/ 2147483647 w 123"/>
                  <a:gd name="T43" fmla="*/ 2147483647 h 123"/>
                  <a:gd name="T44" fmla="*/ 2147483647 w 123"/>
                  <a:gd name="T45" fmla="*/ 2147483647 h 123"/>
                  <a:gd name="T46" fmla="*/ 2147483647 w 123"/>
                  <a:gd name="T47" fmla="*/ 2147483647 h 123"/>
                  <a:gd name="T48" fmla="*/ 2147483647 w 123"/>
                  <a:gd name="T49" fmla="*/ 2147483647 h 123"/>
                  <a:gd name="T50" fmla="*/ 2147483647 w 123"/>
                  <a:gd name="T51" fmla="*/ 2147483647 h 123"/>
                  <a:gd name="T52" fmla="*/ 2147483647 w 123"/>
                  <a:gd name="T53" fmla="*/ 2147483647 h 123"/>
                  <a:gd name="T54" fmla="*/ 2147483647 w 123"/>
                  <a:gd name="T55" fmla="*/ 2147483647 h 123"/>
                  <a:gd name="T56" fmla="*/ 2147483647 w 123"/>
                  <a:gd name="T57" fmla="*/ 2147483647 h 123"/>
                  <a:gd name="T58" fmla="*/ 2147483647 w 123"/>
                  <a:gd name="T59" fmla="*/ 2147483647 h 123"/>
                  <a:gd name="T60" fmla="*/ 2147483647 w 123"/>
                  <a:gd name="T61" fmla="*/ 2147483647 h 123"/>
                  <a:gd name="T62" fmla="*/ 2147483647 w 123"/>
                  <a:gd name="T63" fmla="*/ 2147483647 h 123"/>
                  <a:gd name="T64" fmla="*/ 2147483647 w 123"/>
                  <a:gd name="T65" fmla="*/ 2147483647 h 123"/>
                  <a:gd name="T66" fmla="*/ 2147483647 w 123"/>
                  <a:gd name="T67" fmla="*/ 2147483647 h 123"/>
                  <a:gd name="T68" fmla="*/ 2147483647 w 123"/>
                  <a:gd name="T69" fmla="*/ 2147483647 h 123"/>
                  <a:gd name="T70" fmla="*/ 2147483647 w 123"/>
                  <a:gd name="T71" fmla="*/ 2147483647 h 123"/>
                  <a:gd name="T72" fmla="*/ 2147483647 w 123"/>
                  <a:gd name="T73" fmla="*/ 0 h 123"/>
                  <a:gd name="T74" fmla="*/ 2147483647 w 123"/>
                  <a:gd name="T75" fmla="*/ 0 h 123"/>
                  <a:gd name="T76" fmla="*/ 2147483647 w 123"/>
                  <a:gd name="T77" fmla="*/ 0 h 123"/>
                  <a:gd name="T78" fmla="*/ 2147483647 w 123"/>
                  <a:gd name="T79" fmla="*/ 2147483647 h 123"/>
                  <a:gd name="T80" fmla="*/ 2147483647 w 123"/>
                  <a:gd name="T81" fmla="*/ 2147483647 h 123"/>
                  <a:gd name="T82" fmla="*/ 2147483647 w 123"/>
                  <a:gd name="T83" fmla="*/ 2147483647 h 123"/>
                  <a:gd name="T84" fmla="*/ 2147483647 w 123"/>
                  <a:gd name="T85" fmla="*/ 2147483647 h 123"/>
                  <a:gd name="T86" fmla="*/ 2147483647 w 123"/>
                  <a:gd name="T87" fmla="*/ 2147483647 h 123"/>
                  <a:gd name="T88" fmla="*/ 2147483647 w 123"/>
                  <a:gd name="T89" fmla="*/ 2147483647 h 123"/>
                  <a:gd name="T90" fmla="*/ 2147483647 w 123"/>
                  <a:gd name="T91" fmla="*/ 2147483647 h 123"/>
                  <a:gd name="T92" fmla="*/ 2147483647 w 123"/>
                  <a:gd name="T93" fmla="*/ 2147483647 h 123"/>
                  <a:gd name="T94" fmla="*/ 2147483647 w 123"/>
                  <a:gd name="T95" fmla="*/ 2147483647 h 123"/>
                  <a:gd name="T96" fmla="*/ 2147483647 w 123"/>
                  <a:gd name="T97" fmla="*/ 2147483647 h 123"/>
                  <a:gd name="T98" fmla="*/ 0 w 123"/>
                  <a:gd name="T99" fmla="*/ 2147483647 h 123"/>
                  <a:gd name="T100" fmla="*/ 0 w 123"/>
                  <a:gd name="T101" fmla="*/ 2147483647 h 123"/>
                  <a:gd name="T102" fmla="*/ 2147483647 w 123"/>
                  <a:gd name="T103" fmla="*/ 2147483647 h 123"/>
                  <a:gd name="T104" fmla="*/ 2147483647 w 123"/>
                  <a:gd name="T105" fmla="*/ 2147483647 h 123"/>
                  <a:gd name="T106" fmla="*/ 2147483647 w 123"/>
                  <a:gd name="T107" fmla="*/ 2147483647 h 123"/>
                  <a:gd name="T108" fmla="*/ 2147483647 w 123"/>
                  <a:gd name="T109" fmla="*/ 2147483647 h 123"/>
                  <a:gd name="T110" fmla="*/ 2147483647 w 123"/>
                  <a:gd name="T111" fmla="*/ 2147483647 h 123"/>
                  <a:gd name="T112" fmla="*/ 2147483647 w 123"/>
                  <a:gd name="T113" fmla="*/ 2147483647 h 123"/>
                  <a:gd name="T114" fmla="*/ 2147483647 w 123"/>
                  <a:gd name="T115" fmla="*/ 2147483647 h 12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3"/>
                  <a:gd name="T175" fmla="*/ 0 h 123"/>
                  <a:gd name="T176" fmla="*/ 123 w 123"/>
                  <a:gd name="T177" fmla="*/ 123 h 12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3" h="123">
                    <a:moveTo>
                      <a:pt x="10" y="69"/>
                    </a:moveTo>
                    <a:cubicBezTo>
                      <a:pt x="10" y="73"/>
                      <a:pt x="12" y="77"/>
                      <a:pt x="13" y="81"/>
                    </a:cubicBezTo>
                    <a:cubicBezTo>
                      <a:pt x="5" y="86"/>
                      <a:pt x="5" y="86"/>
                      <a:pt x="5" y="86"/>
                    </a:cubicBezTo>
                    <a:cubicBezTo>
                      <a:pt x="7" y="90"/>
                      <a:pt x="10" y="95"/>
                      <a:pt x="13" y="99"/>
                    </a:cubicBezTo>
                    <a:cubicBezTo>
                      <a:pt x="20" y="94"/>
                      <a:pt x="20" y="94"/>
                      <a:pt x="20" y="94"/>
                    </a:cubicBezTo>
                    <a:cubicBezTo>
                      <a:pt x="23" y="97"/>
                      <a:pt x="26" y="100"/>
                      <a:pt x="30" y="103"/>
                    </a:cubicBezTo>
                    <a:cubicBezTo>
                      <a:pt x="25" y="111"/>
                      <a:pt x="25" y="111"/>
                      <a:pt x="25" y="111"/>
                    </a:cubicBezTo>
                    <a:cubicBezTo>
                      <a:pt x="29" y="114"/>
                      <a:pt x="33" y="116"/>
                      <a:pt x="38" y="118"/>
                    </a:cubicBezTo>
                    <a:cubicBezTo>
                      <a:pt x="42" y="110"/>
                      <a:pt x="42" y="110"/>
                      <a:pt x="42" y="110"/>
                    </a:cubicBezTo>
                    <a:cubicBezTo>
                      <a:pt x="46" y="112"/>
                      <a:pt x="50" y="113"/>
                      <a:pt x="55" y="113"/>
                    </a:cubicBezTo>
                    <a:cubicBezTo>
                      <a:pt x="54" y="123"/>
                      <a:pt x="54" y="123"/>
                      <a:pt x="54" y="123"/>
                    </a:cubicBezTo>
                    <a:cubicBezTo>
                      <a:pt x="57" y="123"/>
                      <a:pt x="59" y="123"/>
                      <a:pt x="62" y="123"/>
                    </a:cubicBezTo>
                    <a:cubicBezTo>
                      <a:pt x="64" y="123"/>
                      <a:pt x="67" y="123"/>
                      <a:pt x="69" y="123"/>
                    </a:cubicBezTo>
                    <a:cubicBezTo>
                      <a:pt x="69" y="113"/>
                      <a:pt x="69" y="113"/>
                      <a:pt x="69" y="113"/>
                    </a:cubicBezTo>
                    <a:cubicBezTo>
                      <a:pt x="73" y="113"/>
                      <a:pt x="77" y="111"/>
                      <a:pt x="81" y="110"/>
                    </a:cubicBezTo>
                    <a:cubicBezTo>
                      <a:pt x="86" y="118"/>
                      <a:pt x="86" y="118"/>
                      <a:pt x="86" y="118"/>
                    </a:cubicBezTo>
                    <a:cubicBezTo>
                      <a:pt x="90" y="116"/>
                      <a:pt x="95" y="114"/>
                      <a:pt x="99" y="110"/>
                    </a:cubicBezTo>
                    <a:cubicBezTo>
                      <a:pt x="94" y="103"/>
                      <a:pt x="94" y="103"/>
                      <a:pt x="94" y="103"/>
                    </a:cubicBezTo>
                    <a:cubicBezTo>
                      <a:pt x="97" y="100"/>
                      <a:pt x="100" y="97"/>
                      <a:pt x="103" y="93"/>
                    </a:cubicBezTo>
                    <a:cubicBezTo>
                      <a:pt x="111" y="99"/>
                      <a:pt x="111" y="99"/>
                      <a:pt x="111" y="99"/>
                    </a:cubicBezTo>
                    <a:cubicBezTo>
                      <a:pt x="114" y="94"/>
                      <a:pt x="116" y="90"/>
                      <a:pt x="118" y="85"/>
                    </a:cubicBezTo>
                    <a:cubicBezTo>
                      <a:pt x="110" y="81"/>
                      <a:pt x="110" y="81"/>
                      <a:pt x="110" y="81"/>
                    </a:cubicBezTo>
                    <a:cubicBezTo>
                      <a:pt x="112" y="77"/>
                      <a:pt x="113" y="73"/>
                      <a:pt x="113" y="68"/>
                    </a:cubicBezTo>
                    <a:cubicBezTo>
                      <a:pt x="123" y="69"/>
                      <a:pt x="123" y="69"/>
                      <a:pt x="123" y="69"/>
                    </a:cubicBezTo>
                    <a:cubicBezTo>
                      <a:pt x="123" y="67"/>
                      <a:pt x="123" y="64"/>
                      <a:pt x="123" y="62"/>
                    </a:cubicBezTo>
                    <a:cubicBezTo>
                      <a:pt x="123" y="59"/>
                      <a:pt x="123" y="56"/>
                      <a:pt x="123" y="54"/>
                    </a:cubicBezTo>
                    <a:cubicBezTo>
                      <a:pt x="113" y="54"/>
                      <a:pt x="113" y="54"/>
                      <a:pt x="113" y="54"/>
                    </a:cubicBezTo>
                    <a:cubicBezTo>
                      <a:pt x="113" y="50"/>
                      <a:pt x="112" y="46"/>
                      <a:pt x="110" y="42"/>
                    </a:cubicBezTo>
                    <a:cubicBezTo>
                      <a:pt x="118" y="37"/>
                      <a:pt x="118" y="37"/>
                      <a:pt x="118" y="37"/>
                    </a:cubicBezTo>
                    <a:cubicBezTo>
                      <a:pt x="116" y="33"/>
                      <a:pt x="114" y="28"/>
                      <a:pt x="111" y="24"/>
                    </a:cubicBezTo>
                    <a:cubicBezTo>
                      <a:pt x="103" y="29"/>
                      <a:pt x="103" y="29"/>
                      <a:pt x="103" y="29"/>
                    </a:cubicBezTo>
                    <a:cubicBezTo>
                      <a:pt x="100" y="26"/>
                      <a:pt x="97" y="23"/>
                      <a:pt x="93" y="20"/>
                    </a:cubicBezTo>
                    <a:cubicBezTo>
                      <a:pt x="99" y="12"/>
                      <a:pt x="99" y="12"/>
                      <a:pt x="99" y="12"/>
                    </a:cubicBezTo>
                    <a:cubicBezTo>
                      <a:pt x="95" y="9"/>
                      <a:pt x="90" y="7"/>
                      <a:pt x="85" y="5"/>
                    </a:cubicBezTo>
                    <a:cubicBezTo>
                      <a:pt x="81" y="13"/>
                      <a:pt x="81" y="13"/>
                      <a:pt x="81" y="13"/>
                    </a:cubicBezTo>
                    <a:cubicBezTo>
                      <a:pt x="77" y="11"/>
                      <a:pt x="73" y="10"/>
                      <a:pt x="68" y="10"/>
                    </a:cubicBezTo>
                    <a:cubicBezTo>
                      <a:pt x="69" y="0"/>
                      <a:pt x="69" y="0"/>
                      <a:pt x="69" y="0"/>
                    </a:cubicBezTo>
                    <a:cubicBezTo>
                      <a:pt x="67" y="0"/>
                      <a:pt x="64" y="0"/>
                      <a:pt x="62" y="0"/>
                    </a:cubicBezTo>
                    <a:cubicBezTo>
                      <a:pt x="59" y="0"/>
                      <a:pt x="56" y="0"/>
                      <a:pt x="54" y="0"/>
                    </a:cubicBezTo>
                    <a:cubicBezTo>
                      <a:pt x="54" y="10"/>
                      <a:pt x="54" y="10"/>
                      <a:pt x="54" y="10"/>
                    </a:cubicBezTo>
                    <a:cubicBezTo>
                      <a:pt x="50" y="10"/>
                      <a:pt x="46" y="12"/>
                      <a:pt x="42" y="13"/>
                    </a:cubicBezTo>
                    <a:cubicBezTo>
                      <a:pt x="38" y="5"/>
                      <a:pt x="38" y="5"/>
                      <a:pt x="38" y="5"/>
                    </a:cubicBezTo>
                    <a:cubicBezTo>
                      <a:pt x="33" y="7"/>
                      <a:pt x="28" y="9"/>
                      <a:pt x="24" y="13"/>
                    </a:cubicBezTo>
                    <a:cubicBezTo>
                      <a:pt x="30" y="20"/>
                      <a:pt x="30" y="20"/>
                      <a:pt x="30" y="20"/>
                    </a:cubicBezTo>
                    <a:cubicBezTo>
                      <a:pt x="26" y="23"/>
                      <a:pt x="23" y="26"/>
                      <a:pt x="20" y="30"/>
                    </a:cubicBezTo>
                    <a:cubicBezTo>
                      <a:pt x="12" y="24"/>
                      <a:pt x="12" y="24"/>
                      <a:pt x="12" y="24"/>
                    </a:cubicBezTo>
                    <a:cubicBezTo>
                      <a:pt x="9" y="29"/>
                      <a:pt x="7" y="33"/>
                      <a:pt x="5" y="38"/>
                    </a:cubicBezTo>
                    <a:cubicBezTo>
                      <a:pt x="13" y="42"/>
                      <a:pt x="13" y="42"/>
                      <a:pt x="13" y="42"/>
                    </a:cubicBezTo>
                    <a:cubicBezTo>
                      <a:pt x="12" y="46"/>
                      <a:pt x="10" y="50"/>
                      <a:pt x="10" y="55"/>
                    </a:cubicBezTo>
                    <a:cubicBezTo>
                      <a:pt x="0" y="54"/>
                      <a:pt x="0" y="54"/>
                      <a:pt x="0" y="54"/>
                    </a:cubicBezTo>
                    <a:cubicBezTo>
                      <a:pt x="0" y="56"/>
                      <a:pt x="0" y="59"/>
                      <a:pt x="0" y="62"/>
                    </a:cubicBezTo>
                    <a:cubicBezTo>
                      <a:pt x="0" y="64"/>
                      <a:pt x="0" y="67"/>
                      <a:pt x="1" y="69"/>
                    </a:cubicBezTo>
                    <a:lnTo>
                      <a:pt x="10" y="69"/>
                    </a:lnTo>
                    <a:close/>
                    <a:moveTo>
                      <a:pt x="25" y="62"/>
                    </a:moveTo>
                    <a:cubicBezTo>
                      <a:pt x="25" y="41"/>
                      <a:pt x="41" y="25"/>
                      <a:pt x="62" y="25"/>
                    </a:cubicBezTo>
                    <a:cubicBezTo>
                      <a:pt x="82" y="25"/>
                      <a:pt x="98" y="41"/>
                      <a:pt x="98" y="62"/>
                    </a:cubicBezTo>
                    <a:cubicBezTo>
                      <a:pt x="98" y="82"/>
                      <a:pt x="82" y="98"/>
                      <a:pt x="62" y="98"/>
                    </a:cubicBezTo>
                    <a:cubicBezTo>
                      <a:pt x="41" y="98"/>
                      <a:pt x="25" y="82"/>
                      <a:pt x="25" y="62"/>
                    </a:cubicBezTo>
                    <a:close/>
                  </a:path>
                </a:pathLst>
              </a:cu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latin typeface="Arial" panose="020F0502020204030204"/>
                  <a:ea typeface="微软雅黑"/>
                  <a:cs typeface="+mn-ea"/>
                  <a:sym typeface="+mn-lt"/>
                </a:endParaRPr>
              </a:p>
            </p:txBody>
          </p:sp>
          <p:sp>
            <p:nvSpPr>
              <p:cNvPr id="80" name="Oval 45"/>
              <p:cNvSpPr>
                <a:spLocks noChangeArrowheads="1"/>
              </p:cNvSpPr>
              <p:nvPr/>
            </p:nvSpPr>
            <p:spPr bwMode="auto">
              <a:xfrm>
                <a:off x="4827754" y="3533776"/>
                <a:ext cx="79375" cy="79375"/>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solidFill>
                  <a:effectLst/>
                  <a:uLnTx/>
                  <a:uFillTx/>
                  <a:latin typeface="Arial" panose="020F0502020204030204"/>
                  <a:ea typeface="微软雅黑"/>
                  <a:cs typeface="+mn-ea"/>
                  <a:sym typeface="+mn-lt"/>
                </a:endParaRPr>
              </a:p>
            </p:txBody>
          </p:sp>
        </p:grpSp>
      </p:grpSp>
      <p:sp>
        <p:nvSpPr>
          <p:cNvPr id="3" name="文本框 2"/>
          <p:cNvSpPr txBox="1"/>
          <p:nvPr/>
        </p:nvSpPr>
        <p:spPr>
          <a:xfrm>
            <a:off x="1552348" y="5804424"/>
            <a:ext cx="6544626" cy="369332"/>
          </a:xfrm>
          <a:prstGeom prst="rect">
            <a:avLst/>
          </a:prstGeom>
          <a:noFill/>
        </p:spPr>
        <p:txBody>
          <a:bodyPr wrap="square" rtlCol="0">
            <a:spAutoFit/>
          </a:bodyPr>
          <a:lstStyle/>
          <a:p>
            <a:r>
              <a:rPr lang="zh-CN" altLang="en-US" b="1" dirty="0" smtClean="0">
                <a:solidFill>
                  <a:srgbClr val="FF0000"/>
                </a:solidFill>
              </a:rPr>
              <a:t>重整、合并破产和创新形式下的破产涉税法律问题？</a:t>
            </a:r>
            <a:endParaRPr lang="zh-CN" altLang="en-US" b="1" dirty="0">
              <a:solidFill>
                <a:srgbClr val="FF0000"/>
              </a:solidFill>
            </a:endParaRPr>
          </a:p>
        </p:txBody>
      </p:sp>
    </p:spTree>
    <p:extLst>
      <p:ext uri="{BB962C8B-B14F-4D97-AF65-F5344CB8AC3E}">
        <p14:creationId xmlns:p14="http://schemas.microsoft.com/office/powerpoint/2010/main" val="2672142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29</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6" name="灯片编号占位符 2"/>
          <p:cNvSpPr txBox="1">
            <a:spLocks/>
          </p:cNvSpPr>
          <p:nvPr/>
        </p:nvSpPr>
        <p:spPr>
          <a:xfrm>
            <a:off x="8514012" y="6426000"/>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29</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grpSp>
        <p:nvGrpSpPr>
          <p:cNvPr id="5" name="组合 4"/>
          <p:cNvGrpSpPr/>
          <p:nvPr/>
        </p:nvGrpSpPr>
        <p:grpSpPr>
          <a:xfrm>
            <a:off x="157583" y="324333"/>
            <a:ext cx="8161943" cy="535640"/>
            <a:chOff x="422694" y="411418"/>
            <a:chExt cx="6466283" cy="356928"/>
          </a:xfrm>
        </p:grpSpPr>
        <p:sp>
          <p:nvSpPr>
            <p:cNvPr id="7" name="矩形 6"/>
            <p:cNvSpPr/>
            <p:nvPr/>
          </p:nvSpPr>
          <p:spPr>
            <a:xfrm>
              <a:off x="581457" y="411418"/>
              <a:ext cx="6307520" cy="308901"/>
            </a:xfrm>
            <a:prstGeom prst="rect">
              <a:avLst/>
            </a:prstGeom>
            <a:solidFill>
              <a:schemeClr val="tx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dirty="0">
                <a:solidFill>
                  <a:srgbClr val="FF0000"/>
                </a:solidFill>
              </a:endParaRPr>
            </a:p>
          </p:txBody>
        </p:sp>
        <p:sp>
          <p:nvSpPr>
            <p:cNvPr id="8" name="矩形 7"/>
            <p:cNvSpPr/>
            <p:nvPr/>
          </p:nvSpPr>
          <p:spPr>
            <a:xfrm>
              <a:off x="791636" y="417998"/>
              <a:ext cx="1273120" cy="290962"/>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a:solidFill>
                    <a:schemeClr val="tx1"/>
                  </a:solidFill>
                </a:rPr>
                <a:t>问题产生的根源</a:t>
              </a:r>
            </a:p>
          </p:txBody>
        </p:sp>
        <p:sp>
          <p:nvSpPr>
            <p:cNvPr id="9" name="矩形 8"/>
            <p:cNvSpPr/>
            <p:nvPr/>
          </p:nvSpPr>
          <p:spPr>
            <a:xfrm>
              <a:off x="2179142" y="414449"/>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破产程序启动前</a:t>
              </a:r>
            </a:p>
          </p:txBody>
        </p:sp>
        <p:sp>
          <p:nvSpPr>
            <p:cNvPr id="10" name="矩形 9"/>
            <p:cNvSpPr/>
            <p:nvPr/>
          </p:nvSpPr>
          <p:spPr>
            <a:xfrm>
              <a:off x="4591252"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破产重整</a:t>
              </a:r>
              <a:endParaRPr lang="zh-CN" altLang="en-US" sz="1400" dirty="0">
                <a:solidFill>
                  <a:schemeClr val="tx1"/>
                </a:solidFill>
              </a:endParaRPr>
            </a:p>
          </p:txBody>
        </p:sp>
        <p:sp>
          <p:nvSpPr>
            <p:cNvPr id="11" name="矩形 10"/>
            <p:cNvSpPr/>
            <p:nvPr/>
          </p:nvSpPr>
          <p:spPr>
            <a:xfrm>
              <a:off x="5740114"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破产清算</a:t>
              </a:r>
              <a:endParaRPr lang="zh-CN" altLang="en-US" sz="1400" dirty="0">
                <a:solidFill>
                  <a:schemeClr val="tx1"/>
                </a:solidFill>
              </a:endParaRPr>
            </a:p>
          </p:txBody>
        </p:sp>
        <p:sp>
          <p:nvSpPr>
            <p:cNvPr id="12" name="矩形 11"/>
            <p:cNvSpPr/>
            <p:nvPr/>
          </p:nvSpPr>
          <p:spPr>
            <a:xfrm>
              <a:off x="852300" y="722627"/>
              <a:ext cx="1151792" cy="45719"/>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13" name="矩形 12"/>
            <p:cNvSpPr/>
            <p:nvPr/>
          </p:nvSpPr>
          <p:spPr>
            <a:xfrm>
              <a:off x="422694" y="411418"/>
              <a:ext cx="158762" cy="31287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14" name="矩形 13"/>
            <p:cNvSpPr/>
            <p:nvPr/>
          </p:nvSpPr>
          <p:spPr>
            <a:xfrm>
              <a:off x="3442390" y="414301"/>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破产裁定受理后</a:t>
              </a:r>
              <a:endParaRPr lang="zh-CN" altLang="en-US" sz="1400" dirty="0">
                <a:solidFill>
                  <a:schemeClr val="tx1"/>
                </a:solidFill>
              </a:endParaRPr>
            </a:p>
          </p:txBody>
        </p:sp>
      </p:grpSp>
      <p:sp>
        <p:nvSpPr>
          <p:cNvPr id="18" name="文本框 17"/>
          <p:cNvSpPr txBox="1"/>
          <p:nvPr/>
        </p:nvSpPr>
        <p:spPr>
          <a:xfrm>
            <a:off x="157582" y="1070202"/>
            <a:ext cx="8986418" cy="707886"/>
          </a:xfrm>
          <a:prstGeom prst="rect">
            <a:avLst/>
          </a:prstGeom>
          <a:noFill/>
        </p:spPr>
        <p:txBody>
          <a:bodyPr wrap="square" rtlCol="0">
            <a:spAutoFit/>
          </a:bodyPr>
          <a:lstStyle/>
          <a:p>
            <a:pPr>
              <a:defRPr/>
            </a:pPr>
            <a:r>
              <a:rPr lang="zh-CN" altLang="en-US" sz="4000" b="1" dirty="0">
                <a:solidFill>
                  <a:srgbClr val="00AEEE"/>
                </a:solidFill>
                <a:latin typeface="微软雅黑" panose="020B0503020204020204" pitchFamily="34" charset="-122"/>
                <a:ea typeface="微软雅黑" panose="020B0503020204020204" pitchFamily="34" charset="-122"/>
                <a:sym typeface="+mn-lt"/>
              </a:rPr>
              <a:t>税法与破产法冲突的根源</a:t>
            </a:r>
          </a:p>
        </p:txBody>
      </p:sp>
      <p:sp>
        <p:nvSpPr>
          <p:cNvPr id="20" name="矩形 19"/>
          <p:cNvSpPr/>
          <p:nvPr/>
        </p:nvSpPr>
        <p:spPr>
          <a:xfrm>
            <a:off x="257780" y="1853559"/>
            <a:ext cx="8591366" cy="4572442"/>
          </a:xfrm>
          <a:prstGeom prst="rect">
            <a:avLst/>
          </a:prstGeom>
          <a:noFill/>
          <a:ln w="25400" cap="flat" cmpd="sng" algn="ctr">
            <a:solidFill>
              <a:srgbClr val="00AEEE"/>
            </a:solidFill>
            <a:prstDash val="solid"/>
          </a:ln>
          <a:effectLst/>
        </p:spPr>
        <p:txBody>
          <a:bodyPr rtlCol="0" anchor="ctr"/>
          <a:lstStyle/>
          <a:p>
            <a:pPr marL="342900" lvl="0" indent="-342900" algn="just">
              <a:lnSpc>
                <a:spcPct val="150000"/>
              </a:lnSpc>
              <a:spcBef>
                <a:spcPts val="600"/>
              </a:spcBef>
              <a:spcAft>
                <a:spcPts val="1200"/>
              </a:spcAft>
              <a:buClr>
                <a:srgbClr val="00AEEE"/>
              </a:buClr>
              <a:buFont typeface="Wingdings" panose="05000000000000000000" pitchFamily="2" charset="2"/>
              <a:buChar char="Ø"/>
              <a:defRPr/>
            </a:pPr>
            <a:r>
              <a:rPr lang="en-US" altLang="zh-CN" sz="1600" kern="0" dirty="0" smtClean="0">
                <a:solidFill>
                  <a:srgbClr val="404040"/>
                </a:solidFill>
                <a:latin typeface="微软雅黑" panose="020B0503020204020204" pitchFamily="34" charset="-122"/>
              </a:rPr>
              <a:t>《</a:t>
            </a:r>
            <a:r>
              <a:rPr lang="zh-CN" altLang="en-US" sz="1600" kern="0" dirty="0">
                <a:solidFill>
                  <a:srgbClr val="404040"/>
                </a:solidFill>
                <a:latin typeface="微软雅黑" panose="020B0503020204020204" pitchFamily="34" charset="-122"/>
              </a:rPr>
              <a:t>企业破产法</a:t>
            </a:r>
            <a:r>
              <a:rPr lang="en-US" altLang="zh-CN" sz="1600" kern="0" dirty="0">
                <a:solidFill>
                  <a:srgbClr val="404040"/>
                </a:solidFill>
                <a:latin typeface="微软雅黑" panose="020B0503020204020204" pitchFamily="34" charset="-122"/>
              </a:rPr>
              <a:t>》</a:t>
            </a:r>
            <a:r>
              <a:rPr lang="zh-CN" altLang="en-US" sz="1600" kern="0" dirty="0">
                <a:solidFill>
                  <a:srgbClr val="404040"/>
                </a:solidFill>
                <a:latin typeface="微软雅黑" panose="020B0503020204020204" pitchFamily="34" charset="-122"/>
              </a:rPr>
              <a:t>以“规范企业破产程序，公平清理债权债务，保护债权人和债务人的合法权益，维护社会主义市场经济秩序”为宗旨。</a:t>
            </a:r>
          </a:p>
          <a:p>
            <a:pPr marL="342900" lvl="0" indent="-342900" algn="just">
              <a:lnSpc>
                <a:spcPct val="150000"/>
              </a:lnSpc>
              <a:spcBef>
                <a:spcPts val="600"/>
              </a:spcBef>
              <a:spcAft>
                <a:spcPts val="1200"/>
              </a:spcAft>
              <a:buClr>
                <a:srgbClr val="00AEEE"/>
              </a:buClr>
              <a:buFont typeface="Wingdings" panose="05000000000000000000" pitchFamily="2" charset="2"/>
              <a:buChar char="Ø"/>
              <a:defRPr/>
            </a:pPr>
            <a:r>
              <a:rPr lang="en-US" altLang="zh-CN" sz="1600" kern="0" dirty="0">
                <a:solidFill>
                  <a:srgbClr val="404040"/>
                </a:solidFill>
                <a:latin typeface="微软雅黑" panose="020B0503020204020204" pitchFamily="34" charset="-122"/>
              </a:rPr>
              <a:t>《</a:t>
            </a:r>
            <a:r>
              <a:rPr lang="zh-CN" altLang="en-US" sz="1600" kern="0" dirty="0">
                <a:solidFill>
                  <a:srgbClr val="404040"/>
                </a:solidFill>
                <a:latin typeface="微软雅黑" panose="020B0503020204020204" pitchFamily="34" charset="-122"/>
              </a:rPr>
              <a:t>税收征管法</a:t>
            </a:r>
            <a:r>
              <a:rPr lang="en-US" altLang="zh-CN" sz="1600" kern="0" dirty="0">
                <a:solidFill>
                  <a:srgbClr val="404040"/>
                </a:solidFill>
                <a:latin typeface="微软雅黑" panose="020B0503020204020204" pitchFamily="34" charset="-122"/>
              </a:rPr>
              <a:t>》</a:t>
            </a:r>
            <a:r>
              <a:rPr lang="zh-CN" altLang="en-US" sz="1600" kern="0" dirty="0">
                <a:solidFill>
                  <a:srgbClr val="404040"/>
                </a:solidFill>
                <a:latin typeface="微软雅黑" panose="020B0503020204020204" pitchFamily="34" charset="-122"/>
              </a:rPr>
              <a:t>以“加强税收征收管理，规范税收征收和缴纳行为，保障国家税收收入，保护纳税人的合法权益，促进经济和社会发展”为追求。</a:t>
            </a:r>
          </a:p>
          <a:p>
            <a:pPr marL="342900" lvl="0" indent="-342900" algn="just">
              <a:lnSpc>
                <a:spcPct val="150000"/>
              </a:lnSpc>
              <a:spcBef>
                <a:spcPts val="600"/>
              </a:spcBef>
              <a:spcAft>
                <a:spcPts val="1200"/>
              </a:spcAft>
              <a:buClr>
                <a:srgbClr val="00AEEE"/>
              </a:buClr>
              <a:buFont typeface="Wingdings" panose="05000000000000000000" pitchFamily="2" charset="2"/>
              <a:buChar char="Ø"/>
              <a:defRPr/>
            </a:pPr>
            <a:r>
              <a:rPr lang="zh-CN" altLang="en-US" sz="1600" kern="0" dirty="0">
                <a:solidFill>
                  <a:srgbClr val="404040"/>
                </a:solidFill>
                <a:latin typeface="微软雅黑" panose="020B0503020204020204" pitchFamily="34" charset="-122"/>
              </a:rPr>
              <a:t>两</a:t>
            </a:r>
            <a:r>
              <a:rPr lang="zh-CN" altLang="en-US" sz="1600" kern="0" dirty="0" smtClean="0">
                <a:solidFill>
                  <a:srgbClr val="404040"/>
                </a:solidFill>
                <a:latin typeface="微软雅黑" panose="020B0503020204020204" pitchFamily="34" charset="-122"/>
              </a:rPr>
              <a:t>法可能存在</a:t>
            </a:r>
            <a:r>
              <a:rPr lang="zh-CN" altLang="en-US" sz="1600" kern="0" dirty="0">
                <a:solidFill>
                  <a:srgbClr val="404040"/>
                </a:solidFill>
                <a:latin typeface="微软雅黑" panose="020B0503020204020204" pitchFamily="34" charset="-122"/>
              </a:rPr>
              <a:t>公与私的</a:t>
            </a:r>
            <a:r>
              <a:rPr lang="zh-CN" altLang="en-US" sz="1600" kern="0" dirty="0" smtClean="0">
                <a:solidFill>
                  <a:srgbClr val="404040"/>
                </a:solidFill>
                <a:latin typeface="微软雅黑" panose="020B0503020204020204" pitchFamily="34" charset="-122"/>
              </a:rPr>
              <a:t>分别、</a:t>
            </a:r>
            <a:r>
              <a:rPr lang="zh-CN" altLang="en-US" sz="1600" kern="0" dirty="0">
                <a:solidFill>
                  <a:srgbClr val="404040"/>
                </a:solidFill>
                <a:latin typeface="微软雅黑" panose="020B0503020204020204" pitchFamily="34" charset="-122"/>
              </a:rPr>
              <a:t>权利与权力的区别，由此导致了具体规则间的不兼容。延伸而论，破产法与税法的理念分歧本质上根源于彼此法域属性定位之差异。</a:t>
            </a:r>
          </a:p>
          <a:p>
            <a:pPr marL="342900" lvl="0" indent="-342900" algn="just">
              <a:lnSpc>
                <a:spcPct val="150000"/>
              </a:lnSpc>
              <a:spcBef>
                <a:spcPts val="600"/>
              </a:spcBef>
              <a:spcAft>
                <a:spcPts val="1200"/>
              </a:spcAft>
              <a:buClr>
                <a:srgbClr val="00AEEE"/>
              </a:buClr>
              <a:buFont typeface="Wingdings" panose="05000000000000000000" pitchFamily="2" charset="2"/>
              <a:buChar char="Ø"/>
              <a:defRPr/>
            </a:pPr>
            <a:r>
              <a:rPr lang="zh-CN" altLang="en-US" sz="1600" kern="0" dirty="0">
                <a:solidFill>
                  <a:srgbClr val="404040"/>
                </a:solidFill>
                <a:latin typeface="微软雅黑" panose="020B0503020204020204" pitchFamily="34" charset="-122"/>
              </a:rPr>
              <a:t>税法虽然兼具维护国家财政利益和保护纳税人合法权益的双重功能，但征税机关作为国家行政机关，程序运作上更多遵从行政法规则，其公法色彩突出。破产法虽然公私融合法的属性较为明显，但往往还是被归入私法的范畴</a:t>
            </a:r>
            <a:r>
              <a:rPr lang="zh-CN" altLang="en-US" sz="1600" kern="0" dirty="0" smtClean="0">
                <a:solidFill>
                  <a:srgbClr val="404040"/>
                </a:solidFill>
                <a:latin typeface="微软雅黑" panose="020B0503020204020204" pitchFamily="34" charset="-122"/>
              </a:rPr>
              <a:t>。</a:t>
            </a:r>
            <a:endParaRPr lang="en-US" altLang="zh-CN" sz="1600" kern="0" dirty="0" smtClean="0">
              <a:solidFill>
                <a:srgbClr val="404040"/>
              </a:solidFill>
              <a:latin typeface="微软雅黑" panose="020B0503020204020204" pitchFamily="34" charset="-122"/>
            </a:endParaRPr>
          </a:p>
        </p:txBody>
      </p:sp>
    </p:spTree>
    <p:extLst>
      <p:ext uri="{BB962C8B-B14F-4D97-AF65-F5344CB8AC3E}">
        <p14:creationId xmlns:p14="http://schemas.microsoft.com/office/powerpoint/2010/main" val="2791834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6692900" y="6232530"/>
            <a:ext cx="2133600" cy="365125"/>
          </a:xfrm>
          <a:prstGeom prst="rect">
            <a:avLst/>
          </a:prstGeom>
        </p:spPr>
        <p:txBody>
          <a:bodyPr/>
          <a:lstStyle/>
          <a:p>
            <a:pPr>
              <a:defRPr/>
            </a:pPr>
            <a:fld id="{B1951826-7F77-4AE1-B8DF-BCFD87D74E91}" type="slidenum">
              <a:rPr lang="en-AU">
                <a:solidFill>
                  <a:schemeClr val="tx1"/>
                </a:solidFill>
              </a:rPr>
              <a:t>3</a:t>
            </a:fld>
            <a:endParaRPr lang="en-AU" dirty="0">
              <a:solidFill>
                <a:schemeClr val="tx1"/>
              </a:solidFill>
            </a:endParaRPr>
          </a:p>
        </p:txBody>
      </p:sp>
      <p:sp>
        <p:nvSpPr>
          <p:cNvPr id="326658" name="Rectangle 2"/>
          <p:cNvSpPr>
            <a:spLocks noGrp="1"/>
          </p:cNvSpPr>
          <p:nvPr>
            <p:ph type="title"/>
          </p:nvPr>
        </p:nvSpPr>
        <p:spPr/>
        <p:txBody>
          <a:bodyPr/>
          <a:lstStyle/>
          <a:p>
            <a:r>
              <a:rPr lang="zh-CN" altLang="en-US" sz="4000" dirty="0" smtClean="0">
                <a:solidFill>
                  <a:srgbClr val="00B0F0"/>
                </a:solidFill>
                <a:latin typeface="微软雅黑" panose="020B0503020204020204" pitchFamily="34" charset="-122"/>
                <a:ea typeface="微软雅黑" panose="020B0503020204020204" pitchFamily="34" charset="-122"/>
              </a:rPr>
              <a:t>税收法律</a:t>
            </a:r>
            <a:r>
              <a:rPr lang="zh-CN" altLang="en-US" sz="4000" dirty="0" smtClean="0">
                <a:solidFill>
                  <a:srgbClr val="00B0F0"/>
                </a:solidFill>
                <a:latin typeface="微软雅黑" panose="020B0503020204020204" pitchFamily="34" charset="-122"/>
                <a:ea typeface="微软雅黑" panose="020B0503020204020204" pitchFamily="34" charset="-122"/>
              </a:rPr>
              <a:t>市场</a:t>
            </a:r>
            <a:r>
              <a:rPr lang="zh-CN" altLang="en-US" sz="4000" dirty="0" smtClean="0">
                <a:solidFill>
                  <a:srgbClr val="00B0F0"/>
                </a:solidFill>
                <a:latin typeface="微软雅黑" panose="020B0503020204020204" pitchFamily="34" charset="-122"/>
                <a:ea typeface="微软雅黑" panose="020B0503020204020204" pitchFamily="34" charset="-122"/>
              </a:rPr>
              <a:t>的新变化</a:t>
            </a:r>
            <a:endParaRPr lang="zh-CN" altLang="en-US" sz="4000" dirty="0">
              <a:solidFill>
                <a:srgbClr val="00B0F0"/>
              </a:solidFill>
              <a:latin typeface="微软雅黑" panose="020B0503020204020204" pitchFamily="34" charset="-122"/>
              <a:ea typeface="微软雅黑" panose="020B0503020204020204" pitchFamily="34" charset="-122"/>
            </a:endParaRPr>
          </a:p>
        </p:txBody>
      </p:sp>
      <p:graphicFrame>
        <p:nvGraphicFramePr>
          <p:cNvPr id="2" name="图示 1"/>
          <p:cNvGraphicFramePr/>
          <p:nvPr>
            <p:extLst>
              <p:ext uri="{D42A27DB-BD31-4B8C-83A1-F6EECF244321}">
                <p14:modId xmlns:p14="http://schemas.microsoft.com/office/powerpoint/2010/main" val="2552768181"/>
              </p:ext>
            </p:extLst>
          </p:nvPr>
        </p:nvGraphicFramePr>
        <p:xfrm>
          <a:off x="-76201" y="1383195"/>
          <a:ext cx="8591552" cy="4579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圆角矩形 7"/>
          <p:cNvSpPr/>
          <p:nvPr/>
        </p:nvSpPr>
        <p:spPr>
          <a:xfrm>
            <a:off x="3195687" y="3062977"/>
            <a:ext cx="2139884" cy="126392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anose="020B0503020204020204" pitchFamily="34" charset="-122"/>
                <a:ea typeface="微软雅黑" panose="020B0503020204020204" pitchFamily="34" charset="-122"/>
              </a:rPr>
              <a:t>在破产领域的税法服务价值</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92717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30</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6" name="灯片编号占位符 2"/>
          <p:cNvSpPr txBox="1">
            <a:spLocks/>
          </p:cNvSpPr>
          <p:nvPr/>
        </p:nvSpPr>
        <p:spPr>
          <a:xfrm>
            <a:off x="8514012" y="6426000"/>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30</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00" name="文本框 199"/>
          <p:cNvSpPr txBox="1"/>
          <p:nvPr/>
        </p:nvSpPr>
        <p:spPr>
          <a:xfrm>
            <a:off x="157582" y="966132"/>
            <a:ext cx="8986418" cy="707886"/>
          </a:xfrm>
          <a:prstGeom prst="rect">
            <a:avLst/>
          </a:prstGeom>
          <a:noFill/>
        </p:spPr>
        <p:txBody>
          <a:bodyPr wrap="square" rtlCol="0">
            <a:spAutoFit/>
          </a:bodyPr>
          <a:lstStyle/>
          <a:p>
            <a:pPr>
              <a:defRPr/>
            </a:pPr>
            <a:r>
              <a:rPr lang="zh-CN" altLang="en-US" sz="4000" b="1" dirty="0" smtClean="0">
                <a:solidFill>
                  <a:srgbClr val="00AEEE"/>
                </a:solidFill>
                <a:latin typeface="微软雅黑" panose="020B0503020204020204" pitchFamily="34" charset="-122"/>
                <a:ea typeface="微软雅黑" panose="020B0503020204020204" pitchFamily="34" charset="-122"/>
                <a:sym typeface="+mn-lt"/>
              </a:rPr>
              <a:t>税务机关</a:t>
            </a:r>
            <a:r>
              <a:rPr lang="zh-CN" altLang="en-US" sz="4000" b="1" dirty="0">
                <a:solidFill>
                  <a:srgbClr val="00AEEE"/>
                </a:solidFill>
                <a:latin typeface="微软雅黑" panose="020B0503020204020204" pitchFamily="34" charset="-122"/>
                <a:ea typeface="微软雅黑" panose="020B0503020204020204" pitchFamily="34" charset="-122"/>
                <a:sym typeface="+mn-lt"/>
              </a:rPr>
              <a:t>是否有权申请破产</a:t>
            </a:r>
          </a:p>
        </p:txBody>
      </p:sp>
      <p:grpSp>
        <p:nvGrpSpPr>
          <p:cNvPr id="14" name="组合 13"/>
          <p:cNvGrpSpPr/>
          <p:nvPr/>
        </p:nvGrpSpPr>
        <p:grpSpPr>
          <a:xfrm>
            <a:off x="157583" y="324333"/>
            <a:ext cx="8161943" cy="532176"/>
            <a:chOff x="422694" y="411418"/>
            <a:chExt cx="6466283" cy="354620"/>
          </a:xfrm>
        </p:grpSpPr>
        <p:sp>
          <p:nvSpPr>
            <p:cNvPr id="15" name="矩形 14"/>
            <p:cNvSpPr/>
            <p:nvPr/>
          </p:nvSpPr>
          <p:spPr>
            <a:xfrm>
              <a:off x="581457" y="411418"/>
              <a:ext cx="6307520" cy="308901"/>
            </a:xfrm>
            <a:prstGeom prst="rect">
              <a:avLst/>
            </a:prstGeom>
            <a:solidFill>
              <a:schemeClr val="tx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dirty="0">
                <a:solidFill>
                  <a:srgbClr val="FF0000"/>
                </a:solidFill>
              </a:endParaRPr>
            </a:p>
          </p:txBody>
        </p:sp>
        <p:sp>
          <p:nvSpPr>
            <p:cNvPr id="16" name="矩形 15"/>
            <p:cNvSpPr/>
            <p:nvPr/>
          </p:nvSpPr>
          <p:spPr>
            <a:xfrm>
              <a:off x="791636" y="417998"/>
              <a:ext cx="1273120" cy="290962"/>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问题产生的根源</a:t>
              </a:r>
            </a:p>
          </p:txBody>
        </p:sp>
        <p:sp>
          <p:nvSpPr>
            <p:cNvPr id="17" name="矩形 16"/>
            <p:cNvSpPr/>
            <p:nvPr/>
          </p:nvSpPr>
          <p:spPr>
            <a:xfrm>
              <a:off x="2179142" y="414449"/>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a:solidFill>
                    <a:schemeClr val="tx1"/>
                  </a:solidFill>
                </a:rPr>
                <a:t>破产程序启动前</a:t>
              </a:r>
            </a:p>
          </p:txBody>
        </p:sp>
        <p:sp>
          <p:nvSpPr>
            <p:cNvPr id="18" name="矩形 17"/>
            <p:cNvSpPr/>
            <p:nvPr/>
          </p:nvSpPr>
          <p:spPr>
            <a:xfrm>
              <a:off x="4591252"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破产重整</a:t>
              </a:r>
              <a:endParaRPr lang="zh-CN" altLang="en-US" sz="1400" dirty="0">
                <a:solidFill>
                  <a:schemeClr val="tx1"/>
                </a:solidFill>
              </a:endParaRPr>
            </a:p>
          </p:txBody>
        </p:sp>
        <p:sp>
          <p:nvSpPr>
            <p:cNvPr id="19" name="矩形 18"/>
            <p:cNvSpPr/>
            <p:nvPr/>
          </p:nvSpPr>
          <p:spPr>
            <a:xfrm>
              <a:off x="5740114"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破产清算</a:t>
              </a:r>
              <a:endParaRPr lang="zh-CN" altLang="en-US" sz="1400" dirty="0">
                <a:solidFill>
                  <a:schemeClr val="tx1"/>
                </a:solidFill>
              </a:endParaRPr>
            </a:p>
          </p:txBody>
        </p:sp>
        <p:sp>
          <p:nvSpPr>
            <p:cNvPr id="20" name="矩形 19"/>
            <p:cNvSpPr/>
            <p:nvPr/>
          </p:nvSpPr>
          <p:spPr>
            <a:xfrm>
              <a:off x="2179142" y="720319"/>
              <a:ext cx="1151792" cy="45719"/>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1" name="矩形 20"/>
            <p:cNvSpPr/>
            <p:nvPr/>
          </p:nvSpPr>
          <p:spPr>
            <a:xfrm>
              <a:off x="422694" y="411418"/>
              <a:ext cx="158762" cy="31287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2" name="矩形 21"/>
            <p:cNvSpPr/>
            <p:nvPr/>
          </p:nvSpPr>
          <p:spPr>
            <a:xfrm>
              <a:off x="3442390" y="414301"/>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破产裁定受理后</a:t>
              </a:r>
              <a:endParaRPr lang="zh-CN" altLang="en-US" sz="1400" dirty="0">
                <a:solidFill>
                  <a:schemeClr val="tx1"/>
                </a:solidFill>
              </a:endParaRPr>
            </a:p>
          </p:txBody>
        </p:sp>
      </p:grpSp>
      <p:sp>
        <p:nvSpPr>
          <p:cNvPr id="23" name="矩形 22"/>
          <p:cNvSpPr/>
          <p:nvPr/>
        </p:nvSpPr>
        <p:spPr>
          <a:xfrm>
            <a:off x="257780" y="1783641"/>
            <a:ext cx="8591366" cy="4983252"/>
          </a:xfrm>
          <a:prstGeom prst="rect">
            <a:avLst/>
          </a:prstGeom>
          <a:noFill/>
          <a:ln w="25400" cap="flat" cmpd="sng" algn="ctr">
            <a:solidFill>
              <a:srgbClr val="00AEEE"/>
            </a:solidFill>
            <a:prstDash val="solid"/>
          </a:ln>
          <a:effectLst/>
        </p:spPr>
        <p:txBody>
          <a:bodyPr rtlCol="0" anchor="ctr"/>
          <a:lstStyle/>
          <a:p>
            <a:pPr marL="342900" lvl="0" indent="-342900" algn="just">
              <a:spcBef>
                <a:spcPts val="600"/>
              </a:spcBef>
              <a:spcAft>
                <a:spcPts val="600"/>
              </a:spcAft>
              <a:buClr>
                <a:srgbClr val="00AEEE"/>
              </a:buClr>
              <a:buFont typeface="Wingdings" panose="05000000000000000000" pitchFamily="2" charset="2"/>
              <a:buChar char="Ø"/>
              <a:defRPr/>
            </a:pPr>
            <a:r>
              <a:rPr lang="zh-CN" altLang="en-US" b="1" kern="0" dirty="0" smtClean="0">
                <a:solidFill>
                  <a:schemeClr val="tx2"/>
                </a:solidFill>
                <a:latin typeface="微软雅黑" panose="020B0503020204020204" pitchFamily="34" charset="-122"/>
              </a:rPr>
              <a:t>否定性观点：税务机关无权申请欠税企业破产</a:t>
            </a:r>
            <a:endParaRPr lang="en-US" altLang="zh-CN" b="1" kern="0" dirty="0" smtClean="0">
              <a:solidFill>
                <a:schemeClr val="tx2"/>
              </a:solidFill>
              <a:latin typeface="微软雅黑" panose="020B0503020204020204" pitchFamily="34" charset="-122"/>
            </a:endParaRPr>
          </a:p>
          <a:p>
            <a:pPr marL="800100" lvl="1" indent="-342900" algn="just">
              <a:spcBef>
                <a:spcPts val="600"/>
              </a:spcBef>
              <a:spcAft>
                <a:spcPts val="600"/>
              </a:spcAft>
              <a:buClr>
                <a:srgbClr val="00AEEE"/>
              </a:buClr>
              <a:buFont typeface="Arial" panose="020B0604020202020204" pitchFamily="34" charset="0"/>
              <a:buChar char="•"/>
              <a:defRPr/>
            </a:pPr>
            <a:r>
              <a:rPr lang="zh-CN" altLang="en-US" sz="1400" kern="0" dirty="0" smtClean="0">
                <a:solidFill>
                  <a:srgbClr val="404040"/>
                </a:solidFill>
                <a:latin typeface="微软雅黑" panose="020B0503020204020204" pitchFamily="34" charset="-122"/>
              </a:rPr>
              <a:t>第一，税务机关作为公权力机关，要坚持“法无授权不可为”的原则</a:t>
            </a:r>
            <a:endParaRPr lang="en-US" altLang="zh-CN" sz="1400" kern="0" dirty="0" smtClean="0">
              <a:solidFill>
                <a:srgbClr val="404040"/>
              </a:solidFill>
              <a:latin typeface="微软雅黑" panose="020B0503020204020204" pitchFamily="34" charset="-122"/>
            </a:endParaRPr>
          </a:p>
          <a:p>
            <a:pPr marL="800100" lvl="1" indent="-342900" algn="just">
              <a:spcBef>
                <a:spcPts val="600"/>
              </a:spcBef>
              <a:spcAft>
                <a:spcPts val="600"/>
              </a:spcAft>
              <a:buClr>
                <a:srgbClr val="00AEEE"/>
              </a:buClr>
              <a:buFont typeface="Arial" panose="020B0604020202020204" pitchFamily="34" charset="0"/>
              <a:buChar char="•"/>
              <a:defRPr/>
            </a:pPr>
            <a:r>
              <a:rPr lang="zh-CN" altLang="en-US" sz="1400" kern="0" dirty="0" smtClean="0">
                <a:solidFill>
                  <a:srgbClr val="404040"/>
                </a:solidFill>
                <a:latin typeface="微软雅黑" panose="020B0503020204020204" pitchFamily="34" charset="-122"/>
              </a:rPr>
              <a:t>第二，欠税企业可能只是一时陷人资金困境，一旦申请破产，企业将陷人万劫不复</a:t>
            </a:r>
            <a:endParaRPr lang="en-US" altLang="zh-CN" sz="1400" kern="0" dirty="0" smtClean="0">
              <a:solidFill>
                <a:srgbClr val="404040"/>
              </a:solidFill>
              <a:latin typeface="微软雅黑" panose="020B0503020204020204" pitchFamily="34" charset="-122"/>
            </a:endParaRPr>
          </a:p>
          <a:p>
            <a:pPr marL="800100" lvl="1" indent="-342900" algn="just">
              <a:spcBef>
                <a:spcPts val="600"/>
              </a:spcBef>
              <a:spcAft>
                <a:spcPts val="600"/>
              </a:spcAft>
              <a:buClr>
                <a:srgbClr val="00AEEE"/>
              </a:buClr>
              <a:buFont typeface="Arial" panose="020B0604020202020204" pitchFamily="34" charset="0"/>
              <a:buChar char="•"/>
              <a:defRPr/>
            </a:pPr>
            <a:r>
              <a:rPr lang="zh-CN" altLang="en-US" sz="1400" kern="0" dirty="0" smtClean="0">
                <a:solidFill>
                  <a:srgbClr val="404040"/>
                </a:solidFill>
                <a:latin typeface="微软雅黑" panose="020B0503020204020204" pitchFamily="34" charset="-122"/>
              </a:rPr>
              <a:t>第三，税务机关已经拥有对于欠缴税款的强制执行权，不应当再有破产申请权，如果税务机关拥有破产申请权，那么很可能有滥用的风险</a:t>
            </a:r>
            <a:endParaRPr lang="en-US" altLang="zh-CN" sz="1400" kern="0" dirty="0" smtClean="0">
              <a:solidFill>
                <a:srgbClr val="404040"/>
              </a:solidFill>
              <a:latin typeface="微软雅黑" panose="020B0503020204020204" pitchFamily="34" charset="-122"/>
            </a:endParaRPr>
          </a:p>
          <a:p>
            <a:pPr marL="800100" lvl="1" indent="-342900" algn="just">
              <a:spcBef>
                <a:spcPts val="600"/>
              </a:spcBef>
              <a:spcAft>
                <a:spcPts val="600"/>
              </a:spcAft>
              <a:buClr>
                <a:srgbClr val="00AEEE"/>
              </a:buClr>
              <a:buFont typeface="Arial" panose="020B0604020202020204" pitchFamily="34" charset="0"/>
              <a:buChar char="•"/>
              <a:defRPr/>
            </a:pPr>
            <a:r>
              <a:rPr lang="zh-CN" altLang="en-US" sz="1400" kern="0" dirty="0" smtClean="0">
                <a:solidFill>
                  <a:srgbClr val="404040"/>
                </a:solidFill>
                <a:latin typeface="微软雅黑" panose="020B0503020204020204" pitchFamily="34" charset="-122"/>
              </a:rPr>
              <a:t>第四，税务机关申请欠税企业破产，不符合“比例原则”</a:t>
            </a:r>
            <a:endParaRPr lang="en-US" altLang="zh-CN" sz="1400" kern="0" dirty="0" smtClean="0">
              <a:solidFill>
                <a:srgbClr val="404040"/>
              </a:solidFill>
              <a:latin typeface="微软雅黑" panose="020B0503020204020204" pitchFamily="34" charset="-122"/>
            </a:endParaRPr>
          </a:p>
          <a:p>
            <a:pPr marL="342900" lvl="0" indent="-342900" algn="just">
              <a:spcBef>
                <a:spcPts val="600"/>
              </a:spcBef>
              <a:spcAft>
                <a:spcPts val="600"/>
              </a:spcAft>
              <a:buClr>
                <a:srgbClr val="00AEEE"/>
              </a:buClr>
              <a:buFont typeface="Wingdings" panose="05000000000000000000" pitchFamily="2" charset="2"/>
              <a:buChar char="Ø"/>
              <a:defRPr/>
            </a:pPr>
            <a:r>
              <a:rPr lang="zh-CN" altLang="en-US" b="1" kern="0" dirty="0">
                <a:solidFill>
                  <a:schemeClr val="tx2"/>
                </a:solidFill>
                <a:latin typeface="微软雅黑" panose="020B0503020204020204" pitchFamily="34" charset="-122"/>
              </a:rPr>
              <a:t>肯定</a:t>
            </a:r>
            <a:r>
              <a:rPr lang="zh-CN" altLang="en-US" b="1" kern="0" dirty="0" smtClean="0">
                <a:solidFill>
                  <a:schemeClr val="tx2"/>
                </a:solidFill>
                <a:latin typeface="微软雅黑" panose="020B0503020204020204" pitchFamily="34" charset="-122"/>
              </a:rPr>
              <a:t>性观点：税务机关有权申请欠税企业破产</a:t>
            </a:r>
            <a:endParaRPr lang="en-US" altLang="zh-CN" b="1" kern="0" dirty="0" smtClean="0">
              <a:solidFill>
                <a:schemeClr val="tx2"/>
              </a:solidFill>
              <a:latin typeface="微软雅黑" panose="020B0503020204020204" pitchFamily="34" charset="-122"/>
            </a:endParaRPr>
          </a:p>
          <a:p>
            <a:pPr marL="800100" lvl="1" indent="-342900" algn="just">
              <a:spcBef>
                <a:spcPts val="600"/>
              </a:spcBef>
              <a:spcAft>
                <a:spcPts val="600"/>
              </a:spcAft>
              <a:buClr>
                <a:srgbClr val="00AEEE"/>
              </a:buClr>
              <a:buFont typeface="Arial" panose="020B0604020202020204" pitchFamily="34" charset="0"/>
              <a:buChar char="•"/>
              <a:defRPr/>
            </a:pPr>
            <a:r>
              <a:rPr lang="zh-CN" altLang="en-US" sz="1400" kern="0" dirty="0" smtClean="0">
                <a:solidFill>
                  <a:srgbClr val="404040"/>
                </a:solidFill>
                <a:latin typeface="微软雅黑" panose="020B0503020204020204" pitchFamily="34" charset="-122"/>
              </a:rPr>
              <a:t>第一，税务机关能否申请欠税企业破产，并不适用“法无授权不可为”的公法原则，反而应当适用“法无禁止即可为”的私法原则</a:t>
            </a:r>
          </a:p>
          <a:p>
            <a:pPr marL="800100" lvl="1" indent="-342900" algn="just">
              <a:spcBef>
                <a:spcPts val="600"/>
              </a:spcBef>
              <a:spcAft>
                <a:spcPts val="600"/>
              </a:spcAft>
              <a:buClr>
                <a:srgbClr val="00AEEE"/>
              </a:buClr>
              <a:buFont typeface="Arial" panose="020B0604020202020204" pitchFamily="34" charset="0"/>
              <a:buChar char="•"/>
              <a:defRPr/>
            </a:pPr>
            <a:r>
              <a:rPr lang="zh-CN" altLang="en-US" sz="1400" kern="0" dirty="0" smtClean="0">
                <a:solidFill>
                  <a:srgbClr val="404040"/>
                </a:solidFill>
                <a:latin typeface="微软雅黑" panose="020B0503020204020204" pitchFamily="34" charset="-122"/>
              </a:rPr>
              <a:t>第二，税务机关提出对欠税企业的破产申请，并不当然导致企业陷入万劫不复的境地</a:t>
            </a:r>
            <a:endParaRPr lang="en-US" altLang="zh-CN" sz="1400" kern="0" dirty="0" smtClean="0">
              <a:solidFill>
                <a:srgbClr val="404040"/>
              </a:solidFill>
              <a:latin typeface="微软雅黑" panose="020B0503020204020204" pitchFamily="34" charset="-122"/>
            </a:endParaRPr>
          </a:p>
          <a:p>
            <a:pPr marL="800100" lvl="1" indent="-342900" algn="just">
              <a:spcBef>
                <a:spcPts val="600"/>
              </a:spcBef>
              <a:spcAft>
                <a:spcPts val="600"/>
              </a:spcAft>
              <a:buClr>
                <a:srgbClr val="00AEEE"/>
              </a:buClr>
              <a:buFont typeface="Arial" panose="020B0604020202020204" pitchFamily="34" charset="0"/>
              <a:buChar char="•"/>
              <a:defRPr/>
            </a:pPr>
            <a:r>
              <a:rPr lang="zh-CN" altLang="en-US" sz="1400" kern="0" dirty="0" smtClean="0">
                <a:solidFill>
                  <a:srgbClr val="404040"/>
                </a:solidFill>
                <a:latin typeface="微软雅黑" panose="020B0503020204020204" pitchFamily="34" charset="-122"/>
              </a:rPr>
              <a:t>第三，破产申请权与强制执行权不存在互斥关系，并不因为拥有了</a:t>
            </a:r>
            <a:r>
              <a:rPr lang="en-US" altLang="zh-CN" sz="1400" kern="0" dirty="0" smtClean="0">
                <a:solidFill>
                  <a:srgbClr val="404040"/>
                </a:solidFill>
                <a:latin typeface="微软雅黑" panose="020B0503020204020204" pitchFamily="34" charset="-122"/>
              </a:rPr>
              <a:t>A</a:t>
            </a:r>
            <a:r>
              <a:rPr lang="zh-CN" altLang="en-US" sz="1400" kern="0" dirty="0" smtClean="0">
                <a:solidFill>
                  <a:srgbClr val="404040"/>
                </a:solidFill>
                <a:latin typeface="微软雅黑" panose="020B0503020204020204" pitchFamily="34" charset="-122"/>
              </a:rPr>
              <a:t>权力就不可以拥有</a:t>
            </a:r>
            <a:r>
              <a:rPr lang="en-US" altLang="zh-CN" sz="1400" kern="0" dirty="0" smtClean="0">
                <a:solidFill>
                  <a:srgbClr val="404040"/>
                </a:solidFill>
                <a:latin typeface="微软雅黑" panose="020B0503020204020204" pitchFamily="34" charset="-122"/>
              </a:rPr>
              <a:t>B</a:t>
            </a:r>
            <a:r>
              <a:rPr lang="zh-CN" altLang="en-US" sz="1400" kern="0" dirty="0" smtClean="0">
                <a:solidFill>
                  <a:srgbClr val="404040"/>
                </a:solidFill>
                <a:latin typeface="微软雅黑" panose="020B0503020204020204" pitchFamily="34" charset="-122"/>
              </a:rPr>
              <a:t>权利。同时，税务机关并没有决定企业必须进入破产程序的权力，滥用破产申请权的风险几乎不存在</a:t>
            </a:r>
            <a:endParaRPr lang="en-US" altLang="zh-CN" sz="1400" kern="0" dirty="0" smtClean="0">
              <a:solidFill>
                <a:srgbClr val="404040"/>
              </a:solidFill>
              <a:latin typeface="微软雅黑" panose="020B0503020204020204" pitchFamily="34" charset="-122"/>
            </a:endParaRPr>
          </a:p>
          <a:p>
            <a:pPr marL="800100" lvl="1" indent="-342900" algn="just">
              <a:spcBef>
                <a:spcPts val="600"/>
              </a:spcBef>
              <a:spcAft>
                <a:spcPts val="600"/>
              </a:spcAft>
              <a:buClr>
                <a:srgbClr val="00AEEE"/>
              </a:buClr>
              <a:buFont typeface="Arial" panose="020B0604020202020204" pitchFamily="34" charset="0"/>
              <a:buChar char="•"/>
              <a:defRPr/>
            </a:pPr>
            <a:r>
              <a:rPr lang="zh-CN" altLang="en-US" sz="1400" kern="0" dirty="0" smtClean="0">
                <a:solidFill>
                  <a:srgbClr val="404040"/>
                </a:solidFill>
                <a:latin typeface="微软雅黑" panose="020B0503020204020204" pitchFamily="34" charset="-122"/>
              </a:rPr>
              <a:t>第四，关于税务机关申请欠税企业破产有违比例原则的观点，有一定道理。因此，税务机关申请欠税企业破产之前应当穷尽其他欠税清缴措施，方可诉诸申请启动破产程序</a:t>
            </a:r>
            <a:endParaRPr lang="zh-CN" altLang="en-US" sz="1600" kern="0" dirty="0">
              <a:solidFill>
                <a:srgbClr val="404040"/>
              </a:solidFill>
              <a:latin typeface="微软雅黑" panose="020B0503020204020204" pitchFamily="34" charset="-122"/>
            </a:endParaRPr>
          </a:p>
        </p:txBody>
      </p:sp>
    </p:spTree>
    <p:extLst>
      <p:ext uri="{BB962C8B-B14F-4D97-AF65-F5344CB8AC3E}">
        <p14:creationId xmlns:p14="http://schemas.microsoft.com/office/powerpoint/2010/main" val="4271373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7603" y="319937"/>
            <a:ext cx="8406000" cy="720000"/>
          </a:xfrm>
        </p:spPr>
        <p:txBody>
          <a:bodyPr>
            <a:normAutofit/>
          </a:bodyPr>
          <a:lstStyle/>
          <a:p>
            <a:r>
              <a:rPr lang="zh-CN" altLang="en-US" sz="4000" dirty="0" smtClean="0"/>
              <a:t>司法案例</a:t>
            </a:r>
            <a:r>
              <a:rPr lang="en-US" altLang="zh-CN" sz="4000" dirty="0" smtClean="0"/>
              <a:t>2</a:t>
            </a:r>
            <a:r>
              <a:rPr lang="zh-CN" altLang="en-US" sz="4000" dirty="0" smtClean="0"/>
              <a:t>：税局申请破产重整</a:t>
            </a:r>
            <a:r>
              <a:rPr lang="en-US" altLang="zh-CN" sz="1800" dirty="0" smtClean="0"/>
              <a:t>(</a:t>
            </a:r>
            <a:r>
              <a:rPr lang="en-US" altLang="zh-CN" sz="1800" dirty="0"/>
              <a:t>2014)</a:t>
            </a:r>
            <a:r>
              <a:rPr lang="zh-CN" altLang="en-US" sz="1800" dirty="0"/>
              <a:t>乳商破字第</a:t>
            </a:r>
            <a:r>
              <a:rPr lang="en-US" altLang="zh-CN" sz="1800" dirty="0"/>
              <a:t>1</a:t>
            </a:r>
            <a:r>
              <a:rPr lang="zh-CN" altLang="en-US" sz="1800" dirty="0"/>
              <a:t>号</a:t>
            </a:r>
            <a:endParaRPr lang="zh-CN" altLang="en-US" sz="1800" dirty="0">
              <a:latin typeface="Arial" panose="020B0604020202020204" pitchFamily="34" charset="0"/>
              <a:ea typeface="微软雅黑" panose="020B0503020204020204" pitchFamily="34" charset="-122"/>
            </a:endParaRPr>
          </a:p>
        </p:txBody>
      </p:sp>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Microsoft YaHei"/>
                <a:cs typeface="+mn-cs"/>
              </a:rPr>
              <a:pPr marL="0" marR="0" lvl="0" indent="0" algn="r" defTabSz="180000" rtl="0" eaLnBrk="1" fontAlgn="auto" latinLnBrk="0" hangingPunct="1">
                <a:lnSpc>
                  <a:spcPct val="100000"/>
                </a:lnSpc>
                <a:spcBef>
                  <a:spcPts val="0"/>
                </a:spcBef>
                <a:spcAft>
                  <a:spcPts val="0"/>
                </a:spcAft>
                <a:buClrTx/>
                <a:buSzTx/>
                <a:buFontTx/>
                <a:buNone/>
                <a:tabLst/>
                <a:defRPr/>
              </a:pPr>
              <a:t>31</a:t>
            </a:fld>
            <a:endParaRPr kumimoji="0" lang="en-AU" sz="800" b="0" i="0" u="none" strike="noStrike" kern="1200" cap="none" spc="0" normalizeH="0" baseline="0" noProof="0" dirty="0">
              <a:ln>
                <a:noFill/>
              </a:ln>
              <a:solidFill>
                <a:srgbClr val="808285"/>
              </a:solidFill>
              <a:effectLst/>
              <a:uLnTx/>
              <a:uFillTx/>
              <a:latin typeface="Arial"/>
              <a:ea typeface="Microsoft YaHei"/>
              <a:cs typeface="+mn-cs"/>
            </a:endParaRPr>
          </a:p>
        </p:txBody>
      </p:sp>
      <p:sp>
        <p:nvSpPr>
          <p:cNvPr id="13" name="五边形 12"/>
          <p:cNvSpPr/>
          <p:nvPr/>
        </p:nvSpPr>
        <p:spPr>
          <a:xfrm>
            <a:off x="1" y="1179278"/>
            <a:ext cx="1571945" cy="653906"/>
          </a:xfrm>
          <a:prstGeom prst="homePlate">
            <a:avLst/>
          </a:prstGeom>
          <a:solidFill>
            <a:srgbClr val="00A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案情概要</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370459" y="1837568"/>
            <a:ext cx="8478687" cy="4453475"/>
          </a:xfrm>
          <a:prstGeom prst="rect">
            <a:avLst/>
          </a:prstGeom>
          <a:noFill/>
          <a:ln w="25400" cap="flat" cmpd="sng" algn="ctr">
            <a:solidFill>
              <a:srgbClr val="00AEEE"/>
            </a:solidFill>
            <a:prstDash val="solid"/>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乳</a:t>
            </a:r>
            <a:r>
              <a:rPr kumimoji="0" lang="zh-CN" altLang="en-US" sz="24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山欣业联科技园开发</a:t>
            </a:r>
            <a:r>
              <a:rPr kumimoji="0" lang="zh-CN" altLang="en-US" sz="24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有限公司破产重整案</a:t>
            </a:r>
            <a:endParaRPr kumimoji="0" lang="en-US" altLang="zh-CN" sz="24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乳</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山欣业联科技园开发</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有限公司（以下简称“乳山欣业”）于</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2004</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年</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7</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月</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23</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日经乳山市工商局核准成立，经营期限自</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2004</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年</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7</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月</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23</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日至</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2024</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年</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7</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月</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22</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日</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注册</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资金为</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1600</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万美元，累计已经到位实收资本为</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885.3</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万</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美元，公司</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住所地为乳山市白沙滩镇金海湾工业园</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endParaRPr kumimoji="0" lang="en-US" altLang="zh-CN"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1200"/>
              </a:spcBef>
              <a:spcAft>
                <a:spcPts val="0"/>
              </a:spcAft>
              <a:buClr>
                <a:srgbClr val="00AEEE"/>
              </a:buClr>
              <a:buSzTx/>
              <a:buFont typeface="Arial" panose="020B0604020202020204" pitchFamily="34" charset="0"/>
              <a:buChar char="•"/>
              <a:tabLst/>
              <a:defRPr/>
            </a:pP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乳山欣业</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开发</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的康桥蓝湾项目自</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2010</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年起全面停工后</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，面临</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着因项目停工所涉及的多家建设企业农民工讨薪与全国各地上千名业主要求交房的巨大压力。要完成后期建设并达到交付条件，经测算需投入大量建设资金。</a:t>
            </a:r>
            <a:endPar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1200"/>
              </a:spcBef>
              <a:spcAft>
                <a:spcPts val="0"/>
              </a:spcAft>
              <a:buClr>
                <a:srgbClr val="00AEEE"/>
              </a:buClr>
              <a:buSzTx/>
              <a:buFont typeface="Arial" panose="020B0604020202020204" pitchFamily="34" charset="0"/>
              <a:buChar char="•"/>
              <a:tabLst/>
              <a:defRPr/>
            </a:pP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截至</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2012</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年</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12</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月</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31</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日，乳山欣业联科技园开发有限公司欠乳山市地方税务局营业税、土地增值税、土地使用税、房产税等共计</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5221173.6</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元。</a:t>
            </a:r>
            <a:endPar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1200"/>
              </a:spcBef>
              <a:spcAft>
                <a:spcPts val="0"/>
              </a:spcAft>
              <a:buClr>
                <a:srgbClr val="00AEEE"/>
              </a:buClr>
              <a:buSzTx/>
              <a:buFont typeface="Arial" panose="020B0604020202020204" pitchFamily="34" charset="0"/>
              <a:buChar char="•"/>
              <a:tabLst/>
              <a:defRPr/>
            </a:pP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截至</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2013</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年</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6</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月</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30</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日，乳山欣</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业账面</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资产总额为</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4.6</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亿余元，企业负债总额为</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4.3</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亿余元。其中欠乳山市农村信用合作联社贷款本金</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4300</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万元已经到期未能偿还</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endParaRPr kumimoji="0" lang="en-US" altLang="zh-CN"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0" marR="0" lvl="0" indent="0" algn="just" defTabSz="914400" rtl="0" eaLnBrk="1" fontAlgn="auto" latinLnBrk="0" hangingPunct="1">
              <a:lnSpc>
                <a:spcPct val="100000"/>
              </a:lnSpc>
              <a:spcBef>
                <a:spcPts val="1200"/>
              </a:spcBef>
              <a:spcAft>
                <a:spcPts val="0"/>
              </a:spcAft>
              <a:buClr>
                <a:srgbClr val="00AEEE"/>
              </a:buClr>
              <a:buSzTx/>
              <a:buFontTx/>
              <a:buNone/>
              <a:tabLst/>
              <a:defRPr/>
            </a:pP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乳</a:t>
            </a:r>
            <a:r>
              <a:rPr kumimoji="0" lang="zh-CN" altLang="en-US" sz="16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山市地方</a:t>
            </a: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税务局于</a:t>
            </a:r>
            <a:r>
              <a:rPr kumimoji="0" lang="en-US" altLang="zh-CN"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2014</a:t>
            </a: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年</a:t>
            </a:r>
            <a:r>
              <a:rPr kumimoji="0" lang="en-US" altLang="zh-CN"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4</a:t>
            </a: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月</a:t>
            </a:r>
            <a:r>
              <a:rPr kumimoji="0" lang="en-US" altLang="zh-CN"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15</a:t>
            </a: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日，向山东省乳山市人民法院提出对</a:t>
            </a:r>
            <a:r>
              <a:rPr kumimoji="0" lang="zh-CN" altLang="en-US" sz="16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乳山欣业</a:t>
            </a: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进行重整的申请。</a:t>
            </a:r>
            <a:endParaRPr kumimoji="0" lang="en-US" altLang="zh-CN" sz="18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p:txBody>
      </p:sp>
    </p:spTree>
    <p:extLst>
      <p:ext uri="{BB962C8B-B14F-4D97-AF65-F5344CB8AC3E}">
        <p14:creationId xmlns:p14="http://schemas.microsoft.com/office/powerpoint/2010/main" val="2735402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Microsoft YaHei"/>
                <a:cs typeface="+mn-cs"/>
              </a:rPr>
              <a:pPr marL="0" marR="0" lvl="0" indent="0" algn="r" defTabSz="180000" rtl="0" eaLnBrk="1" fontAlgn="auto" latinLnBrk="0" hangingPunct="1">
                <a:lnSpc>
                  <a:spcPct val="100000"/>
                </a:lnSpc>
                <a:spcBef>
                  <a:spcPts val="0"/>
                </a:spcBef>
                <a:spcAft>
                  <a:spcPts val="0"/>
                </a:spcAft>
                <a:buClrTx/>
                <a:buSzTx/>
                <a:buFontTx/>
                <a:buNone/>
                <a:tabLst/>
                <a:defRPr/>
              </a:pPr>
              <a:t>32</a:t>
            </a:fld>
            <a:endParaRPr kumimoji="0" lang="en-AU" sz="800" b="0" i="0" u="none" strike="noStrike" kern="1200" cap="none" spc="0" normalizeH="0" baseline="0" noProof="0" dirty="0">
              <a:ln>
                <a:noFill/>
              </a:ln>
              <a:solidFill>
                <a:srgbClr val="808285"/>
              </a:solidFill>
              <a:effectLst/>
              <a:uLnTx/>
              <a:uFillTx/>
              <a:latin typeface="Arial"/>
              <a:ea typeface="Microsoft YaHei"/>
              <a:cs typeface="+mn-cs"/>
            </a:endParaRPr>
          </a:p>
        </p:txBody>
      </p:sp>
      <p:sp>
        <p:nvSpPr>
          <p:cNvPr id="13" name="五边形 12"/>
          <p:cNvSpPr/>
          <p:nvPr/>
        </p:nvSpPr>
        <p:spPr>
          <a:xfrm>
            <a:off x="1" y="1179278"/>
            <a:ext cx="1952089" cy="653906"/>
          </a:xfrm>
          <a:prstGeom prst="homePlate">
            <a:avLst/>
          </a:prstGeom>
          <a:solidFill>
            <a:srgbClr val="00A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涉税争议焦点</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356409" y="1833183"/>
            <a:ext cx="8377194" cy="3725135"/>
          </a:xfrm>
          <a:prstGeom prst="rect">
            <a:avLst/>
          </a:prstGeom>
          <a:noFill/>
          <a:ln w="25400" cap="flat" cmpd="sng" algn="ctr">
            <a:solidFill>
              <a:srgbClr val="00AEEE"/>
            </a:solidFill>
            <a:prstDash val="solid"/>
          </a:ln>
          <a:effectLst/>
        </p:spPr>
        <p:txBody>
          <a:bodyPr rtlCol="0" anchor="ctr"/>
          <a:lstStyle/>
          <a:p>
            <a:pPr marL="0" marR="0" lvl="0" indent="0" algn="just" defTabSz="914400" rtl="0" eaLnBrk="1" fontAlgn="auto" latinLnBrk="0" hangingPunct="1">
              <a:lnSpc>
                <a:spcPct val="200000"/>
              </a:lnSpc>
              <a:spcBef>
                <a:spcPts val="1200"/>
              </a:spcBef>
              <a:spcAft>
                <a:spcPts val="0"/>
              </a:spcAft>
              <a:buClr>
                <a:srgbClr val="00AEEE"/>
              </a:buClr>
              <a:buSzTx/>
              <a:buFontTx/>
              <a:buNone/>
              <a:tabLst/>
              <a:defRPr/>
            </a:pPr>
            <a:r>
              <a:rPr kumimoji="0" lang="zh-CN" altLang="en-US" sz="24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乳山欣业联科技园开发有限公司破产重整</a:t>
            </a:r>
            <a:r>
              <a:rPr kumimoji="0" lang="zh-CN" altLang="en-US" sz="24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案</a:t>
            </a:r>
            <a:endParaRPr kumimoji="0" lang="en-US" altLang="zh-CN" sz="24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endParaRPr>
          </a:p>
          <a:p>
            <a:pPr marL="285750" marR="0" lvl="0" indent="-285750" algn="just" defTabSz="914400" rtl="0" eaLnBrk="1" fontAlgn="auto" latinLnBrk="0" hangingPunct="1">
              <a:lnSpc>
                <a:spcPct val="200000"/>
              </a:lnSpc>
              <a:spcBef>
                <a:spcPts val="1200"/>
              </a:spcBef>
              <a:spcAft>
                <a:spcPts val="0"/>
              </a:spcAft>
              <a:buClr>
                <a:srgbClr val="00AEEE"/>
              </a:buClr>
              <a:buSzTx/>
              <a:buFont typeface="Arial" panose="020B0604020202020204" pitchFamily="34" charset="0"/>
              <a:buChar char="•"/>
              <a:tabLst/>
              <a:defRPr/>
            </a:pPr>
            <a:r>
              <a:rPr kumimoji="0" lang="en-US" altLang="zh-CN" sz="18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 </a:t>
            </a:r>
            <a:r>
              <a:rPr kumimoji="0" lang="en-US" altLang="zh-CN" sz="18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1</a:t>
            </a:r>
            <a:r>
              <a:rPr kumimoji="0" lang="zh-CN" altLang="en-US" sz="18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、乳山市地方</a:t>
            </a:r>
            <a:r>
              <a:rPr kumimoji="0" lang="zh-CN" altLang="en-US" sz="18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税务局</a:t>
            </a:r>
            <a:r>
              <a:rPr kumimoji="0" lang="zh-CN" altLang="en-US" sz="18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是否</a:t>
            </a:r>
            <a:r>
              <a:rPr kumimoji="0" lang="zh-CN" altLang="en-US" sz="18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具备</a:t>
            </a:r>
            <a:r>
              <a:rPr kumimoji="0" lang="zh-CN" altLang="en-US" sz="18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申请破产重整的</a:t>
            </a:r>
            <a:r>
              <a:rPr kumimoji="0" lang="zh-CN" altLang="en-US" sz="18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主体</a:t>
            </a:r>
            <a:r>
              <a:rPr kumimoji="0" lang="zh-CN" altLang="en-US" sz="18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资格</a:t>
            </a:r>
            <a:endParaRPr kumimoji="0" lang="en-US" altLang="zh-CN" sz="18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200000"/>
              </a:lnSpc>
              <a:spcBef>
                <a:spcPts val="1200"/>
              </a:spcBef>
              <a:spcAft>
                <a:spcPts val="0"/>
              </a:spcAft>
              <a:buClr>
                <a:srgbClr val="00AEEE"/>
              </a:buClr>
              <a:buSzTx/>
              <a:buFont typeface="Arial" panose="020B0604020202020204" pitchFamily="34" charset="0"/>
              <a:buChar char="•"/>
              <a:tabLst/>
              <a:defRPr/>
            </a:pPr>
            <a:r>
              <a:rPr kumimoji="0" lang="en-US" altLang="zh-CN" sz="18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2</a:t>
            </a:r>
            <a:r>
              <a:rPr kumimoji="0" lang="zh-CN" altLang="en-US" sz="18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、对于乳山市地方税务局</a:t>
            </a:r>
            <a:r>
              <a:rPr kumimoji="0" lang="zh-CN" altLang="en-US" sz="18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要求缴纳</a:t>
            </a:r>
            <a:r>
              <a:rPr kumimoji="0" lang="zh-CN" altLang="en-US" sz="18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的</a:t>
            </a:r>
            <a:r>
              <a:rPr kumimoji="0" lang="zh-CN" altLang="en-US" sz="18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税款，</a:t>
            </a:r>
            <a:r>
              <a:rPr kumimoji="0" lang="zh-CN" altLang="en-US" sz="18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乳山欣</a:t>
            </a:r>
            <a:r>
              <a:rPr kumimoji="0" lang="zh-CN" altLang="en-US" sz="18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业</a:t>
            </a:r>
            <a:r>
              <a:rPr kumimoji="0" lang="zh-CN" altLang="en-US" sz="18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是否确实无力缴纳还是因金额</a:t>
            </a:r>
            <a:r>
              <a:rPr kumimoji="0" lang="zh-CN" altLang="en-US" sz="18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不</a:t>
            </a:r>
            <a:r>
              <a:rPr kumimoji="0" lang="zh-CN" altLang="en-US" sz="18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明确而未缴纳</a:t>
            </a:r>
            <a:endParaRPr kumimoji="0" lang="en-US" altLang="zh-CN" sz="18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200000"/>
              </a:lnSpc>
              <a:spcBef>
                <a:spcPts val="1200"/>
              </a:spcBef>
              <a:spcAft>
                <a:spcPts val="0"/>
              </a:spcAft>
              <a:buClr>
                <a:srgbClr val="00AEEE"/>
              </a:buClr>
              <a:buSzTx/>
              <a:buFont typeface="Arial" panose="020B0604020202020204" pitchFamily="34" charset="0"/>
              <a:buChar char="•"/>
              <a:tabLst/>
              <a:defRPr/>
            </a:pPr>
            <a:r>
              <a:rPr kumimoji="0" lang="en-US" altLang="zh-CN" sz="18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3</a:t>
            </a:r>
            <a:r>
              <a:rPr kumimoji="0" lang="zh-CN" altLang="en-US" sz="18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、乳山欣</a:t>
            </a:r>
            <a:r>
              <a:rPr kumimoji="0" lang="zh-CN" altLang="en-US" sz="18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业</a:t>
            </a:r>
            <a:r>
              <a:rPr kumimoji="0" lang="zh-CN" altLang="en-US" sz="18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是否具备</a:t>
            </a:r>
            <a:r>
              <a:rPr kumimoji="0" lang="zh-CN" altLang="en-US" sz="18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破产重整的法定</a:t>
            </a:r>
            <a:r>
              <a:rPr kumimoji="0" lang="zh-CN" altLang="en-US" sz="18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条件</a:t>
            </a:r>
            <a:endParaRPr kumimoji="0" lang="en-US" altLang="zh-CN" sz="18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p:txBody>
      </p:sp>
      <p:sp>
        <p:nvSpPr>
          <p:cNvPr id="8" name="标题 1"/>
          <p:cNvSpPr>
            <a:spLocks noGrp="1"/>
          </p:cNvSpPr>
          <p:nvPr>
            <p:ph type="title"/>
          </p:nvPr>
        </p:nvSpPr>
        <p:spPr>
          <a:xfrm>
            <a:off x="327603" y="319937"/>
            <a:ext cx="8406000" cy="720000"/>
          </a:xfrm>
        </p:spPr>
        <p:txBody>
          <a:bodyPr>
            <a:normAutofit/>
          </a:bodyPr>
          <a:lstStyle/>
          <a:p>
            <a:r>
              <a:rPr lang="zh-CN" altLang="en-US" sz="4000" dirty="0" smtClean="0"/>
              <a:t>司法案例</a:t>
            </a:r>
            <a:r>
              <a:rPr lang="en-US" altLang="zh-CN" sz="4000" dirty="0" smtClean="0"/>
              <a:t>2</a:t>
            </a:r>
            <a:r>
              <a:rPr lang="zh-CN" altLang="en-US" sz="4000" dirty="0" smtClean="0"/>
              <a:t>：税局申请破产重整</a:t>
            </a:r>
            <a:r>
              <a:rPr lang="en-US" altLang="zh-CN" sz="1800" dirty="0" smtClean="0"/>
              <a:t>(</a:t>
            </a:r>
            <a:r>
              <a:rPr lang="en-US" altLang="zh-CN" sz="1800" dirty="0"/>
              <a:t>2014)</a:t>
            </a:r>
            <a:r>
              <a:rPr lang="zh-CN" altLang="en-US" sz="1800" dirty="0"/>
              <a:t>乳商破字第</a:t>
            </a:r>
            <a:r>
              <a:rPr lang="en-US" altLang="zh-CN" sz="1800" dirty="0"/>
              <a:t>1</a:t>
            </a:r>
            <a:r>
              <a:rPr lang="zh-CN" altLang="en-US" sz="1800" dirty="0"/>
              <a:t>号</a:t>
            </a:r>
            <a:endParaRPr lang="zh-CN" altLang="en-US" sz="1800" dirty="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1664194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a:xfrm>
            <a:off x="8514012" y="6286659"/>
            <a:ext cx="335134" cy="201600"/>
          </a:xfrm>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Microsoft YaHei"/>
                <a:cs typeface="+mn-cs"/>
              </a:rPr>
              <a:pPr marL="0" marR="0" lvl="0" indent="0" algn="r" defTabSz="180000" rtl="0" eaLnBrk="1" fontAlgn="auto" latinLnBrk="0" hangingPunct="1">
                <a:lnSpc>
                  <a:spcPct val="100000"/>
                </a:lnSpc>
                <a:spcBef>
                  <a:spcPts val="0"/>
                </a:spcBef>
                <a:spcAft>
                  <a:spcPts val="0"/>
                </a:spcAft>
                <a:buClrTx/>
                <a:buSzTx/>
                <a:buFontTx/>
                <a:buNone/>
                <a:tabLst/>
                <a:defRPr/>
              </a:pPr>
              <a:t>33</a:t>
            </a:fld>
            <a:endParaRPr kumimoji="0" lang="en-AU" sz="800" b="0" i="0" u="none" strike="noStrike" kern="1200" cap="none" spc="0" normalizeH="0" baseline="0" noProof="0" dirty="0">
              <a:ln>
                <a:noFill/>
              </a:ln>
              <a:solidFill>
                <a:srgbClr val="808285"/>
              </a:solidFill>
              <a:effectLst/>
              <a:uLnTx/>
              <a:uFillTx/>
              <a:latin typeface="Arial"/>
              <a:ea typeface="Microsoft YaHei"/>
              <a:cs typeface="+mn-cs"/>
            </a:endParaRPr>
          </a:p>
        </p:txBody>
      </p:sp>
      <p:sp>
        <p:nvSpPr>
          <p:cNvPr id="13" name="五边形 12"/>
          <p:cNvSpPr/>
          <p:nvPr/>
        </p:nvSpPr>
        <p:spPr>
          <a:xfrm>
            <a:off x="1" y="1039937"/>
            <a:ext cx="1438381" cy="653906"/>
          </a:xfrm>
          <a:prstGeom prst="homePlate">
            <a:avLst/>
          </a:prstGeom>
          <a:solidFill>
            <a:srgbClr val="00A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各方观点</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327603" y="1683569"/>
            <a:ext cx="8478687" cy="5035090"/>
          </a:xfrm>
          <a:prstGeom prst="rect">
            <a:avLst/>
          </a:prstGeom>
          <a:noFill/>
          <a:ln w="25400" cap="flat" cmpd="sng" algn="ctr">
            <a:solidFill>
              <a:srgbClr val="00AEEE"/>
            </a:solidFill>
            <a:prstDash val="solid"/>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乳山欣业联科技园开发有限公司破产重整案</a:t>
            </a:r>
            <a:endParaRPr kumimoji="0" lang="en-US" altLang="zh-CN" sz="24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zh-CN" altLang="en-US"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申请人</a:t>
            </a: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（乳山市地方税务局</a:t>
            </a:r>
            <a:r>
              <a:rPr kumimoji="0" lang="zh-CN" altLang="en-US"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a:t>
            </a:r>
            <a:endParaRPr kumimoji="0" lang="en-US" altLang="zh-CN"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1200"/>
              </a:spcBef>
              <a:spcAft>
                <a:spcPts val="0"/>
              </a:spcAft>
              <a:buClr>
                <a:srgbClr val="00AEEE"/>
              </a:buClr>
              <a:buSzTx/>
              <a:buFont typeface="+mj-lt"/>
              <a:buAutoNum type="arabicPeriod"/>
              <a:tabLst/>
              <a:defRPr/>
            </a:pP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乳山欣业联科技园开发有限公司经营困难，资金链断裂，无法偿还到期</a:t>
            </a: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债务</a:t>
            </a:r>
            <a:endParaRPr kumimoji="0" lang="en-US" altLang="zh-CN" sz="18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被申请人（乳山欣业联科技园开发有限公司，简称“乳山欣业”）</a:t>
            </a:r>
            <a:endParaRPr kumimoji="0" lang="en-US" altLang="zh-CN"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1200"/>
              </a:spcBef>
              <a:spcAft>
                <a:spcPts val="0"/>
              </a:spcAft>
              <a:buClr>
                <a:srgbClr val="00AEEE"/>
              </a:buClr>
              <a:buSzTx/>
              <a:buFont typeface="+mj-lt"/>
              <a:buAutoNum type="arabicPeriod"/>
              <a:tabLst/>
              <a:defRPr/>
            </a:pP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乳</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山市地方税务局不具备申请破产重整的主体资格</a:t>
            </a: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endParaRPr kumimoji="0" lang="en-US" altLang="zh-CN"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1200"/>
              </a:spcBef>
              <a:spcAft>
                <a:spcPts val="0"/>
              </a:spcAft>
              <a:buClr>
                <a:srgbClr val="00AEEE"/>
              </a:buClr>
              <a:buSzTx/>
              <a:buFont typeface="+mj-lt"/>
              <a:buAutoNum type="arabicPeriod"/>
              <a:tabLst/>
              <a:defRPr/>
            </a:pP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对于</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乳山市地方税务局要求被申请人缴纳的税款金额不明确并且应缴金额互相矛盾，并非被申请人无力缴纳</a:t>
            </a: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endParaRPr kumimoji="0" lang="en-US" altLang="zh-CN"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1200"/>
              </a:spcBef>
              <a:spcAft>
                <a:spcPts val="0"/>
              </a:spcAft>
              <a:buClr>
                <a:srgbClr val="00AEEE"/>
              </a:buClr>
              <a:buSzTx/>
              <a:buFont typeface="+mj-lt"/>
              <a:buAutoNum type="arabicPeriod"/>
              <a:tabLst/>
              <a:defRPr/>
            </a:pP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被</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申请人不具备破产重整的法定条件</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endParaRPr kumimoji="0" lang="en-US" altLang="zh-CN"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人民法院（山东省乳山市人民法院）</a:t>
            </a:r>
            <a:endParaRPr kumimoji="0" lang="en-US" altLang="zh-CN"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1200"/>
              </a:spcBef>
              <a:spcAft>
                <a:spcPts val="0"/>
              </a:spcAft>
              <a:buClr>
                <a:srgbClr val="00AEEE"/>
              </a:buClr>
              <a:buSzTx/>
              <a:buFont typeface="+mj-lt"/>
              <a:buAutoNum type="arabicPeriod"/>
              <a:tabLst/>
              <a:defRPr/>
            </a:pP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乳山欣业对税款债权只是在数额上存在异议，乳山市地方税务局具备债权人的身份，</a:t>
            </a:r>
            <a:r>
              <a:rPr kumimoji="0" lang="zh-CN" altLang="en-US" sz="1400" b="0" i="0" u="none" strike="noStrike" kern="1200" cap="none" spc="0" normalizeH="0" baseline="0" noProof="0" dirty="0">
                <a:ln>
                  <a:noFill/>
                </a:ln>
                <a:solidFill>
                  <a:srgbClr val="404040"/>
                </a:solidFill>
                <a:effectLst/>
                <a:uLnTx/>
                <a:uFillTx/>
                <a:latin typeface="Times New Roman"/>
                <a:ea typeface="Microsoft YaHei"/>
                <a:cs typeface="+mn-cs"/>
              </a:rPr>
              <a:t>债权人有权对出现破产原因的债务人进行重整</a:t>
            </a:r>
            <a:endPar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1200"/>
              </a:spcBef>
              <a:spcAft>
                <a:spcPts val="0"/>
              </a:spcAft>
              <a:buClr>
                <a:srgbClr val="00AEEE"/>
              </a:buClr>
              <a:buSzTx/>
              <a:buFont typeface="+mj-lt"/>
              <a:buAutoNum type="arabicPeriod"/>
              <a:tabLst/>
              <a:defRPr/>
            </a:pP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根据审计结果，乳山欣业的账面资产要大于负债，但是乳山欣业资金严重不足、财产无法变现，无法清偿到期债务。因此，乳山欣业</a:t>
            </a:r>
            <a:r>
              <a:rPr kumimoji="0" lang="zh-CN" altLang="en-US" sz="1400" b="0" i="0" u="none" strike="noStrike" kern="1200" cap="none" spc="0" normalizeH="0" baseline="0" noProof="0" dirty="0">
                <a:ln>
                  <a:noFill/>
                </a:ln>
                <a:solidFill>
                  <a:srgbClr val="404040"/>
                </a:solidFill>
                <a:effectLst/>
                <a:uLnTx/>
                <a:uFillTx/>
                <a:latin typeface="Times New Roman"/>
                <a:ea typeface="Microsoft YaHei"/>
                <a:cs typeface="+mn-cs"/>
              </a:rPr>
              <a:t>具备重整原因，符合重整条件</a:t>
            </a:r>
            <a:r>
              <a:rPr kumimoji="0" lang="zh-CN" altLang="en-US" sz="1400" b="0" i="0" u="none" strike="noStrike" kern="1200" cap="none" spc="0" normalizeH="0" baseline="0" noProof="0" dirty="0" smtClean="0">
                <a:ln>
                  <a:noFill/>
                </a:ln>
                <a:solidFill>
                  <a:srgbClr val="404040"/>
                </a:solidFill>
                <a:effectLst/>
                <a:uLnTx/>
                <a:uFillTx/>
                <a:latin typeface="Times New Roman"/>
                <a:ea typeface="Microsoft YaHei"/>
                <a:cs typeface="+mn-cs"/>
              </a:rPr>
              <a:t>。</a:t>
            </a:r>
            <a:endParaRPr kumimoji="0" lang="en-US" altLang="zh-CN" sz="18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endParaRPr>
          </a:p>
        </p:txBody>
      </p:sp>
      <p:sp>
        <p:nvSpPr>
          <p:cNvPr id="7" name="标题 1"/>
          <p:cNvSpPr>
            <a:spLocks noGrp="1"/>
          </p:cNvSpPr>
          <p:nvPr>
            <p:ph type="title"/>
          </p:nvPr>
        </p:nvSpPr>
        <p:spPr>
          <a:xfrm>
            <a:off x="327603" y="319937"/>
            <a:ext cx="8406000" cy="720000"/>
          </a:xfrm>
        </p:spPr>
        <p:txBody>
          <a:bodyPr>
            <a:normAutofit/>
          </a:bodyPr>
          <a:lstStyle/>
          <a:p>
            <a:r>
              <a:rPr lang="zh-CN" altLang="en-US" sz="4000" dirty="0" smtClean="0"/>
              <a:t>司法案例</a:t>
            </a:r>
            <a:r>
              <a:rPr lang="en-US" altLang="zh-CN" sz="4000" dirty="0" smtClean="0"/>
              <a:t>2</a:t>
            </a:r>
            <a:r>
              <a:rPr lang="zh-CN" altLang="en-US" sz="4000" dirty="0" smtClean="0"/>
              <a:t>：税局申请破产重整</a:t>
            </a:r>
            <a:r>
              <a:rPr lang="en-US" altLang="zh-CN" sz="1800" dirty="0" smtClean="0"/>
              <a:t>(</a:t>
            </a:r>
            <a:r>
              <a:rPr lang="en-US" altLang="zh-CN" sz="1800" dirty="0"/>
              <a:t>2014)</a:t>
            </a:r>
            <a:r>
              <a:rPr lang="zh-CN" altLang="en-US" sz="1800" dirty="0"/>
              <a:t>乳商破字第</a:t>
            </a:r>
            <a:r>
              <a:rPr lang="en-US" altLang="zh-CN" sz="1800" dirty="0"/>
              <a:t>1</a:t>
            </a:r>
            <a:r>
              <a:rPr lang="zh-CN" altLang="en-US" sz="1800" dirty="0"/>
              <a:t>号</a:t>
            </a:r>
            <a:endParaRPr lang="zh-CN" altLang="en-US" sz="1800" dirty="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3384882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34</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6" name="灯片编号占位符 2"/>
          <p:cNvSpPr txBox="1">
            <a:spLocks/>
          </p:cNvSpPr>
          <p:nvPr/>
        </p:nvSpPr>
        <p:spPr>
          <a:xfrm>
            <a:off x="8514012" y="6426000"/>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34</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00" name="文本框 199"/>
          <p:cNvSpPr txBox="1"/>
          <p:nvPr/>
        </p:nvSpPr>
        <p:spPr>
          <a:xfrm>
            <a:off x="157582" y="986957"/>
            <a:ext cx="8986418" cy="707886"/>
          </a:xfrm>
          <a:prstGeom prst="rect">
            <a:avLst/>
          </a:prstGeom>
          <a:noFill/>
        </p:spPr>
        <p:txBody>
          <a:bodyPr wrap="square" rtlCol="0">
            <a:spAutoFit/>
          </a:bodyPr>
          <a:lstStyle/>
          <a:p>
            <a:pPr>
              <a:defRPr/>
            </a:pPr>
            <a:r>
              <a:rPr lang="zh-CN" altLang="en-US" sz="4000" b="1" dirty="0" smtClean="0">
                <a:solidFill>
                  <a:srgbClr val="00AEEE"/>
                </a:solidFill>
                <a:latin typeface="微软雅黑" panose="020B0503020204020204" pitchFamily="34" charset="-122"/>
                <a:ea typeface="微软雅黑" panose="020B0503020204020204" pitchFamily="34" charset="-122"/>
                <a:sym typeface="+mn-lt"/>
              </a:rPr>
              <a:t>税收保全解除与执行中止</a:t>
            </a:r>
            <a:endParaRPr lang="zh-CN" altLang="en-US" sz="4000" b="1" dirty="0">
              <a:solidFill>
                <a:srgbClr val="00AEEE"/>
              </a:solidFill>
              <a:latin typeface="微软雅黑" panose="020B0503020204020204" pitchFamily="34" charset="-122"/>
              <a:ea typeface="微软雅黑" panose="020B0503020204020204" pitchFamily="34" charset="-122"/>
              <a:sym typeface="+mn-lt"/>
            </a:endParaRPr>
          </a:p>
        </p:txBody>
      </p:sp>
      <p:grpSp>
        <p:nvGrpSpPr>
          <p:cNvPr id="5" name="组合 4"/>
          <p:cNvGrpSpPr/>
          <p:nvPr/>
        </p:nvGrpSpPr>
        <p:grpSpPr>
          <a:xfrm>
            <a:off x="157583" y="324333"/>
            <a:ext cx="8161943" cy="532176"/>
            <a:chOff x="422694" y="411418"/>
            <a:chExt cx="6466283" cy="354620"/>
          </a:xfrm>
        </p:grpSpPr>
        <p:sp>
          <p:nvSpPr>
            <p:cNvPr id="6" name="矩形 5"/>
            <p:cNvSpPr/>
            <p:nvPr/>
          </p:nvSpPr>
          <p:spPr>
            <a:xfrm>
              <a:off x="581457" y="411418"/>
              <a:ext cx="6307520" cy="308901"/>
            </a:xfrm>
            <a:prstGeom prst="rect">
              <a:avLst/>
            </a:prstGeom>
            <a:solidFill>
              <a:schemeClr val="tx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dirty="0">
                <a:solidFill>
                  <a:srgbClr val="FF0000"/>
                </a:solidFill>
              </a:endParaRPr>
            </a:p>
          </p:txBody>
        </p:sp>
        <p:sp>
          <p:nvSpPr>
            <p:cNvPr id="7" name="矩形 6"/>
            <p:cNvSpPr/>
            <p:nvPr/>
          </p:nvSpPr>
          <p:spPr>
            <a:xfrm>
              <a:off x="791636" y="417998"/>
              <a:ext cx="1273120" cy="290962"/>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问题产生的根源</a:t>
              </a:r>
            </a:p>
          </p:txBody>
        </p:sp>
        <p:sp>
          <p:nvSpPr>
            <p:cNvPr id="8" name="矩形 7"/>
            <p:cNvSpPr/>
            <p:nvPr/>
          </p:nvSpPr>
          <p:spPr>
            <a:xfrm>
              <a:off x="2179142" y="414449"/>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破产程序启动前</a:t>
              </a:r>
            </a:p>
          </p:txBody>
        </p:sp>
        <p:sp>
          <p:nvSpPr>
            <p:cNvPr id="9" name="矩形 8"/>
            <p:cNvSpPr/>
            <p:nvPr/>
          </p:nvSpPr>
          <p:spPr>
            <a:xfrm>
              <a:off x="4591252"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破产重整</a:t>
              </a:r>
              <a:endParaRPr lang="zh-CN" altLang="en-US" sz="1400" dirty="0">
                <a:solidFill>
                  <a:schemeClr val="tx1"/>
                </a:solidFill>
              </a:endParaRPr>
            </a:p>
          </p:txBody>
        </p:sp>
        <p:sp>
          <p:nvSpPr>
            <p:cNvPr id="10" name="矩形 9"/>
            <p:cNvSpPr/>
            <p:nvPr/>
          </p:nvSpPr>
          <p:spPr>
            <a:xfrm>
              <a:off x="5740114"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破产清算</a:t>
              </a:r>
              <a:endParaRPr lang="zh-CN" altLang="en-US" sz="1400" dirty="0">
                <a:solidFill>
                  <a:schemeClr val="tx1"/>
                </a:solidFill>
              </a:endParaRPr>
            </a:p>
          </p:txBody>
        </p:sp>
        <p:sp>
          <p:nvSpPr>
            <p:cNvPr id="11" name="矩形 10"/>
            <p:cNvSpPr/>
            <p:nvPr/>
          </p:nvSpPr>
          <p:spPr>
            <a:xfrm>
              <a:off x="3442390" y="720319"/>
              <a:ext cx="1151792" cy="45719"/>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12" name="矩形 11"/>
            <p:cNvSpPr/>
            <p:nvPr/>
          </p:nvSpPr>
          <p:spPr>
            <a:xfrm>
              <a:off x="422694" y="411418"/>
              <a:ext cx="158762" cy="31287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13" name="矩形 12"/>
            <p:cNvSpPr/>
            <p:nvPr/>
          </p:nvSpPr>
          <p:spPr>
            <a:xfrm>
              <a:off x="3442390" y="414301"/>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solidFill>
                    <a:schemeClr val="tx1"/>
                  </a:solidFill>
                </a:rPr>
                <a:t>破产裁定受理后</a:t>
              </a:r>
              <a:endParaRPr lang="zh-CN" altLang="en-US" sz="1400" b="1" dirty="0">
                <a:solidFill>
                  <a:schemeClr val="tx1"/>
                </a:solidFill>
              </a:endParaRPr>
            </a:p>
          </p:txBody>
        </p:sp>
      </p:grpSp>
      <p:sp>
        <p:nvSpPr>
          <p:cNvPr id="14" name="矩形 13"/>
          <p:cNvSpPr/>
          <p:nvPr/>
        </p:nvSpPr>
        <p:spPr>
          <a:xfrm>
            <a:off x="257780" y="1825291"/>
            <a:ext cx="8591366" cy="4941601"/>
          </a:xfrm>
          <a:prstGeom prst="rect">
            <a:avLst/>
          </a:prstGeom>
          <a:noFill/>
          <a:ln w="25400" cap="flat" cmpd="sng" algn="ctr">
            <a:solidFill>
              <a:srgbClr val="00AEEE"/>
            </a:solidFill>
            <a:prstDash val="solid"/>
          </a:ln>
          <a:effectLst/>
        </p:spPr>
        <p:txBody>
          <a:bodyPr rtlCol="0" anchor="ctr"/>
          <a:lstStyle/>
          <a:p>
            <a:pPr marL="342900" lvl="0" indent="-342900" algn="just">
              <a:lnSpc>
                <a:spcPts val="2000"/>
              </a:lnSpc>
              <a:spcAft>
                <a:spcPts val="1200"/>
              </a:spcAft>
              <a:buClr>
                <a:srgbClr val="00AEEE"/>
              </a:buClr>
              <a:buFont typeface="Wingdings" panose="05000000000000000000" pitchFamily="2" charset="2"/>
              <a:buChar char="Ø"/>
              <a:defRPr/>
            </a:pPr>
            <a:r>
              <a:rPr lang="zh-CN" altLang="en-US" kern="0" dirty="0" smtClean="0">
                <a:solidFill>
                  <a:srgbClr val="404040"/>
                </a:solidFill>
                <a:latin typeface="微软雅黑" panose="020B0503020204020204" pitchFamily="34" charset="-122"/>
              </a:rPr>
              <a:t>相关法律规定</a:t>
            </a:r>
            <a:endParaRPr lang="en-US" altLang="zh-CN" kern="0" dirty="0" smtClean="0">
              <a:solidFill>
                <a:srgbClr val="404040"/>
              </a:solidFill>
              <a:latin typeface="微软雅黑" panose="020B0503020204020204" pitchFamily="34" charset="-122"/>
            </a:endParaRPr>
          </a:p>
          <a:p>
            <a:pPr marL="800100" lvl="1" indent="-342900" algn="just">
              <a:lnSpc>
                <a:spcPts val="2000"/>
              </a:lnSpc>
              <a:spcAft>
                <a:spcPts val="1200"/>
              </a:spcAft>
              <a:buClr>
                <a:srgbClr val="00AEEE"/>
              </a:buClr>
              <a:buFont typeface="Arial" panose="020B0604020202020204" pitchFamily="34" charset="0"/>
              <a:buChar char="•"/>
              <a:defRPr/>
            </a:pPr>
            <a:r>
              <a:rPr lang="zh-CN" altLang="en-US" sz="1400" kern="0" dirty="0" smtClean="0">
                <a:solidFill>
                  <a:srgbClr val="404040"/>
                </a:solidFill>
                <a:latin typeface="微软雅黑" panose="020B0503020204020204" pitchFamily="34" charset="-122"/>
              </a:rPr>
              <a:t>税收征管法：从事生产经营的纳税人、扣缴义务人未按规定的期限缴纳或者解缴税款，由税务机关责令限期缴纳，逾期仍未缴纳的，经县以上税务局长批准，可以采取强制执行措施。</a:t>
            </a:r>
          </a:p>
          <a:p>
            <a:pPr marL="800100" lvl="1" indent="-342900" algn="just">
              <a:lnSpc>
                <a:spcPts val="2000"/>
              </a:lnSpc>
              <a:spcAft>
                <a:spcPts val="1200"/>
              </a:spcAft>
              <a:buClr>
                <a:srgbClr val="00AEEE"/>
              </a:buClr>
              <a:buFont typeface="Arial" panose="020B0604020202020204" pitchFamily="34" charset="0"/>
              <a:buChar char="•"/>
              <a:defRPr/>
            </a:pPr>
            <a:r>
              <a:rPr lang="zh-CN" altLang="en-US" sz="1400" kern="0" dirty="0" smtClean="0">
                <a:solidFill>
                  <a:srgbClr val="404040"/>
                </a:solidFill>
                <a:latin typeface="微软雅黑" panose="020B0503020204020204" pitchFamily="34" charset="-122"/>
              </a:rPr>
              <a:t>企业</a:t>
            </a:r>
            <a:r>
              <a:rPr lang="zh-CN" altLang="en-US" sz="1400" kern="0" dirty="0">
                <a:solidFill>
                  <a:srgbClr val="404040"/>
                </a:solidFill>
                <a:latin typeface="微软雅黑" panose="020B0503020204020204" pitchFamily="34" charset="-122"/>
              </a:rPr>
              <a:t>破产法：人民法院受理破产申请后，</a:t>
            </a:r>
            <a:r>
              <a:rPr lang="zh-CN" altLang="en-US" sz="1400" b="1" kern="0" dirty="0">
                <a:solidFill>
                  <a:schemeClr val="tx2"/>
                </a:solidFill>
                <a:latin typeface="微软雅黑" panose="020B0503020204020204" pitchFamily="34" charset="-122"/>
              </a:rPr>
              <a:t>有关债务人财产的保全措施应当解除，执行程序应当中止</a:t>
            </a:r>
            <a:r>
              <a:rPr lang="zh-CN" altLang="en-US" sz="1400" kern="0" dirty="0">
                <a:solidFill>
                  <a:srgbClr val="404040"/>
                </a:solidFill>
                <a:latin typeface="微软雅黑" panose="020B0503020204020204" pitchFamily="34" charset="-122"/>
              </a:rPr>
              <a:t>。</a:t>
            </a:r>
          </a:p>
          <a:p>
            <a:pPr marL="800100" lvl="1" indent="-342900" algn="just">
              <a:lnSpc>
                <a:spcPts val="2000"/>
              </a:lnSpc>
              <a:spcAft>
                <a:spcPts val="1200"/>
              </a:spcAft>
              <a:buClr>
                <a:srgbClr val="00AEEE"/>
              </a:buClr>
              <a:buFont typeface="Arial" panose="020B0604020202020204" pitchFamily="34" charset="0"/>
              <a:buChar char="•"/>
              <a:defRPr/>
            </a:pPr>
            <a:r>
              <a:rPr lang="en-US" altLang="zh-CN" sz="1400" kern="0" dirty="0" smtClean="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最高人民法院关于企业破产法司法解释理解与适用</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人民法院受理破产申请后，有关债务人财产的所有执行行为均应中止执行。不仅包括人民法院民事案件的执行程序，也包括其他所有针对债务人财产的执行程序，如人民法院刑事案件中没收违法所得的执行，以及海关、工商行政管理机关、</a:t>
            </a:r>
            <a:r>
              <a:rPr lang="zh-CN" altLang="en-US" sz="1400" b="1" kern="0" dirty="0">
                <a:solidFill>
                  <a:schemeClr val="tx2"/>
                </a:solidFill>
                <a:latin typeface="微软雅黑" panose="020B0503020204020204" pitchFamily="34" charset="-122"/>
              </a:rPr>
              <a:t>税务机关等对债务人财产的行政执法行为</a:t>
            </a:r>
            <a:r>
              <a:rPr lang="zh-CN" altLang="en-US" sz="1400" kern="0" dirty="0">
                <a:solidFill>
                  <a:srgbClr val="404040"/>
                </a:solidFill>
                <a:latin typeface="微软雅黑" panose="020B0503020204020204" pitchFamily="34" charset="-122"/>
              </a:rPr>
              <a:t>等</a:t>
            </a:r>
            <a:r>
              <a:rPr lang="zh-CN" altLang="en-US" sz="1400" kern="0" dirty="0" smtClean="0">
                <a:solidFill>
                  <a:srgbClr val="404040"/>
                </a:solidFill>
                <a:latin typeface="微软雅黑" panose="020B0503020204020204" pitchFamily="34" charset="-122"/>
              </a:rPr>
              <a:t>。</a:t>
            </a:r>
            <a:endParaRPr lang="en-US" altLang="zh-CN" sz="1400" kern="0" dirty="0" smtClean="0">
              <a:solidFill>
                <a:srgbClr val="404040"/>
              </a:solidFill>
              <a:latin typeface="微软雅黑" panose="020B0503020204020204" pitchFamily="34" charset="-122"/>
            </a:endParaRPr>
          </a:p>
          <a:p>
            <a:pPr marL="342900" lvl="0" indent="-342900" algn="just">
              <a:lnSpc>
                <a:spcPts val="2000"/>
              </a:lnSpc>
              <a:spcAft>
                <a:spcPts val="1200"/>
              </a:spcAft>
              <a:buClr>
                <a:srgbClr val="00AEEE"/>
              </a:buClr>
              <a:buFont typeface="Wingdings" panose="05000000000000000000" pitchFamily="2" charset="2"/>
              <a:buChar char="Ø"/>
              <a:defRPr/>
            </a:pPr>
            <a:r>
              <a:rPr lang="zh-CN" altLang="en-US" dirty="0"/>
              <a:t>破产程序中能否启动新的税收保全与强制执行</a:t>
            </a:r>
            <a:endParaRPr lang="en-US" altLang="zh-CN" dirty="0"/>
          </a:p>
          <a:p>
            <a:pPr marL="800100" lvl="1" indent="-342900" algn="just">
              <a:lnSpc>
                <a:spcPts val="2000"/>
              </a:lnSpc>
              <a:spcAft>
                <a:spcPts val="1200"/>
              </a:spcAft>
              <a:buClr>
                <a:srgbClr val="00AEEE"/>
              </a:buClr>
              <a:buFont typeface="Arial" panose="020B0604020202020204" pitchFamily="34" charset="0"/>
              <a:buChar char="•"/>
              <a:defRPr/>
            </a:pPr>
            <a:r>
              <a:rPr lang="zh-CN" altLang="en-US" sz="1400" kern="0" dirty="0" smtClean="0">
                <a:solidFill>
                  <a:srgbClr val="404040"/>
                </a:solidFill>
                <a:latin typeface="微软雅黑" panose="020B0503020204020204" pitchFamily="34" charset="-122"/>
              </a:rPr>
              <a:t>第一种情况：进入破产程序之前的</a:t>
            </a:r>
            <a:r>
              <a:rPr lang="zh-CN" altLang="en-US" sz="1400" kern="0" dirty="0">
                <a:solidFill>
                  <a:srgbClr val="404040"/>
                </a:solidFill>
                <a:latin typeface="微软雅黑" panose="020B0503020204020204" pitchFamily="34" charset="-122"/>
              </a:rPr>
              <a:t>欠税</a:t>
            </a:r>
            <a:r>
              <a:rPr lang="zh-CN" altLang="en-US" sz="1400" kern="0" dirty="0" smtClean="0">
                <a:solidFill>
                  <a:srgbClr val="404040"/>
                </a:solidFill>
                <a:latin typeface="微软雅黑" panose="020B0503020204020204" pitchFamily="34" charset="-122"/>
              </a:rPr>
              <a:t>。税务机关的身份</a:t>
            </a:r>
            <a:r>
              <a:rPr lang="zh-CN" altLang="en-US" sz="1400" kern="0" dirty="0">
                <a:solidFill>
                  <a:srgbClr val="404040"/>
                </a:solidFill>
                <a:latin typeface="微软雅黑" panose="020B0503020204020204" pitchFamily="34" charset="-122"/>
              </a:rPr>
              <a:t>是债权人，不得启动新的税收保全措施和强制执行</a:t>
            </a:r>
            <a:r>
              <a:rPr lang="zh-CN" altLang="en-US" sz="1400" kern="0" dirty="0" smtClean="0">
                <a:solidFill>
                  <a:srgbClr val="404040"/>
                </a:solidFill>
                <a:latin typeface="微软雅黑" panose="020B0503020204020204" pitchFamily="34" charset="-122"/>
              </a:rPr>
              <a:t>措施。</a:t>
            </a:r>
            <a:endParaRPr lang="en-US" altLang="zh-CN" sz="1400" kern="0" dirty="0" smtClean="0">
              <a:solidFill>
                <a:srgbClr val="404040"/>
              </a:solidFill>
              <a:latin typeface="微软雅黑" panose="020B0503020204020204" pitchFamily="34" charset="-122"/>
            </a:endParaRPr>
          </a:p>
          <a:p>
            <a:pPr marL="800100" lvl="1" indent="-342900" algn="just">
              <a:lnSpc>
                <a:spcPts val="2000"/>
              </a:lnSpc>
              <a:spcAft>
                <a:spcPts val="1200"/>
              </a:spcAft>
              <a:buClr>
                <a:srgbClr val="00AEEE"/>
              </a:buClr>
              <a:buFont typeface="Arial" panose="020B0604020202020204" pitchFamily="34" charset="0"/>
              <a:buChar char="•"/>
              <a:defRPr/>
            </a:pPr>
            <a:r>
              <a:rPr lang="zh-CN" altLang="en-US" sz="1400" kern="0" dirty="0" smtClean="0">
                <a:solidFill>
                  <a:srgbClr val="404040"/>
                </a:solidFill>
                <a:latin typeface="微软雅黑" panose="020B0503020204020204" pitchFamily="34" charset="-122"/>
              </a:rPr>
              <a:t>第二种</a:t>
            </a:r>
            <a:r>
              <a:rPr lang="zh-CN" altLang="en-US" sz="1400" kern="0" dirty="0">
                <a:solidFill>
                  <a:srgbClr val="404040"/>
                </a:solidFill>
                <a:latin typeface="微软雅黑" panose="020B0503020204020204" pitchFamily="34" charset="-122"/>
              </a:rPr>
              <a:t>情况：进入破产程序</a:t>
            </a:r>
            <a:r>
              <a:rPr lang="zh-CN" altLang="en-US" sz="1400" kern="0" dirty="0" smtClean="0">
                <a:solidFill>
                  <a:srgbClr val="404040"/>
                </a:solidFill>
                <a:latin typeface="微软雅黑" panose="020B0503020204020204" pitchFamily="34" charset="-122"/>
              </a:rPr>
              <a:t>之后的</a:t>
            </a:r>
            <a:r>
              <a:rPr lang="zh-CN" altLang="en-US" sz="1400" kern="0" dirty="0">
                <a:solidFill>
                  <a:srgbClr val="404040"/>
                </a:solidFill>
                <a:latin typeface="微软雅黑" panose="020B0503020204020204" pitchFamily="34" charset="-122"/>
              </a:rPr>
              <a:t>欠税。税务机关此时的身份依然是主管税务机关，而非等待分配破产财产的</a:t>
            </a:r>
            <a:r>
              <a:rPr lang="zh-CN" altLang="en-US" sz="1400" kern="0" dirty="0" smtClean="0">
                <a:solidFill>
                  <a:srgbClr val="404040"/>
                </a:solidFill>
                <a:latin typeface="微软雅黑" panose="020B0503020204020204" pitchFamily="34" charset="-122"/>
              </a:rPr>
              <a:t>债权人，</a:t>
            </a:r>
            <a:r>
              <a:rPr lang="zh-CN" altLang="en-US" sz="1400" kern="0" dirty="0">
                <a:solidFill>
                  <a:srgbClr val="404040"/>
                </a:solidFill>
                <a:latin typeface="微软雅黑" panose="020B0503020204020204" pitchFamily="34" charset="-122"/>
              </a:rPr>
              <a:t>并没有禁止税务机关采取税收保全措施和强制执行措施的明文规定。</a:t>
            </a:r>
            <a:endParaRPr lang="en-US" altLang="zh-CN" sz="1400" kern="0" dirty="0">
              <a:solidFill>
                <a:srgbClr val="404040"/>
              </a:solidFill>
              <a:latin typeface="微软雅黑" panose="020B0503020204020204" pitchFamily="34" charset="-122"/>
            </a:endParaRPr>
          </a:p>
        </p:txBody>
      </p:sp>
    </p:spTree>
    <p:extLst>
      <p:ext uri="{BB962C8B-B14F-4D97-AF65-F5344CB8AC3E}">
        <p14:creationId xmlns:p14="http://schemas.microsoft.com/office/powerpoint/2010/main" val="3827061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灯片编号占位符 2"/>
          <p:cNvSpPr txBox="1">
            <a:spLocks/>
          </p:cNvSpPr>
          <p:nvPr/>
        </p:nvSpPr>
        <p:spPr>
          <a:xfrm>
            <a:off x="8808866" y="6606618"/>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35</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00" name="文本框 199"/>
          <p:cNvSpPr txBox="1"/>
          <p:nvPr/>
        </p:nvSpPr>
        <p:spPr>
          <a:xfrm>
            <a:off x="157583" y="890628"/>
            <a:ext cx="8986418" cy="707886"/>
          </a:xfrm>
          <a:prstGeom prst="rect">
            <a:avLst/>
          </a:prstGeom>
          <a:noFill/>
        </p:spPr>
        <p:txBody>
          <a:bodyPr wrap="square" rtlCol="0">
            <a:spAutoFit/>
          </a:bodyPr>
          <a:lstStyle/>
          <a:p>
            <a:pPr>
              <a:defRPr/>
            </a:pPr>
            <a:r>
              <a:rPr lang="zh-CN" altLang="en-US" sz="4000" b="1" dirty="0" smtClean="0">
                <a:solidFill>
                  <a:srgbClr val="00B0F0"/>
                </a:solidFill>
                <a:latin typeface="微软雅黑" panose="020B0503020204020204" pitchFamily="34" charset="-122"/>
                <a:ea typeface="微软雅黑" panose="020B0503020204020204" pitchFamily="34" charset="-122"/>
                <a:sym typeface="+mn-lt"/>
              </a:rPr>
              <a:t>税收</a:t>
            </a:r>
            <a:r>
              <a:rPr lang="zh-CN" altLang="en-US" sz="4000" b="1" dirty="0">
                <a:solidFill>
                  <a:srgbClr val="00B0F0"/>
                </a:solidFill>
                <a:latin typeface="微软雅黑" panose="020B0503020204020204" pitchFamily="34" charset="-122"/>
                <a:ea typeface="微软雅黑" panose="020B0503020204020204" pitchFamily="34" charset="-122"/>
                <a:sym typeface="+mn-lt"/>
              </a:rPr>
              <a:t>债权的</a:t>
            </a:r>
            <a:r>
              <a:rPr lang="zh-CN" altLang="en-US" sz="4000" b="1" dirty="0" smtClean="0">
                <a:solidFill>
                  <a:srgbClr val="00B0F0"/>
                </a:solidFill>
                <a:latin typeface="微软雅黑" panose="020B0503020204020204" pitchFamily="34" charset="-122"/>
                <a:ea typeface="微软雅黑" panose="020B0503020204020204" pitchFamily="34" charset="-122"/>
                <a:sym typeface="+mn-lt"/>
              </a:rPr>
              <a:t>申报范围</a:t>
            </a:r>
            <a:endParaRPr lang="zh-CN" altLang="en-US" sz="4000" b="1" dirty="0">
              <a:solidFill>
                <a:srgbClr val="00B0F0"/>
              </a:solidFill>
              <a:latin typeface="微软雅黑" panose="020B0503020204020204" pitchFamily="34" charset="-122"/>
              <a:ea typeface="微软雅黑" panose="020B0503020204020204" pitchFamily="34" charset="-122"/>
              <a:sym typeface="+mn-lt"/>
            </a:endParaRPr>
          </a:p>
        </p:txBody>
      </p:sp>
      <p:grpSp>
        <p:nvGrpSpPr>
          <p:cNvPr id="14" name="组合 13"/>
          <p:cNvGrpSpPr/>
          <p:nvPr/>
        </p:nvGrpSpPr>
        <p:grpSpPr>
          <a:xfrm>
            <a:off x="157583" y="324333"/>
            <a:ext cx="8161943" cy="532176"/>
            <a:chOff x="422694" y="411418"/>
            <a:chExt cx="6466283" cy="354620"/>
          </a:xfrm>
        </p:grpSpPr>
        <p:sp>
          <p:nvSpPr>
            <p:cNvPr id="15" name="矩形 14"/>
            <p:cNvSpPr/>
            <p:nvPr/>
          </p:nvSpPr>
          <p:spPr>
            <a:xfrm>
              <a:off x="581457" y="411418"/>
              <a:ext cx="6307520" cy="308901"/>
            </a:xfrm>
            <a:prstGeom prst="rect">
              <a:avLst/>
            </a:prstGeom>
            <a:solidFill>
              <a:schemeClr val="tx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dirty="0">
                <a:solidFill>
                  <a:srgbClr val="FF0000"/>
                </a:solidFill>
              </a:endParaRPr>
            </a:p>
          </p:txBody>
        </p:sp>
        <p:sp>
          <p:nvSpPr>
            <p:cNvPr id="16" name="矩形 15"/>
            <p:cNvSpPr/>
            <p:nvPr/>
          </p:nvSpPr>
          <p:spPr>
            <a:xfrm>
              <a:off x="791636" y="417998"/>
              <a:ext cx="1273120" cy="290962"/>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问题产生的根源</a:t>
              </a:r>
            </a:p>
          </p:txBody>
        </p:sp>
        <p:sp>
          <p:nvSpPr>
            <p:cNvPr id="17" name="矩形 16"/>
            <p:cNvSpPr/>
            <p:nvPr/>
          </p:nvSpPr>
          <p:spPr>
            <a:xfrm>
              <a:off x="2179142" y="414449"/>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破产程序启动前</a:t>
              </a:r>
            </a:p>
          </p:txBody>
        </p:sp>
        <p:sp>
          <p:nvSpPr>
            <p:cNvPr id="18" name="矩形 17"/>
            <p:cNvSpPr/>
            <p:nvPr/>
          </p:nvSpPr>
          <p:spPr>
            <a:xfrm>
              <a:off x="4591252"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破产重整</a:t>
              </a:r>
              <a:endParaRPr lang="zh-CN" altLang="en-US" sz="1400" dirty="0">
                <a:solidFill>
                  <a:schemeClr val="tx1"/>
                </a:solidFill>
              </a:endParaRPr>
            </a:p>
          </p:txBody>
        </p:sp>
        <p:sp>
          <p:nvSpPr>
            <p:cNvPr id="19" name="矩形 18"/>
            <p:cNvSpPr/>
            <p:nvPr/>
          </p:nvSpPr>
          <p:spPr>
            <a:xfrm>
              <a:off x="5740114"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破产清算</a:t>
              </a:r>
              <a:endParaRPr lang="zh-CN" altLang="en-US" sz="1400" dirty="0">
                <a:solidFill>
                  <a:schemeClr val="tx1"/>
                </a:solidFill>
              </a:endParaRPr>
            </a:p>
          </p:txBody>
        </p:sp>
        <p:sp>
          <p:nvSpPr>
            <p:cNvPr id="20" name="矩形 19"/>
            <p:cNvSpPr/>
            <p:nvPr/>
          </p:nvSpPr>
          <p:spPr>
            <a:xfrm>
              <a:off x="3442390" y="720319"/>
              <a:ext cx="1151792" cy="45719"/>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1" name="矩形 20"/>
            <p:cNvSpPr/>
            <p:nvPr/>
          </p:nvSpPr>
          <p:spPr>
            <a:xfrm>
              <a:off x="422694" y="411418"/>
              <a:ext cx="158762" cy="31287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2" name="矩形 21"/>
            <p:cNvSpPr/>
            <p:nvPr/>
          </p:nvSpPr>
          <p:spPr>
            <a:xfrm>
              <a:off x="3442390" y="414301"/>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solidFill>
                    <a:schemeClr val="tx1"/>
                  </a:solidFill>
                </a:rPr>
                <a:t>破产裁定受理后</a:t>
              </a:r>
              <a:endParaRPr lang="zh-CN" altLang="en-US" sz="1400" b="1" dirty="0">
                <a:solidFill>
                  <a:schemeClr val="tx1"/>
                </a:solidFill>
              </a:endParaRPr>
            </a:p>
          </p:txBody>
        </p:sp>
      </p:grpSp>
      <p:sp>
        <p:nvSpPr>
          <p:cNvPr id="23" name="矩形 22"/>
          <p:cNvSpPr/>
          <p:nvPr/>
        </p:nvSpPr>
        <p:spPr>
          <a:xfrm>
            <a:off x="257780" y="1599121"/>
            <a:ext cx="8551086" cy="5007498"/>
          </a:xfrm>
          <a:prstGeom prst="rect">
            <a:avLst/>
          </a:prstGeom>
          <a:noFill/>
          <a:ln w="25400" cap="flat" cmpd="sng" algn="ctr">
            <a:solidFill>
              <a:srgbClr val="00AEEE"/>
            </a:solidFill>
            <a:prstDash val="solid"/>
          </a:ln>
          <a:effectLst/>
        </p:spPr>
        <p:txBody>
          <a:bodyPr rtlCol="0" anchor="ctr"/>
          <a:lstStyle/>
          <a:p>
            <a:pPr marL="342900" lvl="0" indent="-342900" algn="just">
              <a:spcBef>
                <a:spcPts val="300"/>
              </a:spcBef>
              <a:spcAft>
                <a:spcPts val="600"/>
              </a:spcAft>
              <a:buClr>
                <a:srgbClr val="00AEEE"/>
              </a:buClr>
              <a:buFont typeface="Wingdings" panose="05000000000000000000" pitchFamily="2" charset="2"/>
              <a:buChar char="Ø"/>
              <a:defRPr/>
            </a:pPr>
            <a:r>
              <a:rPr lang="zh-CN" altLang="en-US" kern="0" dirty="0" smtClean="0">
                <a:solidFill>
                  <a:srgbClr val="404040"/>
                </a:solidFill>
                <a:latin typeface="微软雅黑" panose="020B0503020204020204" pitchFamily="34" charset="-122"/>
              </a:rPr>
              <a:t>欠税、欠费与罚款</a:t>
            </a:r>
            <a:endParaRPr lang="en-US" altLang="zh-CN" kern="0" dirty="0" smtClean="0">
              <a:solidFill>
                <a:srgbClr val="404040"/>
              </a:solidFill>
              <a:latin typeface="微软雅黑" panose="020B0503020204020204" pitchFamily="34" charset="-122"/>
            </a:endParaRPr>
          </a:p>
          <a:p>
            <a:pPr marL="800100" lvl="1" indent="-342900" algn="just">
              <a:spcBef>
                <a:spcPts val="300"/>
              </a:spcBef>
              <a:spcAft>
                <a:spcPts val="600"/>
              </a:spcAft>
              <a:buClr>
                <a:srgbClr val="00AEEE"/>
              </a:buClr>
              <a:buFont typeface="Arial" panose="020B0604020202020204" pitchFamily="34" charset="0"/>
              <a:buChar char="•"/>
              <a:defRPr/>
            </a:pPr>
            <a:r>
              <a:rPr lang="en-US" altLang="zh-CN" sz="1050" kern="0" dirty="0">
                <a:solidFill>
                  <a:srgbClr val="404040"/>
                </a:solidFill>
                <a:latin typeface="微软雅黑" panose="020B0503020204020204" pitchFamily="34" charset="-122"/>
              </a:rPr>
              <a:t>《</a:t>
            </a:r>
            <a:r>
              <a:rPr lang="zh-CN" altLang="en-US" sz="1050" kern="0" dirty="0">
                <a:solidFill>
                  <a:srgbClr val="404040"/>
                </a:solidFill>
                <a:latin typeface="微软雅黑" panose="020B0503020204020204" pitchFamily="34" charset="-122"/>
              </a:rPr>
              <a:t>国家税务总局关于税收征管若干事项的公告</a:t>
            </a:r>
            <a:r>
              <a:rPr lang="en-US" altLang="zh-CN" sz="1050" kern="0" dirty="0">
                <a:solidFill>
                  <a:srgbClr val="404040"/>
                </a:solidFill>
                <a:latin typeface="微软雅黑" panose="020B0503020204020204" pitchFamily="34" charset="-122"/>
              </a:rPr>
              <a:t>》</a:t>
            </a:r>
            <a:r>
              <a:rPr lang="zh-CN" altLang="en-US" sz="1050" kern="0" dirty="0">
                <a:solidFill>
                  <a:srgbClr val="404040"/>
                </a:solidFill>
                <a:latin typeface="微软雅黑" panose="020B0503020204020204" pitchFamily="34" charset="-122"/>
              </a:rPr>
              <a:t>（国家税务总局公告</a:t>
            </a:r>
            <a:r>
              <a:rPr lang="en-US" altLang="zh-CN" sz="1050" kern="0" dirty="0">
                <a:solidFill>
                  <a:srgbClr val="404040"/>
                </a:solidFill>
                <a:latin typeface="微软雅黑" panose="020B0503020204020204" pitchFamily="34" charset="-122"/>
              </a:rPr>
              <a:t>2019</a:t>
            </a:r>
            <a:r>
              <a:rPr lang="zh-CN" altLang="en-US" sz="1050" kern="0" dirty="0">
                <a:solidFill>
                  <a:srgbClr val="404040"/>
                </a:solidFill>
                <a:latin typeface="微软雅黑" panose="020B0503020204020204" pitchFamily="34" charset="-122"/>
              </a:rPr>
              <a:t>年第</a:t>
            </a:r>
            <a:r>
              <a:rPr lang="en-US" altLang="zh-CN" sz="1050" kern="0" dirty="0">
                <a:solidFill>
                  <a:srgbClr val="404040"/>
                </a:solidFill>
                <a:latin typeface="微软雅黑" panose="020B0503020204020204" pitchFamily="34" charset="-122"/>
              </a:rPr>
              <a:t>48</a:t>
            </a:r>
            <a:r>
              <a:rPr lang="zh-CN" altLang="en-US" sz="1050" kern="0" dirty="0">
                <a:solidFill>
                  <a:srgbClr val="404040"/>
                </a:solidFill>
                <a:latin typeface="微软雅黑" panose="020B0503020204020204" pitchFamily="34" charset="-122"/>
              </a:rPr>
              <a:t>号</a:t>
            </a:r>
            <a:r>
              <a:rPr lang="zh-CN" altLang="en-US" sz="1050" kern="0" dirty="0" smtClean="0">
                <a:solidFill>
                  <a:srgbClr val="404040"/>
                </a:solidFill>
                <a:latin typeface="微软雅黑" panose="020B0503020204020204" pitchFamily="34" charset="-122"/>
              </a:rPr>
              <a:t>）规定，（一）税务机关</a:t>
            </a:r>
            <a:r>
              <a:rPr lang="zh-CN" altLang="en-US" sz="1050" kern="0" dirty="0">
                <a:solidFill>
                  <a:srgbClr val="404040"/>
                </a:solidFill>
                <a:latin typeface="微软雅黑" panose="020B0503020204020204" pitchFamily="34" charset="-122"/>
              </a:rPr>
              <a:t>在人民法院公告的债权申报期限内，向管理人申报企业所欠税款（含教育费附加、地方教育附加，下同）、滞纳金及</a:t>
            </a:r>
            <a:r>
              <a:rPr lang="zh-CN" altLang="en-US" sz="1050" b="1" kern="0" dirty="0">
                <a:solidFill>
                  <a:schemeClr val="tx2"/>
                </a:solidFill>
                <a:latin typeface="微软雅黑" panose="020B0503020204020204" pitchFamily="34" charset="-122"/>
              </a:rPr>
              <a:t>罚款</a:t>
            </a:r>
            <a:r>
              <a:rPr lang="zh-CN" altLang="en-US" sz="1050" kern="0" dirty="0">
                <a:solidFill>
                  <a:srgbClr val="404040"/>
                </a:solidFill>
                <a:latin typeface="微软雅黑" panose="020B0503020204020204" pitchFamily="34" charset="-122"/>
              </a:rPr>
              <a:t>。因特别纳税调整产生的利息，</a:t>
            </a:r>
            <a:r>
              <a:rPr lang="zh-CN" altLang="en-US" sz="1050" b="1" kern="0" dirty="0">
                <a:solidFill>
                  <a:schemeClr val="tx2"/>
                </a:solidFill>
                <a:latin typeface="微软雅黑" panose="020B0503020204020204" pitchFamily="34" charset="-122"/>
              </a:rPr>
              <a:t>也应一并申报</a:t>
            </a:r>
            <a:r>
              <a:rPr lang="zh-CN" altLang="en-US" sz="1050" kern="0" dirty="0" smtClean="0">
                <a:solidFill>
                  <a:srgbClr val="404040"/>
                </a:solidFill>
                <a:latin typeface="微软雅黑" panose="020B0503020204020204" pitchFamily="34" charset="-122"/>
              </a:rPr>
              <a:t>。</a:t>
            </a:r>
            <a:r>
              <a:rPr lang="en-US" altLang="zh-CN" sz="1050" kern="0" dirty="0" smtClean="0">
                <a:solidFill>
                  <a:srgbClr val="404040"/>
                </a:solidFill>
                <a:latin typeface="微软雅黑" panose="020B0503020204020204" pitchFamily="34" charset="-122"/>
              </a:rPr>
              <a:t>……</a:t>
            </a:r>
            <a:r>
              <a:rPr lang="zh-CN" altLang="en-US" sz="1050" kern="0" dirty="0" smtClean="0">
                <a:solidFill>
                  <a:srgbClr val="404040"/>
                </a:solidFill>
                <a:latin typeface="微软雅黑" panose="020B0503020204020204" pitchFamily="34" charset="-122"/>
              </a:rPr>
              <a:t>（</a:t>
            </a:r>
            <a:r>
              <a:rPr lang="zh-CN" altLang="en-US" sz="1050" kern="0" dirty="0">
                <a:solidFill>
                  <a:srgbClr val="404040"/>
                </a:solidFill>
                <a:latin typeface="微软雅黑" panose="020B0503020204020204" pitchFamily="34" charset="-122"/>
              </a:rPr>
              <a:t>三）企业所欠税款、滞纳金、因特别纳税调整产生的利息，税务机关按照企业破产法相关规定进行申报，其中，</a:t>
            </a:r>
            <a:r>
              <a:rPr lang="zh-CN" altLang="en-US" sz="1050" b="1" kern="0" dirty="0">
                <a:solidFill>
                  <a:schemeClr val="tx2"/>
                </a:solidFill>
                <a:latin typeface="微软雅黑" panose="020B0503020204020204" pitchFamily="34" charset="-122"/>
              </a:rPr>
              <a:t>企业所欠的滞纳金、因特别纳税调整产生的利息按照普通破产债权申报</a:t>
            </a:r>
            <a:r>
              <a:rPr lang="zh-CN" altLang="en-US" sz="1050" kern="0" dirty="0" smtClean="0">
                <a:solidFill>
                  <a:srgbClr val="404040"/>
                </a:solidFill>
                <a:latin typeface="微软雅黑" panose="020B0503020204020204" pitchFamily="34" charset="-122"/>
              </a:rPr>
              <a:t>。</a:t>
            </a:r>
            <a:endParaRPr lang="en-US" altLang="zh-CN" sz="1050" kern="0" dirty="0" smtClean="0">
              <a:solidFill>
                <a:srgbClr val="404040"/>
              </a:solidFill>
              <a:latin typeface="微软雅黑" panose="020B0503020204020204" pitchFamily="34" charset="-122"/>
            </a:endParaRPr>
          </a:p>
          <a:p>
            <a:pPr marL="800100" lvl="1" indent="-342900" algn="just">
              <a:spcBef>
                <a:spcPts val="300"/>
              </a:spcBef>
              <a:spcAft>
                <a:spcPts val="600"/>
              </a:spcAft>
              <a:buClr>
                <a:srgbClr val="00AEEE"/>
              </a:buClr>
              <a:buFont typeface="Arial" panose="020B0604020202020204" pitchFamily="34" charset="0"/>
              <a:buChar char="•"/>
              <a:defRPr/>
            </a:pPr>
            <a:r>
              <a:rPr lang="en-US" altLang="zh-CN" sz="1050" kern="0" dirty="0">
                <a:solidFill>
                  <a:srgbClr val="404040"/>
                </a:solidFill>
                <a:latin typeface="微软雅黑" panose="020B0503020204020204" pitchFamily="34" charset="-122"/>
              </a:rPr>
              <a:t>《</a:t>
            </a:r>
            <a:r>
              <a:rPr lang="zh-CN" altLang="en-US" sz="1050" kern="0" dirty="0">
                <a:solidFill>
                  <a:srgbClr val="404040"/>
                </a:solidFill>
                <a:latin typeface="微软雅黑" panose="020B0503020204020204" pitchFamily="34" charset="-122"/>
              </a:rPr>
              <a:t>最高人民法院关于审理企业破产案件若干问题的规定（法释</a:t>
            </a:r>
            <a:r>
              <a:rPr lang="en-US" altLang="zh-CN" sz="1050" kern="0" dirty="0">
                <a:solidFill>
                  <a:srgbClr val="404040"/>
                </a:solidFill>
                <a:latin typeface="微软雅黑" panose="020B0503020204020204" pitchFamily="34" charset="-122"/>
              </a:rPr>
              <a:t>[2002]23</a:t>
            </a:r>
            <a:r>
              <a:rPr lang="zh-CN" altLang="en-US" sz="1050" kern="0" dirty="0">
                <a:solidFill>
                  <a:srgbClr val="404040"/>
                </a:solidFill>
                <a:latin typeface="微软雅黑" panose="020B0503020204020204" pitchFamily="34" charset="-122"/>
              </a:rPr>
              <a:t>号</a:t>
            </a:r>
            <a:r>
              <a:rPr lang="zh-CN" altLang="en-US" sz="1050" kern="0" dirty="0" smtClean="0">
                <a:solidFill>
                  <a:srgbClr val="404040"/>
                </a:solidFill>
                <a:latin typeface="微软雅黑" panose="020B0503020204020204" pitchFamily="34" charset="-122"/>
              </a:rPr>
              <a:t>）</a:t>
            </a:r>
            <a:r>
              <a:rPr lang="en-US" altLang="zh-CN" sz="1050" kern="0" dirty="0" smtClean="0">
                <a:solidFill>
                  <a:srgbClr val="404040"/>
                </a:solidFill>
                <a:latin typeface="微软雅黑" panose="020B0503020204020204" pitchFamily="34" charset="-122"/>
              </a:rPr>
              <a:t>》</a:t>
            </a:r>
            <a:r>
              <a:rPr lang="zh-CN" altLang="en-US" sz="1050" kern="0" dirty="0">
                <a:solidFill>
                  <a:srgbClr val="404040"/>
                </a:solidFill>
                <a:latin typeface="微软雅黑" panose="020B0503020204020204" pitchFamily="34" charset="-122"/>
              </a:rPr>
              <a:t>第</a:t>
            </a:r>
            <a:r>
              <a:rPr lang="en-US" altLang="zh-CN" sz="1050" kern="0" dirty="0">
                <a:solidFill>
                  <a:srgbClr val="404040"/>
                </a:solidFill>
                <a:latin typeface="微软雅黑" panose="020B0503020204020204" pitchFamily="34" charset="-122"/>
              </a:rPr>
              <a:t>61</a:t>
            </a:r>
            <a:r>
              <a:rPr lang="zh-CN" altLang="en-US" sz="1050" kern="0" dirty="0">
                <a:solidFill>
                  <a:srgbClr val="404040"/>
                </a:solidFill>
                <a:latin typeface="微软雅黑" panose="020B0503020204020204" pitchFamily="34" charset="-122"/>
              </a:rPr>
              <a:t>条规定，</a:t>
            </a:r>
            <a:r>
              <a:rPr lang="zh-CN" altLang="en-US" sz="1050" b="1" kern="0" dirty="0">
                <a:solidFill>
                  <a:schemeClr val="tx2"/>
                </a:solidFill>
                <a:latin typeface="微软雅黑" panose="020B0503020204020204" pitchFamily="34" charset="-122"/>
              </a:rPr>
              <a:t>下列债权不属于破产债权</a:t>
            </a:r>
            <a:r>
              <a:rPr lang="zh-CN" altLang="en-US" sz="1050" kern="0" dirty="0">
                <a:solidFill>
                  <a:srgbClr val="404040"/>
                </a:solidFill>
                <a:latin typeface="微软雅黑" panose="020B0503020204020204" pitchFamily="34" charset="-122"/>
              </a:rPr>
              <a:t>：（一）</a:t>
            </a:r>
            <a:r>
              <a:rPr lang="zh-CN" altLang="en-US" sz="1050" b="1" kern="0" dirty="0">
                <a:solidFill>
                  <a:schemeClr val="tx2"/>
                </a:solidFill>
                <a:latin typeface="微软雅黑" panose="020B0503020204020204" pitchFamily="34" charset="-122"/>
              </a:rPr>
              <a:t>行政、司法机关对破产企业的罚款</a:t>
            </a:r>
            <a:r>
              <a:rPr lang="zh-CN" altLang="en-US" sz="1050" kern="0" dirty="0">
                <a:solidFill>
                  <a:srgbClr val="404040"/>
                </a:solidFill>
                <a:latin typeface="微软雅黑" panose="020B0503020204020204" pitchFamily="34" charset="-122"/>
              </a:rPr>
              <a:t>、罚金以及其他有关费用</a:t>
            </a:r>
            <a:r>
              <a:rPr lang="zh-CN" altLang="en-US" sz="1050" kern="0" dirty="0" smtClean="0">
                <a:solidFill>
                  <a:srgbClr val="404040"/>
                </a:solidFill>
                <a:latin typeface="微软雅黑" panose="020B0503020204020204" pitchFamily="34" charset="-122"/>
              </a:rPr>
              <a:t>；</a:t>
            </a:r>
            <a:r>
              <a:rPr lang="en-US" altLang="zh-CN" sz="1050" kern="0" dirty="0" smtClean="0">
                <a:solidFill>
                  <a:srgbClr val="404040"/>
                </a:solidFill>
                <a:latin typeface="微软雅黑" panose="020B0503020204020204" pitchFamily="34" charset="-122"/>
              </a:rPr>
              <a:t>……</a:t>
            </a:r>
            <a:r>
              <a:rPr lang="zh-CN" altLang="en-US" sz="1050" kern="0" dirty="0">
                <a:solidFill>
                  <a:srgbClr val="404040"/>
                </a:solidFill>
                <a:latin typeface="微软雅黑" panose="020B0503020204020204" pitchFamily="34" charset="-122"/>
              </a:rPr>
              <a:t>上述不属于破产债权的权利，人民法院或者清算组也应当对当事人的申报进行登记</a:t>
            </a:r>
            <a:endParaRPr lang="en-US" altLang="zh-CN" sz="1050" kern="0" dirty="0" smtClean="0">
              <a:solidFill>
                <a:srgbClr val="404040"/>
              </a:solidFill>
              <a:latin typeface="微软雅黑" panose="020B0503020204020204" pitchFamily="34" charset="-122"/>
            </a:endParaRPr>
          </a:p>
          <a:p>
            <a:pPr marL="342900" lvl="0" indent="-342900" algn="just">
              <a:spcBef>
                <a:spcPts val="300"/>
              </a:spcBef>
              <a:spcAft>
                <a:spcPts val="600"/>
              </a:spcAft>
              <a:buClr>
                <a:srgbClr val="00AEEE"/>
              </a:buClr>
              <a:buFont typeface="Wingdings" panose="05000000000000000000" pitchFamily="2" charset="2"/>
              <a:buChar char="Ø"/>
              <a:defRPr/>
            </a:pPr>
            <a:r>
              <a:rPr lang="zh-CN" altLang="en-US" kern="0" dirty="0" smtClean="0">
                <a:solidFill>
                  <a:srgbClr val="404040"/>
                </a:solidFill>
                <a:latin typeface="微软雅黑" panose="020B0503020204020204" pitchFamily="34" charset="-122"/>
              </a:rPr>
              <a:t>欠税滞纳金的截止时间</a:t>
            </a:r>
            <a:endParaRPr lang="en-US" altLang="zh-CN" kern="0" dirty="0" smtClean="0">
              <a:solidFill>
                <a:srgbClr val="404040"/>
              </a:solidFill>
              <a:latin typeface="微软雅黑" panose="020B0503020204020204" pitchFamily="34" charset="-122"/>
            </a:endParaRPr>
          </a:p>
          <a:p>
            <a:pPr marL="800100" lvl="1" indent="-342900" algn="just">
              <a:spcBef>
                <a:spcPts val="300"/>
              </a:spcBef>
              <a:spcAft>
                <a:spcPts val="600"/>
              </a:spcAft>
              <a:buClr>
                <a:srgbClr val="00AEEE"/>
              </a:buClr>
              <a:buFont typeface="Arial" panose="020B0604020202020204" pitchFamily="34" charset="0"/>
              <a:buChar char="•"/>
              <a:defRPr/>
            </a:pPr>
            <a:r>
              <a:rPr lang="en-US" altLang="zh-CN" sz="1050" kern="0" dirty="0" smtClean="0">
                <a:solidFill>
                  <a:srgbClr val="404040"/>
                </a:solidFill>
                <a:latin typeface="微软雅黑" panose="020B0503020204020204" pitchFamily="34" charset="-122"/>
              </a:rPr>
              <a:t>《</a:t>
            </a:r>
            <a:r>
              <a:rPr lang="zh-CN" altLang="en-US" sz="1050" kern="0" dirty="0">
                <a:solidFill>
                  <a:srgbClr val="404040"/>
                </a:solidFill>
                <a:latin typeface="微软雅黑" panose="020B0503020204020204" pitchFamily="34" charset="-122"/>
              </a:rPr>
              <a:t>最高人民法院关于审理企业破产案件若干问题的规定（法释</a:t>
            </a:r>
            <a:r>
              <a:rPr lang="en-US" altLang="zh-CN" sz="1050" kern="0" dirty="0">
                <a:solidFill>
                  <a:srgbClr val="404040"/>
                </a:solidFill>
                <a:latin typeface="微软雅黑" panose="020B0503020204020204" pitchFamily="34" charset="-122"/>
              </a:rPr>
              <a:t>[2002]23</a:t>
            </a:r>
            <a:r>
              <a:rPr lang="zh-CN" altLang="en-US" sz="1050" kern="0" dirty="0" smtClean="0">
                <a:solidFill>
                  <a:srgbClr val="404040"/>
                </a:solidFill>
                <a:latin typeface="微软雅黑" panose="020B0503020204020204" pitchFamily="34" charset="-122"/>
              </a:rPr>
              <a:t>号）</a:t>
            </a:r>
            <a:r>
              <a:rPr lang="en-US" altLang="zh-CN" sz="1050" kern="0" dirty="0" smtClean="0">
                <a:solidFill>
                  <a:srgbClr val="404040"/>
                </a:solidFill>
                <a:latin typeface="微软雅黑" panose="020B0503020204020204" pitchFamily="34" charset="-122"/>
              </a:rPr>
              <a:t>》</a:t>
            </a:r>
            <a:r>
              <a:rPr lang="zh-CN" altLang="en-US" sz="1050" kern="0" dirty="0" smtClean="0">
                <a:solidFill>
                  <a:srgbClr val="404040"/>
                </a:solidFill>
                <a:latin typeface="微软雅黑" panose="020B0503020204020204" pitchFamily="34" charset="-122"/>
              </a:rPr>
              <a:t>第</a:t>
            </a:r>
            <a:r>
              <a:rPr lang="en-US" altLang="zh-CN" sz="1050" kern="0" dirty="0" smtClean="0">
                <a:solidFill>
                  <a:srgbClr val="404040"/>
                </a:solidFill>
                <a:latin typeface="微软雅黑" panose="020B0503020204020204" pitchFamily="34" charset="-122"/>
              </a:rPr>
              <a:t>61</a:t>
            </a:r>
            <a:r>
              <a:rPr lang="zh-CN" altLang="en-US" sz="1050" kern="0" dirty="0" smtClean="0">
                <a:solidFill>
                  <a:srgbClr val="404040"/>
                </a:solidFill>
                <a:latin typeface="微软雅黑" panose="020B0503020204020204" pitchFamily="34" charset="-122"/>
              </a:rPr>
              <a:t>条规定，</a:t>
            </a:r>
            <a:r>
              <a:rPr lang="zh-CN" altLang="en-US" sz="1050" b="1" kern="0" dirty="0" smtClean="0">
                <a:solidFill>
                  <a:schemeClr val="tx2"/>
                </a:solidFill>
                <a:latin typeface="微软雅黑" panose="020B0503020204020204" pitchFamily="34" charset="-122"/>
              </a:rPr>
              <a:t>下列</a:t>
            </a:r>
            <a:r>
              <a:rPr lang="zh-CN" altLang="en-US" sz="1050" b="1" kern="0" dirty="0">
                <a:solidFill>
                  <a:schemeClr val="tx2"/>
                </a:solidFill>
                <a:latin typeface="微软雅黑" panose="020B0503020204020204" pitchFamily="34" charset="-122"/>
              </a:rPr>
              <a:t>债权不属于破产债权</a:t>
            </a:r>
            <a:r>
              <a:rPr lang="zh-CN" altLang="en-US" sz="1050" kern="0" dirty="0" smtClean="0">
                <a:solidFill>
                  <a:srgbClr val="404040"/>
                </a:solidFill>
                <a:latin typeface="微软雅黑" panose="020B0503020204020204" pitchFamily="34" charset="-122"/>
              </a:rPr>
              <a:t>：</a:t>
            </a:r>
            <a:r>
              <a:rPr lang="en-US" altLang="zh-CN" sz="1050" kern="0" dirty="0" smtClean="0">
                <a:solidFill>
                  <a:srgbClr val="404040"/>
                </a:solidFill>
                <a:latin typeface="微软雅黑" panose="020B0503020204020204" pitchFamily="34" charset="-122"/>
              </a:rPr>
              <a:t>……</a:t>
            </a:r>
            <a:r>
              <a:rPr lang="zh-CN" altLang="en-US" sz="1050" kern="0" dirty="0" smtClean="0">
                <a:solidFill>
                  <a:srgbClr val="404040"/>
                </a:solidFill>
                <a:latin typeface="微软雅黑" panose="020B0503020204020204" pitchFamily="34" charset="-122"/>
              </a:rPr>
              <a:t>（</a:t>
            </a:r>
            <a:r>
              <a:rPr lang="zh-CN" altLang="en-US" sz="1050" kern="0" dirty="0">
                <a:solidFill>
                  <a:srgbClr val="404040"/>
                </a:solidFill>
                <a:latin typeface="微软雅黑" panose="020B0503020204020204" pitchFamily="34" charset="-122"/>
              </a:rPr>
              <a:t>二）人民法院</a:t>
            </a:r>
            <a:r>
              <a:rPr lang="zh-CN" altLang="en-US" sz="1050" b="1" kern="0" dirty="0">
                <a:solidFill>
                  <a:schemeClr val="tx2"/>
                </a:solidFill>
                <a:latin typeface="微软雅黑" panose="020B0503020204020204" pitchFamily="34" charset="-122"/>
              </a:rPr>
              <a:t>受理破产案件后</a:t>
            </a:r>
            <a:r>
              <a:rPr lang="zh-CN" altLang="en-US" sz="1050" kern="0" dirty="0">
                <a:solidFill>
                  <a:srgbClr val="404040"/>
                </a:solidFill>
                <a:latin typeface="微软雅黑" panose="020B0503020204020204" pitchFamily="34" charset="-122"/>
              </a:rPr>
              <a:t>债务人未支付应付款项的滞纳金，包括债务人未执行生效法律文书应当加倍支付的迟延利息和劳动保险金的滞纳金</a:t>
            </a:r>
            <a:r>
              <a:rPr lang="zh-CN" altLang="en-US" sz="1050" kern="0" dirty="0" smtClean="0">
                <a:solidFill>
                  <a:srgbClr val="404040"/>
                </a:solidFill>
                <a:latin typeface="微软雅黑" panose="020B0503020204020204" pitchFamily="34" charset="-122"/>
              </a:rPr>
              <a:t>；</a:t>
            </a:r>
            <a:endParaRPr lang="en-US" altLang="zh-CN" sz="1050" kern="0" dirty="0" smtClean="0">
              <a:solidFill>
                <a:srgbClr val="404040"/>
              </a:solidFill>
              <a:latin typeface="微软雅黑" panose="020B0503020204020204" pitchFamily="34" charset="-122"/>
            </a:endParaRPr>
          </a:p>
          <a:p>
            <a:pPr marL="800100" lvl="1" indent="-342900" algn="just">
              <a:spcBef>
                <a:spcPts val="300"/>
              </a:spcBef>
              <a:spcAft>
                <a:spcPts val="600"/>
              </a:spcAft>
              <a:buClr>
                <a:srgbClr val="00AEEE"/>
              </a:buClr>
              <a:buFont typeface="Arial" panose="020B0604020202020204" pitchFamily="34" charset="0"/>
              <a:buChar char="•"/>
              <a:defRPr/>
            </a:pPr>
            <a:r>
              <a:rPr lang="en-US" altLang="zh-CN" sz="1050" kern="0" dirty="0" smtClean="0">
                <a:solidFill>
                  <a:srgbClr val="404040"/>
                </a:solidFill>
                <a:latin typeface="微软雅黑" panose="020B0503020204020204" pitchFamily="34" charset="-122"/>
              </a:rPr>
              <a:t>《</a:t>
            </a:r>
            <a:r>
              <a:rPr lang="zh-CN" altLang="en-US" sz="1050" kern="0" dirty="0">
                <a:solidFill>
                  <a:srgbClr val="404040"/>
                </a:solidFill>
                <a:latin typeface="微软雅黑" panose="020B0503020204020204" pitchFamily="34" charset="-122"/>
              </a:rPr>
              <a:t>最高人民法院关于</a:t>
            </a:r>
            <a:r>
              <a:rPr lang="zh-CN" altLang="en-US" sz="1050" kern="0" dirty="0" smtClean="0">
                <a:solidFill>
                  <a:srgbClr val="404040"/>
                </a:solidFill>
                <a:latin typeface="微软雅黑" panose="020B0503020204020204" pitchFamily="34" charset="-122"/>
              </a:rPr>
              <a:t>适用</a:t>
            </a:r>
            <a:r>
              <a:rPr lang="en-US" altLang="zh-CN" sz="1050" kern="0" dirty="0" smtClean="0">
                <a:solidFill>
                  <a:srgbClr val="404040"/>
                </a:solidFill>
                <a:latin typeface="微软雅黑" panose="020B0503020204020204" pitchFamily="34" charset="-122"/>
              </a:rPr>
              <a:t>&lt;</a:t>
            </a:r>
            <a:r>
              <a:rPr lang="zh-CN" altLang="en-US" sz="1050" kern="0" dirty="0">
                <a:solidFill>
                  <a:srgbClr val="404040"/>
                </a:solidFill>
                <a:latin typeface="微软雅黑" panose="020B0503020204020204" pitchFamily="34" charset="-122"/>
              </a:rPr>
              <a:t>中华人民共和国企业破产法</a:t>
            </a:r>
            <a:r>
              <a:rPr lang="en-US" altLang="zh-CN" sz="1050" kern="0" dirty="0" smtClean="0">
                <a:solidFill>
                  <a:srgbClr val="404040"/>
                </a:solidFill>
                <a:latin typeface="微软雅黑" panose="020B0503020204020204" pitchFamily="34" charset="-122"/>
              </a:rPr>
              <a:t>&gt;</a:t>
            </a:r>
            <a:r>
              <a:rPr lang="zh-CN" altLang="en-US" sz="1050" kern="0" dirty="0" smtClean="0">
                <a:solidFill>
                  <a:srgbClr val="404040"/>
                </a:solidFill>
                <a:latin typeface="微软雅黑" panose="020B0503020204020204" pitchFamily="34" charset="-122"/>
              </a:rPr>
              <a:t>若干</a:t>
            </a:r>
            <a:r>
              <a:rPr lang="zh-CN" altLang="en-US" sz="1050" kern="0" dirty="0">
                <a:solidFill>
                  <a:srgbClr val="404040"/>
                </a:solidFill>
                <a:latin typeface="微软雅黑" panose="020B0503020204020204" pitchFamily="34" charset="-122"/>
              </a:rPr>
              <a:t>问题的规定（三）（</a:t>
            </a:r>
            <a:r>
              <a:rPr lang="en-US" altLang="zh-CN" sz="1050" kern="0" dirty="0">
                <a:solidFill>
                  <a:srgbClr val="404040"/>
                </a:solidFill>
                <a:latin typeface="微软雅黑" panose="020B0503020204020204" pitchFamily="34" charset="-122"/>
              </a:rPr>
              <a:t>2020</a:t>
            </a:r>
            <a:r>
              <a:rPr lang="zh-CN" altLang="en-US" sz="1050" kern="0" dirty="0">
                <a:solidFill>
                  <a:srgbClr val="404040"/>
                </a:solidFill>
                <a:latin typeface="微软雅黑" panose="020B0503020204020204" pitchFamily="34" charset="-122"/>
              </a:rPr>
              <a:t>修正</a:t>
            </a:r>
            <a:r>
              <a:rPr lang="zh-CN" altLang="en-US" sz="1050" kern="0" dirty="0" smtClean="0">
                <a:solidFill>
                  <a:srgbClr val="404040"/>
                </a:solidFill>
                <a:latin typeface="微软雅黑" panose="020B0503020204020204" pitchFamily="34" charset="-122"/>
              </a:rPr>
              <a:t>）</a:t>
            </a:r>
            <a:r>
              <a:rPr lang="en-US" altLang="zh-CN" sz="1050" kern="0" dirty="0" smtClean="0">
                <a:solidFill>
                  <a:srgbClr val="404040"/>
                </a:solidFill>
                <a:latin typeface="微软雅黑" panose="020B0503020204020204" pitchFamily="34" charset="-122"/>
              </a:rPr>
              <a:t>》</a:t>
            </a:r>
            <a:r>
              <a:rPr lang="zh-CN" altLang="en-US" sz="1050" kern="0" dirty="0" smtClean="0">
                <a:solidFill>
                  <a:srgbClr val="404040"/>
                </a:solidFill>
                <a:latin typeface="微软雅黑" panose="020B0503020204020204" pitchFamily="34" charset="-122"/>
              </a:rPr>
              <a:t>第三条，</a:t>
            </a:r>
            <a:r>
              <a:rPr lang="zh-CN" altLang="en-US" sz="1050" b="1" kern="0" dirty="0" smtClean="0">
                <a:solidFill>
                  <a:schemeClr val="tx2"/>
                </a:solidFill>
                <a:latin typeface="微软雅黑" panose="020B0503020204020204" pitchFamily="34" charset="-122"/>
              </a:rPr>
              <a:t>破产</a:t>
            </a:r>
            <a:r>
              <a:rPr lang="zh-CN" altLang="en-US" sz="1050" b="1" kern="0" dirty="0">
                <a:solidFill>
                  <a:schemeClr val="tx2"/>
                </a:solidFill>
                <a:latin typeface="微软雅黑" panose="020B0503020204020204" pitchFamily="34" charset="-122"/>
              </a:rPr>
              <a:t>申请受理后</a:t>
            </a:r>
            <a:r>
              <a:rPr lang="zh-CN" altLang="en-US" sz="1050" kern="0" dirty="0">
                <a:solidFill>
                  <a:srgbClr val="404040"/>
                </a:solidFill>
                <a:latin typeface="微软雅黑" panose="020B0503020204020204" pitchFamily="34" charset="-122"/>
              </a:rPr>
              <a:t>，债务人欠缴款项产生的滞纳金，包括债务人未履行生效法律文书应当加倍支付的迟延利息和劳动保险金的滞纳金，债权人作为破产债权申报的，人民法院不予</a:t>
            </a:r>
            <a:r>
              <a:rPr lang="zh-CN" altLang="en-US" sz="1050" kern="0" dirty="0" smtClean="0">
                <a:solidFill>
                  <a:srgbClr val="404040"/>
                </a:solidFill>
                <a:latin typeface="微软雅黑" panose="020B0503020204020204" pitchFamily="34" charset="-122"/>
              </a:rPr>
              <a:t>确认</a:t>
            </a:r>
            <a:endParaRPr lang="en-US" altLang="zh-CN" sz="1050" kern="0" dirty="0" smtClean="0">
              <a:solidFill>
                <a:srgbClr val="404040"/>
              </a:solidFill>
              <a:latin typeface="微软雅黑" panose="020B0503020204020204" pitchFamily="34" charset="-122"/>
            </a:endParaRPr>
          </a:p>
          <a:p>
            <a:pPr marL="800100" lvl="1" indent="-342900" algn="just">
              <a:spcBef>
                <a:spcPts val="300"/>
              </a:spcBef>
              <a:spcAft>
                <a:spcPts val="600"/>
              </a:spcAft>
              <a:buClr>
                <a:srgbClr val="00AEEE"/>
              </a:buClr>
              <a:buFont typeface="Arial" panose="020B0604020202020204" pitchFamily="34" charset="0"/>
              <a:buChar char="•"/>
              <a:defRPr/>
            </a:pPr>
            <a:r>
              <a:rPr lang="en-US" altLang="zh-CN" sz="1050" b="1" kern="0" dirty="0" smtClean="0">
                <a:solidFill>
                  <a:srgbClr val="191444"/>
                </a:solidFill>
                <a:latin typeface="微软雅黑" panose="020B0503020204020204" pitchFamily="34" charset="-122"/>
              </a:rPr>
              <a:t>《</a:t>
            </a:r>
            <a:r>
              <a:rPr lang="zh-CN" altLang="en-US" sz="1050" b="1" kern="0" dirty="0" smtClean="0">
                <a:solidFill>
                  <a:srgbClr val="191444"/>
                </a:solidFill>
                <a:latin typeface="微软雅黑" panose="020B0503020204020204" pitchFamily="34" charset="-122"/>
              </a:rPr>
              <a:t>国家税务总局关于税收征管若干事项的公告</a:t>
            </a:r>
            <a:r>
              <a:rPr lang="en-US" altLang="zh-CN" sz="1050" b="1" kern="0" dirty="0" smtClean="0">
                <a:solidFill>
                  <a:srgbClr val="191444"/>
                </a:solidFill>
                <a:latin typeface="微软雅黑" panose="020B0503020204020204" pitchFamily="34" charset="-122"/>
              </a:rPr>
              <a:t>》</a:t>
            </a:r>
            <a:r>
              <a:rPr lang="zh-CN" altLang="en-US" sz="1050" b="1" kern="0" dirty="0" smtClean="0">
                <a:solidFill>
                  <a:srgbClr val="191444"/>
                </a:solidFill>
                <a:latin typeface="微软雅黑" panose="020B0503020204020204" pitchFamily="34" charset="-122"/>
              </a:rPr>
              <a:t>（国家税务总局公告</a:t>
            </a:r>
            <a:r>
              <a:rPr lang="en-US" altLang="zh-CN" sz="1050" b="1" kern="0" dirty="0" smtClean="0">
                <a:solidFill>
                  <a:srgbClr val="191444"/>
                </a:solidFill>
                <a:latin typeface="微软雅黑" panose="020B0503020204020204" pitchFamily="34" charset="-122"/>
              </a:rPr>
              <a:t>2019</a:t>
            </a:r>
            <a:r>
              <a:rPr lang="zh-CN" altLang="en-US" sz="1050" b="1" kern="0" dirty="0" smtClean="0">
                <a:solidFill>
                  <a:srgbClr val="191444"/>
                </a:solidFill>
                <a:latin typeface="微软雅黑" panose="020B0503020204020204" pitchFamily="34" charset="-122"/>
              </a:rPr>
              <a:t>年第</a:t>
            </a:r>
            <a:r>
              <a:rPr lang="en-US" altLang="zh-CN" sz="1050" b="1" kern="0" dirty="0" smtClean="0">
                <a:solidFill>
                  <a:srgbClr val="191444"/>
                </a:solidFill>
                <a:latin typeface="微软雅黑" panose="020B0503020204020204" pitchFamily="34" charset="-122"/>
              </a:rPr>
              <a:t>48</a:t>
            </a:r>
            <a:r>
              <a:rPr lang="zh-CN" altLang="en-US" sz="1050" b="1" kern="0" dirty="0" smtClean="0">
                <a:solidFill>
                  <a:srgbClr val="191444"/>
                </a:solidFill>
                <a:latin typeface="微软雅黑" panose="020B0503020204020204" pitchFamily="34" charset="-122"/>
              </a:rPr>
              <a:t>号）规定，</a:t>
            </a:r>
            <a:r>
              <a:rPr lang="zh-CN" altLang="en-US" sz="1050" b="1" kern="0" dirty="0" smtClean="0">
                <a:solidFill>
                  <a:schemeClr val="tx2"/>
                </a:solidFill>
                <a:latin typeface="微软雅黑" panose="020B0503020204020204" pitchFamily="34" charset="-122"/>
              </a:rPr>
              <a:t>企业</a:t>
            </a:r>
            <a:r>
              <a:rPr lang="zh-CN" altLang="en-US" sz="1050" b="1" kern="0" dirty="0">
                <a:solidFill>
                  <a:schemeClr val="tx2"/>
                </a:solidFill>
                <a:latin typeface="微软雅黑" panose="020B0503020204020204" pitchFamily="34" charset="-122"/>
              </a:rPr>
              <a:t>所欠税款、滞纳金、罚款，以及因特别纳税调整产生的利息，以人民法院裁定受理破产申请之日为截止日计算确定。</a:t>
            </a:r>
            <a:endParaRPr lang="en-US" altLang="zh-CN" sz="1050" b="1" kern="0" dirty="0" smtClean="0">
              <a:solidFill>
                <a:schemeClr val="tx2"/>
              </a:solidFill>
              <a:latin typeface="微软雅黑" panose="020B0503020204020204" pitchFamily="34" charset="-122"/>
            </a:endParaRPr>
          </a:p>
          <a:p>
            <a:pPr marL="342900" lvl="0" indent="-342900" algn="just">
              <a:spcBef>
                <a:spcPts val="300"/>
              </a:spcBef>
              <a:spcAft>
                <a:spcPts val="600"/>
              </a:spcAft>
              <a:buClr>
                <a:srgbClr val="00AEEE"/>
              </a:buClr>
              <a:buFont typeface="Wingdings" panose="05000000000000000000" pitchFamily="2" charset="2"/>
              <a:buChar char="Ø"/>
              <a:defRPr/>
            </a:pPr>
            <a:r>
              <a:rPr lang="zh-CN" altLang="en-US" kern="0" dirty="0" smtClean="0">
                <a:solidFill>
                  <a:srgbClr val="404040"/>
                </a:solidFill>
                <a:latin typeface="微软雅黑" panose="020B0503020204020204" pitchFamily="34" charset="-122"/>
              </a:rPr>
              <a:t>欠税滞纳金能否超过本金</a:t>
            </a:r>
            <a:endParaRPr lang="en-US" altLang="zh-CN" kern="0" dirty="0" smtClean="0">
              <a:solidFill>
                <a:srgbClr val="404040"/>
              </a:solidFill>
              <a:latin typeface="微软雅黑" panose="020B0503020204020204" pitchFamily="34" charset="-122"/>
            </a:endParaRPr>
          </a:p>
          <a:p>
            <a:pPr marL="800100" lvl="1" indent="-342900" algn="just">
              <a:spcBef>
                <a:spcPts val="300"/>
              </a:spcBef>
              <a:spcAft>
                <a:spcPts val="600"/>
              </a:spcAft>
              <a:buClr>
                <a:srgbClr val="00AEEE"/>
              </a:buClr>
              <a:buFont typeface="Arial" panose="020B0604020202020204" pitchFamily="34" charset="0"/>
              <a:buChar char="•"/>
              <a:defRPr/>
            </a:pPr>
            <a:r>
              <a:rPr lang="zh-CN" altLang="en-US" sz="1050" kern="0" dirty="0" smtClean="0">
                <a:solidFill>
                  <a:srgbClr val="404040"/>
                </a:solidFill>
                <a:latin typeface="微软雅黑" panose="020B0503020204020204" pitchFamily="34" charset="-122"/>
              </a:rPr>
              <a:t>国家</a:t>
            </a:r>
            <a:r>
              <a:rPr lang="zh-CN" altLang="en-US" sz="1050" kern="0" dirty="0">
                <a:solidFill>
                  <a:srgbClr val="404040"/>
                </a:solidFill>
                <a:latin typeface="微软雅黑" panose="020B0503020204020204" pitchFamily="34" charset="-122"/>
              </a:rPr>
              <a:t>税务</a:t>
            </a:r>
            <a:r>
              <a:rPr lang="zh-CN" altLang="en-US" sz="1050" kern="0" dirty="0" smtClean="0">
                <a:solidFill>
                  <a:srgbClr val="404040"/>
                </a:solidFill>
                <a:latin typeface="微软雅黑" panose="020B0503020204020204" pitchFamily="34" charset="-122"/>
              </a:rPr>
              <a:t>总局曾于</a:t>
            </a:r>
            <a:r>
              <a:rPr lang="en-US" altLang="zh-CN" sz="1050" kern="0" dirty="0" smtClean="0">
                <a:solidFill>
                  <a:srgbClr val="404040"/>
                </a:solidFill>
                <a:latin typeface="微软雅黑" panose="020B0503020204020204" pitchFamily="34" charset="-122"/>
              </a:rPr>
              <a:t>2012</a:t>
            </a:r>
            <a:r>
              <a:rPr lang="zh-CN" altLang="en-US" sz="1050" kern="0" dirty="0" smtClean="0">
                <a:solidFill>
                  <a:srgbClr val="404040"/>
                </a:solidFill>
                <a:latin typeface="微软雅黑" panose="020B0503020204020204" pitchFamily="34" charset="-122"/>
              </a:rPr>
              <a:t>年</a:t>
            </a:r>
            <a:r>
              <a:rPr lang="en-US" altLang="zh-CN" sz="1050" kern="0" dirty="0" smtClean="0">
                <a:solidFill>
                  <a:srgbClr val="404040"/>
                </a:solidFill>
                <a:latin typeface="微软雅黑" panose="020B0503020204020204" pitchFamily="34" charset="-122"/>
              </a:rPr>
              <a:t>08</a:t>
            </a:r>
            <a:r>
              <a:rPr lang="zh-CN" altLang="en-US" sz="1050" kern="0" dirty="0" smtClean="0">
                <a:solidFill>
                  <a:srgbClr val="404040"/>
                </a:solidFill>
                <a:latin typeface="微软雅黑" panose="020B0503020204020204" pitchFamily="34" charset="-122"/>
              </a:rPr>
              <a:t>月</a:t>
            </a:r>
            <a:r>
              <a:rPr lang="en-US" altLang="zh-CN" sz="1050" kern="0" dirty="0" smtClean="0">
                <a:solidFill>
                  <a:srgbClr val="404040"/>
                </a:solidFill>
                <a:latin typeface="微软雅黑" panose="020B0503020204020204" pitchFamily="34" charset="-122"/>
              </a:rPr>
              <a:t>22</a:t>
            </a:r>
            <a:r>
              <a:rPr lang="zh-CN" altLang="en-US" sz="1050" kern="0" dirty="0" smtClean="0">
                <a:solidFill>
                  <a:srgbClr val="404040"/>
                </a:solidFill>
                <a:latin typeface="微软雅黑" panose="020B0503020204020204" pitchFamily="34" charset="-122"/>
              </a:rPr>
              <a:t>日在官网上回复（现官网未见该回复），税收</a:t>
            </a:r>
            <a:r>
              <a:rPr lang="zh-CN" altLang="en-US" sz="1050" kern="0" dirty="0">
                <a:solidFill>
                  <a:srgbClr val="404040"/>
                </a:solidFill>
                <a:latin typeface="微软雅黑" panose="020B0503020204020204" pitchFamily="34" charset="-122"/>
              </a:rPr>
              <a:t>滞纳金的</a:t>
            </a:r>
            <a:r>
              <a:rPr lang="zh-CN" altLang="en-US" sz="1050" kern="0" dirty="0" smtClean="0">
                <a:solidFill>
                  <a:srgbClr val="404040"/>
                </a:solidFill>
                <a:latin typeface="微软雅黑" panose="020B0503020204020204" pitchFamily="34" charset="-122"/>
              </a:rPr>
              <a:t>加收</a:t>
            </a:r>
            <a:r>
              <a:rPr lang="zh-CN" altLang="en-US" sz="1050" kern="0" dirty="0">
                <a:solidFill>
                  <a:srgbClr val="404040"/>
                </a:solidFill>
                <a:latin typeface="微软雅黑" panose="020B0503020204020204" pitchFamily="34" charset="-122"/>
              </a:rPr>
              <a:t>，</a:t>
            </a:r>
            <a:r>
              <a:rPr lang="zh-CN" altLang="en-US" sz="1050" kern="0" dirty="0" smtClean="0">
                <a:solidFill>
                  <a:srgbClr val="404040"/>
                </a:solidFill>
                <a:latin typeface="微软雅黑" panose="020B0503020204020204" pitchFamily="34" charset="-122"/>
              </a:rPr>
              <a:t>按照</a:t>
            </a:r>
            <a:r>
              <a:rPr lang="zh-CN" altLang="en-US" sz="1050" kern="0" dirty="0">
                <a:solidFill>
                  <a:srgbClr val="404040"/>
                </a:solidFill>
                <a:latin typeface="微软雅黑" panose="020B0503020204020204" pitchFamily="34" charset="-122"/>
              </a:rPr>
              <a:t>税收征管法</a:t>
            </a:r>
            <a:r>
              <a:rPr lang="zh-CN" altLang="en-US" sz="1050" kern="0" dirty="0" smtClean="0">
                <a:solidFill>
                  <a:srgbClr val="404040"/>
                </a:solidFill>
                <a:latin typeface="微软雅黑" panose="020B0503020204020204" pitchFamily="34" charset="-122"/>
              </a:rPr>
              <a:t>执行，</a:t>
            </a:r>
            <a:r>
              <a:rPr lang="zh-CN" altLang="en-US" sz="1050" b="1" kern="0" dirty="0" smtClean="0">
                <a:solidFill>
                  <a:srgbClr val="404040"/>
                </a:solidFill>
                <a:latin typeface="微软雅黑" panose="020B0503020204020204" pitchFamily="34" charset="-122"/>
              </a:rPr>
              <a:t>不适用</a:t>
            </a:r>
            <a:r>
              <a:rPr lang="zh-CN" altLang="en-US" sz="1050" b="1" kern="0" dirty="0">
                <a:solidFill>
                  <a:srgbClr val="404040"/>
                </a:solidFill>
                <a:latin typeface="微软雅黑" panose="020B0503020204020204" pitchFamily="34" charset="-122"/>
              </a:rPr>
              <a:t>行政强制</a:t>
            </a:r>
            <a:r>
              <a:rPr lang="zh-CN" altLang="en-US" sz="1050" b="1" kern="0" dirty="0" smtClean="0">
                <a:solidFill>
                  <a:srgbClr val="404040"/>
                </a:solidFill>
                <a:latin typeface="微软雅黑" panose="020B0503020204020204" pitchFamily="34" charset="-122"/>
              </a:rPr>
              <a:t>法，不</a:t>
            </a:r>
            <a:r>
              <a:rPr lang="zh-CN" altLang="en-US" sz="1050" b="1" kern="0" dirty="0">
                <a:solidFill>
                  <a:srgbClr val="404040"/>
                </a:solidFill>
                <a:latin typeface="微软雅黑" panose="020B0503020204020204" pitchFamily="34" charset="-122"/>
              </a:rPr>
              <a:t>存在是否能超出税款本金的问题。如</a:t>
            </a:r>
            <a:r>
              <a:rPr lang="zh-CN" altLang="en-US" sz="1050" b="1" kern="0" dirty="0" smtClean="0">
                <a:solidFill>
                  <a:srgbClr val="404040"/>
                </a:solidFill>
                <a:latin typeface="微软雅黑" panose="020B0503020204020204" pitchFamily="34" charset="-122"/>
              </a:rPr>
              <a:t>滞纳金超过本金，按</a:t>
            </a:r>
            <a:r>
              <a:rPr lang="zh-CN" altLang="en-US" sz="1050" b="1" kern="0" dirty="0">
                <a:solidFill>
                  <a:srgbClr val="404040"/>
                </a:solidFill>
                <a:latin typeface="微软雅黑" panose="020B0503020204020204" pitchFamily="34" charset="-122"/>
              </a:rPr>
              <a:t>税收征管法的规定进行加收</a:t>
            </a:r>
            <a:r>
              <a:rPr lang="zh-CN" altLang="en-US" sz="1050" kern="0" dirty="0" smtClean="0">
                <a:solidFill>
                  <a:srgbClr val="404040"/>
                </a:solidFill>
                <a:latin typeface="微软雅黑" panose="020B0503020204020204" pitchFamily="34" charset="-122"/>
              </a:rPr>
              <a:t>。</a:t>
            </a:r>
            <a:endParaRPr lang="en-US" altLang="zh-CN" sz="1050" kern="0" dirty="0" smtClean="0">
              <a:solidFill>
                <a:srgbClr val="404040"/>
              </a:solidFill>
              <a:latin typeface="微软雅黑" panose="020B0503020204020204" pitchFamily="34" charset="-122"/>
            </a:endParaRPr>
          </a:p>
          <a:p>
            <a:pPr marL="800100" lvl="1" indent="-342900" algn="just">
              <a:spcBef>
                <a:spcPts val="300"/>
              </a:spcBef>
              <a:spcAft>
                <a:spcPts val="600"/>
              </a:spcAft>
              <a:buClr>
                <a:srgbClr val="00AEEE"/>
              </a:buClr>
              <a:buFont typeface="Arial" panose="020B0604020202020204" pitchFamily="34" charset="0"/>
              <a:buChar char="•"/>
              <a:defRPr/>
            </a:pPr>
            <a:r>
              <a:rPr lang="zh-CN" altLang="en-US" sz="1050" kern="0" dirty="0" smtClean="0">
                <a:solidFill>
                  <a:srgbClr val="404040"/>
                </a:solidFill>
                <a:latin typeface="微软雅黑" panose="020B0503020204020204" pitchFamily="34" charset="-122"/>
              </a:rPr>
              <a:t>部分地方法院或税务机关观点：在</a:t>
            </a:r>
            <a:r>
              <a:rPr lang="zh-CN" altLang="en-US" sz="1050" kern="0" dirty="0">
                <a:solidFill>
                  <a:srgbClr val="404040"/>
                </a:solidFill>
                <a:latin typeface="微软雅黑" panose="020B0503020204020204" pitchFamily="34" charset="-122"/>
              </a:rPr>
              <a:t>实践当中部分</a:t>
            </a:r>
            <a:r>
              <a:rPr lang="zh-CN" altLang="en-US" sz="1050" kern="0" dirty="0" smtClean="0">
                <a:solidFill>
                  <a:srgbClr val="404040"/>
                </a:solidFill>
                <a:latin typeface="微软雅黑" panose="020B0503020204020204" pitchFamily="34" charset="-122"/>
              </a:rPr>
              <a:t>税务机关会遵循</a:t>
            </a:r>
            <a:r>
              <a:rPr lang="en-US" altLang="zh-CN" sz="1050" kern="0" dirty="0">
                <a:solidFill>
                  <a:srgbClr val="404040"/>
                </a:solidFill>
                <a:latin typeface="微软雅黑" panose="020B0503020204020204" pitchFamily="34" charset="-122"/>
              </a:rPr>
              <a:t>《</a:t>
            </a:r>
            <a:r>
              <a:rPr lang="zh-CN" altLang="en-US" sz="1050" kern="0" dirty="0">
                <a:solidFill>
                  <a:srgbClr val="404040"/>
                </a:solidFill>
                <a:latin typeface="微软雅黑" panose="020B0503020204020204" pitchFamily="34" charset="-122"/>
              </a:rPr>
              <a:t>行政强制法</a:t>
            </a:r>
            <a:r>
              <a:rPr lang="en-US" altLang="zh-CN" sz="1050" kern="0" dirty="0">
                <a:solidFill>
                  <a:srgbClr val="404040"/>
                </a:solidFill>
                <a:latin typeface="微软雅黑" panose="020B0503020204020204" pitchFamily="34" charset="-122"/>
              </a:rPr>
              <a:t>》</a:t>
            </a:r>
            <a:r>
              <a:rPr lang="zh-CN" altLang="en-US" sz="1050" kern="0" dirty="0" smtClean="0">
                <a:solidFill>
                  <a:srgbClr val="404040"/>
                </a:solidFill>
                <a:latin typeface="微软雅黑" panose="020B0503020204020204" pitchFamily="34" charset="-122"/>
              </a:rPr>
              <a:t>的规定，使得</a:t>
            </a:r>
            <a:r>
              <a:rPr lang="zh-CN" altLang="en-US" sz="1050" b="1" kern="0" dirty="0">
                <a:solidFill>
                  <a:srgbClr val="404040"/>
                </a:solidFill>
                <a:latin typeface="微软雅黑" panose="020B0503020204020204" pitchFamily="34" charset="-122"/>
              </a:rPr>
              <a:t>滞纳金不超过税款</a:t>
            </a:r>
            <a:r>
              <a:rPr lang="zh-CN" altLang="en-US" sz="1050" b="1" kern="0" dirty="0" smtClean="0">
                <a:solidFill>
                  <a:srgbClr val="404040"/>
                </a:solidFill>
                <a:latin typeface="微软雅黑" panose="020B0503020204020204" pitchFamily="34" charset="-122"/>
              </a:rPr>
              <a:t>本金</a:t>
            </a:r>
            <a:r>
              <a:rPr lang="zh-CN" altLang="en-US" sz="1050" kern="0" dirty="0" smtClean="0">
                <a:solidFill>
                  <a:srgbClr val="404040"/>
                </a:solidFill>
                <a:latin typeface="微软雅黑" panose="020B0503020204020204" pitchFamily="34" charset="-122"/>
              </a:rPr>
              <a:t>。</a:t>
            </a:r>
            <a:endParaRPr lang="en-US" altLang="zh-CN" sz="1050" kern="0" dirty="0">
              <a:solidFill>
                <a:srgbClr val="404040"/>
              </a:solidFill>
              <a:latin typeface="微软雅黑" panose="020B0503020204020204" pitchFamily="34" charset="-122"/>
            </a:endParaRPr>
          </a:p>
        </p:txBody>
      </p:sp>
    </p:spTree>
    <p:extLst>
      <p:ext uri="{BB962C8B-B14F-4D97-AF65-F5344CB8AC3E}">
        <p14:creationId xmlns:p14="http://schemas.microsoft.com/office/powerpoint/2010/main" val="2271590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Microsoft YaHei"/>
                <a:cs typeface="+mn-cs"/>
              </a:rPr>
              <a:pPr marL="0" marR="0" lvl="0" indent="0" algn="r" defTabSz="180000" rtl="0" eaLnBrk="1" fontAlgn="auto" latinLnBrk="0" hangingPunct="1">
                <a:lnSpc>
                  <a:spcPct val="100000"/>
                </a:lnSpc>
                <a:spcBef>
                  <a:spcPts val="0"/>
                </a:spcBef>
                <a:spcAft>
                  <a:spcPts val="0"/>
                </a:spcAft>
                <a:buClrTx/>
                <a:buSzTx/>
                <a:buFontTx/>
                <a:buNone/>
                <a:tabLst/>
                <a:defRPr/>
              </a:pPr>
              <a:t>36</a:t>
            </a:fld>
            <a:endParaRPr kumimoji="0" lang="en-AU" sz="800" b="0" i="0" u="none" strike="noStrike" kern="1200" cap="none" spc="0" normalizeH="0" baseline="0" noProof="0" dirty="0">
              <a:ln>
                <a:noFill/>
              </a:ln>
              <a:solidFill>
                <a:srgbClr val="808285"/>
              </a:solidFill>
              <a:effectLst/>
              <a:uLnTx/>
              <a:uFillTx/>
              <a:latin typeface="Arial"/>
              <a:ea typeface="Microsoft YaHei"/>
              <a:cs typeface="+mn-cs"/>
            </a:endParaRPr>
          </a:p>
        </p:txBody>
      </p:sp>
      <p:sp>
        <p:nvSpPr>
          <p:cNvPr id="13" name="五边形 12"/>
          <p:cNvSpPr/>
          <p:nvPr/>
        </p:nvSpPr>
        <p:spPr>
          <a:xfrm>
            <a:off x="1" y="1179278"/>
            <a:ext cx="1571945" cy="653906"/>
          </a:xfrm>
          <a:prstGeom prst="homePlate">
            <a:avLst/>
          </a:prstGeom>
          <a:solidFill>
            <a:srgbClr val="00A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案情概要</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327603" y="1833184"/>
            <a:ext cx="8478687" cy="4398921"/>
          </a:xfrm>
          <a:prstGeom prst="rect">
            <a:avLst/>
          </a:prstGeom>
          <a:noFill/>
          <a:ln w="25400" cap="flat" cmpd="sng" algn="ctr">
            <a:solidFill>
              <a:srgbClr val="00AEEE"/>
            </a:solidFill>
            <a:prstDash val="solid"/>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中国农业银行股份有限公司绍兴越城支行（以下简称“农行越城支行”）等</a:t>
            </a: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诉绍兴金宝利纺织</a:t>
            </a:r>
            <a:r>
              <a:rPr kumimoji="0" lang="zh-CN" altLang="en-US"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有限公司（以下简称“金宝利”）破产债权纠纷案</a:t>
            </a:r>
            <a:endParaRPr kumimoji="0" lang="en-US" altLang="zh-CN"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endParaRPr>
          </a:p>
        </p:txBody>
      </p:sp>
      <p:grpSp>
        <p:nvGrpSpPr>
          <p:cNvPr id="47" name="组合 46"/>
          <p:cNvGrpSpPr/>
          <p:nvPr/>
        </p:nvGrpSpPr>
        <p:grpSpPr>
          <a:xfrm>
            <a:off x="478709" y="2368706"/>
            <a:ext cx="8254894" cy="2596939"/>
            <a:chOff x="478709" y="2974521"/>
            <a:chExt cx="8103788" cy="2596939"/>
          </a:xfrm>
        </p:grpSpPr>
        <p:grpSp>
          <p:nvGrpSpPr>
            <p:cNvPr id="27" name="组合 26"/>
            <p:cNvGrpSpPr/>
            <p:nvPr/>
          </p:nvGrpSpPr>
          <p:grpSpPr>
            <a:xfrm>
              <a:off x="478709" y="2974521"/>
              <a:ext cx="8103788" cy="2596939"/>
              <a:chOff x="794985" y="1854190"/>
              <a:chExt cx="10488119" cy="4322664"/>
            </a:xfrm>
          </p:grpSpPr>
          <p:grpSp>
            <p:nvGrpSpPr>
              <p:cNvPr id="28" name="组合 27"/>
              <p:cNvGrpSpPr/>
              <p:nvPr/>
            </p:nvGrpSpPr>
            <p:grpSpPr>
              <a:xfrm>
                <a:off x="794985" y="1854190"/>
                <a:ext cx="10488119" cy="4322664"/>
                <a:chOff x="630935" y="1762446"/>
                <a:chExt cx="9046268" cy="4674619"/>
              </a:xfrm>
            </p:grpSpPr>
            <p:grpSp>
              <p:nvGrpSpPr>
                <p:cNvPr id="31" name="组合 30"/>
                <p:cNvGrpSpPr/>
                <p:nvPr/>
              </p:nvGrpSpPr>
              <p:grpSpPr>
                <a:xfrm>
                  <a:off x="630935" y="1762446"/>
                  <a:ext cx="9046268" cy="4674619"/>
                  <a:chOff x="1198880" y="1667152"/>
                  <a:chExt cx="8324364" cy="4674619"/>
                </a:xfrm>
              </p:grpSpPr>
              <p:cxnSp>
                <p:nvCxnSpPr>
                  <p:cNvPr id="34" name="Straight Connector 11"/>
                  <p:cNvCxnSpPr>
                    <a:cxnSpLocks/>
                  </p:cNvCxnSpPr>
                  <p:nvPr/>
                </p:nvCxnSpPr>
                <p:spPr>
                  <a:xfrm flipV="1">
                    <a:off x="6885203" y="3987837"/>
                    <a:ext cx="0" cy="429430"/>
                  </a:xfrm>
                  <a:prstGeom prst="line">
                    <a:avLst/>
                  </a:prstGeom>
                  <a:noFill/>
                  <a:ln w="9525" cap="flat" cmpd="sng" algn="ctr">
                    <a:solidFill>
                      <a:srgbClr val="FFFFFF">
                        <a:lumMod val="75000"/>
                      </a:srgbClr>
                    </a:solidFill>
                    <a:prstDash val="solid"/>
                    <a:miter lim="800000"/>
                  </a:ln>
                  <a:effectLst/>
                </p:spPr>
              </p:cxnSp>
              <p:grpSp>
                <p:nvGrpSpPr>
                  <p:cNvPr id="35" name="组合 34"/>
                  <p:cNvGrpSpPr/>
                  <p:nvPr/>
                </p:nvGrpSpPr>
                <p:grpSpPr>
                  <a:xfrm>
                    <a:off x="1198880" y="1667152"/>
                    <a:ext cx="8324364" cy="4674619"/>
                    <a:chOff x="1198880" y="1667152"/>
                    <a:chExt cx="8324364" cy="4674619"/>
                  </a:xfrm>
                </p:grpSpPr>
                <p:sp>
                  <p:nvSpPr>
                    <p:cNvPr id="36" name="Chevron 1"/>
                    <p:cNvSpPr/>
                    <p:nvPr/>
                  </p:nvSpPr>
                  <p:spPr>
                    <a:xfrm>
                      <a:off x="2831253" y="3229791"/>
                      <a:ext cx="1632374" cy="735864"/>
                    </a:xfrm>
                    <a:prstGeom prst="chevron">
                      <a:avLst/>
                    </a:prstGeom>
                    <a:solidFill>
                      <a:srgbClr val="3C7AAB"/>
                    </a:solidFill>
                    <a:ln>
                      <a:noFill/>
                    </a:ln>
                    <a:effectLst>
                      <a:outerShdw blurRad="57150" dist="19050" dir="5400000" algn="ctr" rotWithShape="0">
                        <a:srgbClr val="000000">
                          <a:alpha val="6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5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2012</a:t>
                      </a:r>
                      <a:r>
                        <a:rPr kumimoji="0" lang="zh-CN" altLang="en-US" sz="105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年</a:t>
                      </a:r>
                      <a:r>
                        <a:rPr kumimoji="0" lang="en-US" altLang="zh-CN" sz="105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5</a:t>
                      </a:r>
                      <a:r>
                        <a:rPr kumimoji="0" lang="zh-CN" altLang="en-US" sz="105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月</a:t>
                      </a:r>
                      <a:r>
                        <a:rPr kumimoji="0" lang="en-US" altLang="zh-CN" sz="105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31</a:t>
                      </a:r>
                      <a:r>
                        <a:rPr kumimoji="0" lang="zh-CN" altLang="en-US" sz="105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日</a:t>
                      </a:r>
                      <a:endParaRPr kumimoji="0" lang="en-US" altLang="zh-CN" sz="105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endParaRPr>
                    </a:p>
                  </p:txBody>
                </p:sp>
                <p:sp>
                  <p:nvSpPr>
                    <p:cNvPr id="37" name="Chevron 2"/>
                    <p:cNvSpPr/>
                    <p:nvPr/>
                  </p:nvSpPr>
                  <p:spPr>
                    <a:xfrm>
                      <a:off x="4463627" y="3228903"/>
                      <a:ext cx="1632373" cy="736752"/>
                    </a:xfrm>
                    <a:prstGeom prst="chevron">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2014</a:t>
                      </a:r>
                      <a:r>
                        <a:rPr kumimoji="0" lang="zh-CN" altLang="en-US" sz="10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年</a:t>
                      </a:r>
                      <a:r>
                        <a:rPr kumimoji="0" lang="en-US" altLang="zh-CN" sz="10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10</a:t>
                      </a:r>
                      <a:r>
                        <a:rPr kumimoji="0" lang="zh-CN" altLang="en-US" sz="10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月</a:t>
                      </a:r>
                      <a:r>
                        <a:rPr kumimoji="0" lang="en-US" altLang="zh-CN" sz="10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10</a:t>
                      </a:r>
                      <a:r>
                        <a:rPr kumimoji="0" lang="zh-CN" altLang="en-US" sz="10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日</a:t>
                      </a:r>
                      <a:endParaRPr kumimoji="0" lang="en-US" sz="10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endParaRPr>
                    </a:p>
                  </p:txBody>
                </p:sp>
                <p:sp>
                  <p:nvSpPr>
                    <p:cNvPr id="38" name="Chevron 3"/>
                    <p:cNvSpPr/>
                    <p:nvPr/>
                  </p:nvSpPr>
                  <p:spPr>
                    <a:xfrm>
                      <a:off x="6072464" y="3228903"/>
                      <a:ext cx="1632373" cy="736752"/>
                    </a:xfrm>
                    <a:prstGeom prst="chevron">
                      <a:avLst/>
                    </a:prstGeom>
                    <a:solidFill>
                      <a:srgbClr val="004D73"/>
                    </a:solidFill>
                    <a:ln>
                      <a:noFill/>
                    </a:ln>
                    <a:effectLst>
                      <a:outerShdw blurRad="57150" dist="19050" dir="5400000" algn="ctr" rotWithShape="0">
                        <a:srgbClr val="000000">
                          <a:alpha val="6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5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2015</a:t>
                      </a:r>
                      <a:r>
                        <a:rPr kumimoji="0" lang="zh-CN" altLang="en-US" sz="105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年</a:t>
                      </a:r>
                      <a:r>
                        <a:rPr kumimoji="0" lang="en-US" altLang="zh-CN" sz="105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1</a:t>
                      </a:r>
                      <a:r>
                        <a:rPr kumimoji="0" lang="zh-CN" altLang="en-US" sz="105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月</a:t>
                      </a:r>
                      <a:r>
                        <a:rPr kumimoji="0" lang="en-US" altLang="zh-CN" sz="105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14</a:t>
                      </a:r>
                      <a:r>
                        <a:rPr kumimoji="0" lang="zh-CN" altLang="en-US" sz="105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日</a:t>
                      </a:r>
                      <a:endParaRPr kumimoji="0" lang="en-US" altLang="zh-CN" sz="105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endParaRPr>
                    </a:p>
                  </p:txBody>
                </p:sp>
                <p:sp>
                  <p:nvSpPr>
                    <p:cNvPr id="39" name="Chevron 4"/>
                    <p:cNvSpPr/>
                    <p:nvPr/>
                  </p:nvSpPr>
                  <p:spPr>
                    <a:xfrm>
                      <a:off x="7728374" y="3228903"/>
                      <a:ext cx="1794870" cy="736752"/>
                    </a:xfrm>
                    <a:prstGeom prst="chevron">
                      <a:avLst/>
                    </a:prstGeom>
                    <a:solidFill>
                      <a:srgbClr val="3C7AAB"/>
                    </a:solidFill>
                    <a:ln>
                      <a:noFill/>
                    </a:ln>
                    <a:effectLst>
                      <a:outerShdw blurRad="57150" dist="19050" dir="5400000" algn="ctr" rotWithShape="0">
                        <a:srgbClr val="000000">
                          <a:alpha val="6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2016</a:t>
                      </a:r>
                      <a:r>
                        <a:rPr kumimoji="0" lang="zh-CN" altLang="en-US" sz="11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年</a:t>
                      </a:r>
                      <a:r>
                        <a:rPr kumimoji="0" lang="en-US" altLang="zh-CN" sz="11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10</a:t>
                      </a:r>
                      <a:r>
                        <a:rPr kumimoji="0" lang="zh-CN" altLang="en-US" sz="11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月</a:t>
                      </a:r>
                      <a:r>
                        <a:rPr kumimoji="0" lang="en-US" altLang="zh-CN" sz="11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13</a:t>
                      </a:r>
                      <a:r>
                        <a:rPr kumimoji="0" lang="zh-CN" altLang="en-US" sz="11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日</a:t>
                      </a:r>
                      <a:endParaRPr kumimoji="0" lang="en-US" sz="11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endParaRPr>
                    </a:p>
                  </p:txBody>
                </p:sp>
                <p:sp>
                  <p:nvSpPr>
                    <p:cNvPr id="40" name="Chevron 6"/>
                    <p:cNvSpPr/>
                    <p:nvPr/>
                  </p:nvSpPr>
                  <p:spPr>
                    <a:xfrm>
                      <a:off x="1198880" y="3229791"/>
                      <a:ext cx="1632373" cy="735864"/>
                    </a:xfrm>
                    <a:prstGeom prst="chevron">
                      <a:avLst/>
                    </a:prstGeom>
                    <a:solidFill>
                      <a:srgbClr val="004D73"/>
                    </a:solidFill>
                    <a:ln>
                      <a:noFill/>
                    </a:ln>
                    <a:effectLst>
                      <a:outerShdw blurRad="57150" dist="19050" dir="5400000" algn="ctr" rotWithShape="0">
                        <a:srgbClr val="000000">
                          <a:alpha val="6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2006</a:t>
                      </a:r>
                      <a:r>
                        <a:rPr kumimoji="0" lang="zh-CN" altLang="en-US" sz="12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年</a:t>
                      </a:r>
                      <a:r>
                        <a:rPr kumimoji="0" lang="en-US" altLang="zh-CN" sz="12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1</a:t>
                      </a:r>
                      <a:r>
                        <a:rPr kumimoji="0" lang="zh-CN" altLang="en-US" sz="12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月到</a:t>
                      </a:r>
                      <a:r>
                        <a:rPr kumimoji="0" lang="en-US" altLang="zh-CN" sz="12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2010</a:t>
                      </a:r>
                      <a:r>
                        <a:rPr kumimoji="0" lang="zh-CN" altLang="en-US" sz="12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年</a:t>
                      </a:r>
                      <a:r>
                        <a:rPr kumimoji="0" lang="en-US" altLang="zh-CN" sz="12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7</a:t>
                      </a:r>
                      <a:r>
                        <a:rPr kumimoji="0" lang="zh-CN" altLang="en-US" sz="1200" b="1" i="0" u="none" strike="noStrike" kern="0" cap="none" spc="0" normalizeH="0" baseline="0" noProof="0" dirty="0">
                          <a:ln>
                            <a:noFill/>
                          </a:ln>
                          <a:solidFill>
                            <a:srgbClr val="FFFFFF"/>
                          </a:solidFill>
                          <a:effectLst/>
                          <a:uLnTx/>
                          <a:uFillTx/>
                          <a:latin typeface="Microsoft YaHei"/>
                          <a:ea typeface="Microsoft YaHei"/>
                          <a:cs typeface="Roboto Black" panose="02000000000000000000" pitchFamily="2" charset="0"/>
                        </a:rPr>
                        <a:t>月</a:t>
                      </a:r>
                      <a:endParaRPr kumimoji="0" lang="en-US" sz="1200" b="1" i="0" u="none" strike="noStrike" kern="0" cap="none" spc="0" normalizeH="0" baseline="0" noProof="0" dirty="0" smtClean="0">
                        <a:ln>
                          <a:noFill/>
                        </a:ln>
                        <a:solidFill>
                          <a:srgbClr val="FFFFFF"/>
                        </a:solidFill>
                        <a:effectLst/>
                        <a:uLnTx/>
                        <a:uFillTx/>
                        <a:latin typeface="Microsoft YaHei"/>
                        <a:ea typeface="Microsoft YaHei"/>
                        <a:cs typeface="Roboto Black" panose="02000000000000000000" pitchFamily="2" charset="0"/>
                      </a:endParaRPr>
                    </a:p>
                  </p:txBody>
                </p:sp>
                <p:sp>
                  <p:nvSpPr>
                    <p:cNvPr id="41" name="矩形 36"/>
                    <p:cNvSpPr/>
                    <p:nvPr/>
                  </p:nvSpPr>
                  <p:spPr>
                    <a:xfrm>
                      <a:off x="1384596" y="4395087"/>
                      <a:ext cx="1260939" cy="1030763"/>
                    </a:xfrm>
                    <a:prstGeom prst="rect">
                      <a:avLst/>
                    </a:prstGeom>
                  </p:spPr>
                  <p:txBody>
                    <a:bodyPr wrap="square" lIns="91433" tIns="45716" rIns="91433" bIns="45716">
                      <a:spAutoFit/>
                    </a:bodyPr>
                    <a:lstStyle/>
                    <a:p>
                      <a:pPr marL="0" marR="0" lvl="0" indent="0" algn="just" defTabSz="914400" rtl="0" eaLnBrk="1" fontAlgn="auto" latinLnBrk="0" hangingPunct="1">
                        <a:lnSpc>
                          <a:spcPts val="12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金宝利公司违规办理出口退税，违规免抵增值税</a:t>
                      </a:r>
                      <a:endParaRPr kumimoji="0" lang="en-US" altLang="zh-CN"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endParaRPr>
                    </a:p>
                  </p:txBody>
                </p:sp>
                <p:sp>
                  <p:nvSpPr>
                    <p:cNvPr id="42" name="矩形 36"/>
                    <p:cNvSpPr/>
                    <p:nvPr/>
                  </p:nvSpPr>
                  <p:spPr>
                    <a:xfrm>
                      <a:off x="4332276" y="1667152"/>
                      <a:ext cx="1803215" cy="437589"/>
                    </a:xfrm>
                    <a:prstGeom prst="rect">
                      <a:avLst/>
                    </a:prstGeom>
                  </p:spPr>
                  <p:txBody>
                    <a:bodyPr wrap="square" lIns="91433" tIns="45716" rIns="91433" bIns="45716">
                      <a:spAutoFit/>
                    </a:bodyPr>
                    <a:lstStyle/>
                    <a:p>
                      <a:pPr marL="0" marR="0" lvl="0" indent="0" algn="just" defTabSz="914400" rtl="0" eaLnBrk="1" fontAlgn="auto" latinLnBrk="0" hangingPunct="1">
                        <a:lnSpc>
                          <a:spcPts val="12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endParaRPr>
                    </a:p>
                  </p:txBody>
                </p:sp>
                <p:sp>
                  <p:nvSpPr>
                    <p:cNvPr id="43" name="矩形 36"/>
                    <p:cNvSpPr/>
                    <p:nvPr/>
                  </p:nvSpPr>
                  <p:spPr>
                    <a:xfrm>
                      <a:off x="7902750" y="4452027"/>
                      <a:ext cx="1446118" cy="1603415"/>
                    </a:xfrm>
                    <a:prstGeom prst="rect">
                      <a:avLst/>
                    </a:prstGeom>
                  </p:spPr>
                  <p:txBody>
                    <a:bodyPr wrap="square" lIns="91433" tIns="45716" rIns="91433" bIns="45716">
                      <a:spAutoFit/>
                    </a:bodyPr>
                    <a:lstStyle/>
                    <a:p>
                      <a:pPr marL="0" marR="0" lvl="0" indent="0" algn="just" defTabSz="914400" rtl="0" eaLnBrk="1" fontAlgn="auto" latinLnBrk="0" hangingPunct="1">
                        <a:lnSpc>
                          <a:spcPts val="12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柯桥国税在绍兴市国税局官网刊登</a:t>
                      </a:r>
                      <a:r>
                        <a:rPr kumimoji="0" lang="en-US" altLang="zh-CN"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2016</a:t>
                      </a: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年度第三季度欠税</a:t>
                      </a:r>
                      <a:r>
                        <a:rPr kumimoji="0" lang="zh-CN" altLang="en-US" sz="900" b="0" i="0" u="none" strike="noStrike" kern="0" cap="none" spc="0" normalizeH="0" baseline="0" noProof="0" dirty="0" smtClean="0">
                          <a:ln>
                            <a:noFill/>
                          </a:ln>
                          <a:solidFill>
                            <a:srgbClr val="404040"/>
                          </a:solidFill>
                          <a:effectLst/>
                          <a:uLnTx/>
                          <a:uFillTx/>
                          <a:latin typeface="Microsoft YaHei"/>
                          <a:ea typeface="Microsoft YaHei"/>
                          <a:cs typeface="+mn-cs"/>
                          <a:sym typeface="FZHei-B01S" panose="02010601030101010101" pitchFamily="2" charset="-122"/>
                        </a:rPr>
                        <a:t>公告，</a:t>
                      </a: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欠缴的增值税为</a:t>
                      </a:r>
                      <a:r>
                        <a:rPr kumimoji="0" lang="en-US" altLang="zh-CN"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1411063.47</a:t>
                      </a: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元</a:t>
                      </a:r>
                    </a:p>
                  </p:txBody>
                </p:sp>
                <p:sp>
                  <p:nvSpPr>
                    <p:cNvPr id="44" name="矩形 36"/>
                    <p:cNvSpPr/>
                    <p:nvPr/>
                  </p:nvSpPr>
                  <p:spPr>
                    <a:xfrm>
                      <a:off x="4508307" y="4452027"/>
                      <a:ext cx="1451152" cy="1889744"/>
                    </a:xfrm>
                    <a:prstGeom prst="rect">
                      <a:avLst/>
                    </a:prstGeom>
                  </p:spPr>
                  <p:txBody>
                    <a:bodyPr wrap="square" lIns="91433" tIns="45716" rIns="91433" bIns="45716">
                      <a:spAutoFit/>
                    </a:bodyPr>
                    <a:lstStyle/>
                    <a:p>
                      <a:pPr marL="0" marR="0" lvl="0" indent="0" algn="just" defTabSz="914400" rtl="0" eaLnBrk="1" fontAlgn="auto" latinLnBrk="0" hangingPunct="1">
                        <a:lnSpc>
                          <a:spcPts val="12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原绍兴县国家</a:t>
                      </a:r>
                      <a:r>
                        <a:rPr kumimoji="0" lang="zh-CN" altLang="en-US" sz="900" b="0" i="0" u="none" strike="noStrike" kern="0" cap="none" spc="0" normalizeH="0" baseline="0" noProof="0" dirty="0" smtClean="0">
                          <a:ln>
                            <a:noFill/>
                          </a:ln>
                          <a:solidFill>
                            <a:srgbClr val="404040"/>
                          </a:solidFill>
                          <a:effectLst/>
                          <a:uLnTx/>
                          <a:uFillTx/>
                          <a:latin typeface="Microsoft YaHei"/>
                          <a:ea typeface="Microsoft YaHei"/>
                          <a:cs typeface="+mn-cs"/>
                          <a:sym typeface="FZHei-B01S" panose="02010601030101010101" pitchFamily="2" charset="-122"/>
                        </a:rPr>
                        <a:t>税务局刊登</a:t>
                      </a:r>
                      <a:r>
                        <a:rPr kumimoji="0" lang="en-US" altLang="zh-CN"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2014</a:t>
                      </a: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年度第三季度欠税公告</a:t>
                      </a:r>
                      <a:r>
                        <a:rPr kumimoji="0" lang="zh-CN" altLang="en-US" sz="900" b="0" i="0" u="none" strike="noStrike" kern="0" cap="none" spc="0" normalizeH="0" baseline="0" noProof="0" dirty="0" smtClean="0">
                          <a:ln>
                            <a:noFill/>
                          </a:ln>
                          <a:solidFill>
                            <a:srgbClr val="404040"/>
                          </a:solidFill>
                          <a:effectLst/>
                          <a:uLnTx/>
                          <a:uFillTx/>
                          <a:latin typeface="Microsoft YaHei"/>
                          <a:ea typeface="Microsoft YaHei"/>
                          <a:cs typeface="+mn-cs"/>
                          <a:sym typeface="FZHei-B01S" panose="02010601030101010101" pitchFamily="2" charset="-122"/>
                        </a:rPr>
                        <a:t>，欠</a:t>
                      </a: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缴的增值税为</a:t>
                      </a:r>
                      <a:r>
                        <a:rPr kumimoji="0" lang="en-US" altLang="zh-CN"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1411063.47</a:t>
                      </a:r>
                      <a:r>
                        <a:rPr kumimoji="0" lang="zh-CN" altLang="en-US" sz="900" b="0" i="0" u="none" strike="noStrike" kern="0" cap="none" spc="0" normalizeH="0" baseline="0" noProof="0" dirty="0" smtClean="0">
                          <a:ln>
                            <a:noFill/>
                          </a:ln>
                          <a:solidFill>
                            <a:srgbClr val="404040"/>
                          </a:solidFill>
                          <a:effectLst/>
                          <a:uLnTx/>
                          <a:uFillTx/>
                          <a:latin typeface="Microsoft YaHei"/>
                          <a:ea typeface="Microsoft YaHei"/>
                          <a:cs typeface="+mn-cs"/>
                          <a:sym typeface="FZHei-B01S" panose="02010601030101010101" pitchFamily="2" charset="-122"/>
                        </a:rPr>
                        <a:t>元，税款</a:t>
                      </a: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所属期起、止期均为</a:t>
                      </a:r>
                      <a:r>
                        <a:rPr kumimoji="0" lang="en-US" altLang="zh-CN"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2014</a:t>
                      </a: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年</a:t>
                      </a:r>
                      <a:r>
                        <a:rPr kumimoji="0" lang="en-US" altLang="zh-CN"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4</a:t>
                      </a: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月</a:t>
                      </a:r>
                      <a:endParaRPr kumimoji="0" lang="en-US" altLang="zh-CN" sz="900" b="0" i="0" u="none" strike="noStrike" kern="0" cap="none" spc="0" normalizeH="0" baseline="0" noProof="0" dirty="0">
                        <a:ln>
                          <a:noFill/>
                        </a:ln>
                        <a:solidFill>
                          <a:srgbClr val="C00000"/>
                        </a:solidFill>
                        <a:effectLst/>
                        <a:uLnTx/>
                        <a:uFillTx/>
                        <a:latin typeface="Microsoft YaHei"/>
                        <a:ea typeface="Microsoft YaHei"/>
                        <a:cs typeface="+mn-cs"/>
                        <a:sym typeface="FZHei-B01S" panose="02010601030101010101" pitchFamily="2" charset="-122"/>
                      </a:endParaRPr>
                    </a:p>
                  </p:txBody>
                </p:sp>
                <p:sp>
                  <p:nvSpPr>
                    <p:cNvPr id="45" name="矩形 36"/>
                    <p:cNvSpPr/>
                    <p:nvPr/>
                  </p:nvSpPr>
                  <p:spPr>
                    <a:xfrm>
                      <a:off x="2831253" y="4395087"/>
                      <a:ext cx="1586086" cy="1317089"/>
                    </a:xfrm>
                    <a:prstGeom prst="rect">
                      <a:avLst/>
                    </a:prstGeom>
                  </p:spPr>
                  <p:txBody>
                    <a:bodyPr wrap="square" lIns="91433" tIns="45716" rIns="91433" bIns="45716">
                      <a:spAutoFit/>
                    </a:bodyPr>
                    <a:lstStyle/>
                    <a:p>
                      <a:pPr marL="0" marR="0" lvl="0" indent="0" algn="just" defTabSz="914400" rtl="0" eaLnBrk="1" fontAlgn="auto" latinLnBrk="0" hangingPunct="1">
                        <a:lnSpc>
                          <a:spcPts val="12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原绍兴县国家税务局向金宝利公司作出绍县国税处</a:t>
                      </a:r>
                      <a:r>
                        <a:rPr kumimoji="0" lang="en-US" altLang="zh-CN"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[2012]5</a:t>
                      </a: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号</a:t>
                      </a:r>
                      <a:r>
                        <a:rPr kumimoji="0" lang="en-US" altLang="zh-CN"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a:t>
                      </a: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税务处理决定书</a:t>
                      </a:r>
                      <a:r>
                        <a:rPr kumimoji="0" lang="en-US" altLang="zh-CN"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a:t>
                      </a: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a:t>
                      </a:r>
                    </a:p>
                  </p:txBody>
                </p:sp>
              </p:grpSp>
            </p:grpSp>
            <p:cxnSp>
              <p:nvCxnSpPr>
                <p:cNvPr id="32" name="Straight Connector 9"/>
                <p:cNvCxnSpPr>
                  <a:cxnSpLocks/>
                </p:cNvCxnSpPr>
                <p:nvPr/>
              </p:nvCxnSpPr>
              <p:spPr>
                <a:xfrm flipV="1">
                  <a:off x="1517903" y="4060951"/>
                  <a:ext cx="0" cy="429431"/>
                </a:xfrm>
                <a:prstGeom prst="line">
                  <a:avLst/>
                </a:prstGeom>
                <a:noFill/>
                <a:ln w="9525" cap="flat" cmpd="sng" algn="ctr">
                  <a:solidFill>
                    <a:srgbClr val="FFFFFF">
                      <a:lumMod val="75000"/>
                    </a:srgbClr>
                  </a:solidFill>
                  <a:prstDash val="solid"/>
                  <a:miter lim="800000"/>
                </a:ln>
                <a:effectLst/>
              </p:spPr>
            </p:cxnSp>
            <p:cxnSp>
              <p:nvCxnSpPr>
                <p:cNvPr id="33" name="Straight Connector 9"/>
                <p:cNvCxnSpPr>
                  <a:cxnSpLocks/>
                </p:cNvCxnSpPr>
                <p:nvPr/>
              </p:nvCxnSpPr>
              <p:spPr>
                <a:xfrm flipV="1">
                  <a:off x="3211848" y="4061836"/>
                  <a:ext cx="0" cy="429431"/>
                </a:xfrm>
                <a:prstGeom prst="line">
                  <a:avLst/>
                </a:prstGeom>
                <a:noFill/>
                <a:ln w="9525" cap="flat" cmpd="sng" algn="ctr">
                  <a:solidFill>
                    <a:srgbClr val="FFFFFF">
                      <a:lumMod val="75000"/>
                    </a:srgbClr>
                  </a:solidFill>
                  <a:prstDash val="solid"/>
                  <a:miter lim="800000"/>
                </a:ln>
                <a:effectLst/>
              </p:spPr>
            </p:cxnSp>
          </p:grpSp>
          <p:cxnSp>
            <p:nvCxnSpPr>
              <p:cNvPr id="29" name="Straight Connector 11"/>
              <p:cNvCxnSpPr>
                <a:cxnSpLocks/>
              </p:cNvCxnSpPr>
              <p:nvPr/>
            </p:nvCxnSpPr>
            <p:spPr>
              <a:xfrm flipV="1">
                <a:off x="5878808" y="4000149"/>
                <a:ext cx="0" cy="397100"/>
              </a:xfrm>
              <a:prstGeom prst="line">
                <a:avLst/>
              </a:prstGeom>
              <a:noFill/>
              <a:ln w="9525" cap="flat" cmpd="sng" algn="ctr">
                <a:solidFill>
                  <a:srgbClr val="FFFFFF">
                    <a:lumMod val="75000"/>
                  </a:srgbClr>
                </a:solidFill>
                <a:prstDash val="solid"/>
                <a:miter lim="800000"/>
              </a:ln>
              <a:effectLst/>
            </p:spPr>
          </p:cxnSp>
          <p:cxnSp>
            <p:nvCxnSpPr>
              <p:cNvPr id="30" name="Straight Connector 11"/>
              <p:cNvCxnSpPr>
                <a:cxnSpLocks/>
              </p:cNvCxnSpPr>
              <p:nvPr/>
            </p:nvCxnSpPr>
            <p:spPr>
              <a:xfrm flipV="1">
                <a:off x="10152399" y="4032290"/>
                <a:ext cx="0" cy="397100"/>
              </a:xfrm>
              <a:prstGeom prst="line">
                <a:avLst/>
              </a:prstGeom>
              <a:noFill/>
              <a:ln w="9525" cap="flat" cmpd="sng" algn="ctr">
                <a:solidFill>
                  <a:srgbClr val="FFFFFF">
                    <a:lumMod val="75000"/>
                  </a:srgbClr>
                </a:solidFill>
                <a:prstDash val="solid"/>
                <a:miter lim="800000"/>
              </a:ln>
              <a:effectLst/>
            </p:spPr>
          </p:cxnSp>
        </p:grpSp>
        <p:sp>
          <p:nvSpPr>
            <p:cNvPr id="46" name="矩形 36"/>
            <p:cNvSpPr/>
            <p:nvPr/>
          </p:nvSpPr>
          <p:spPr>
            <a:xfrm>
              <a:off x="5368030" y="4555805"/>
              <a:ext cx="1382025" cy="1015655"/>
            </a:xfrm>
            <a:prstGeom prst="rect">
              <a:avLst/>
            </a:prstGeom>
          </p:spPr>
          <p:txBody>
            <a:bodyPr wrap="square" lIns="91433" tIns="45716" rIns="91433" bIns="45716">
              <a:spAutoFit/>
            </a:bodyPr>
            <a:lstStyle/>
            <a:p>
              <a:pPr marL="0" marR="0" lvl="0" indent="0" algn="just" defTabSz="914400" rtl="0" eaLnBrk="1" fontAlgn="auto" latinLnBrk="0" hangingPunct="1">
                <a:lnSpc>
                  <a:spcPts val="12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原绍兴县国家</a:t>
              </a:r>
              <a:r>
                <a:rPr kumimoji="0" lang="zh-CN" altLang="en-US" sz="900" b="0" i="0" u="none" strike="noStrike" kern="0" cap="none" spc="0" normalizeH="0" baseline="0" noProof="0" dirty="0" smtClean="0">
                  <a:ln>
                    <a:noFill/>
                  </a:ln>
                  <a:solidFill>
                    <a:srgbClr val="404040"/>
                  </a:solidFill>
                  <a:effectLst/>
                  <a:uLnTx/>
                  <a:uFillTx/>
                  <a:latin typeface="Microsoft YaHei"/>
                  <a:ea typeface="Microsoft YaHei"/>
                  <a:cs typeface="+mn-cs"/>
                  <a:sym typeface="FZHei-B01S" panose="02010601030101010101" pitchFamily="2" charset="-122"/>
                </a:rPr>
                <a:t>税务局刊登</a:t>
              </a:r>
              <a:r>
                <a:rPr kumimoji="0" lang="en-US" altLang="zh-CN"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2014</a:t>
              </a: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年度</a:t>
              </a:r>
              <a:r>
                <a:rPr kumimoji="0" lang="zh-CN" altLang="en-US" sz="900" b="0" i="0" u="none" strike="noStrike" kern="0" cap="none" spc="0" normalizeH="0" baseline="0" noProof="0" dirty="0" smtClean="0">
                  <a:ln>
                    <a:noFill/>
                  </a:ln>
                  <a:solidFill>
                    <a:srgbClr val="404040"/>
                  </a:solidFill>
                  <a:effectLst/>
                  <a:uLnTx/>
                  <a:uFillTx/>
                  <a:latin typeface="Microsoft YaHei"/>
                  <a:ea typeface="Microsoft YaHei"/>
                  <a:cs typeface="+mn-cs"/>
                  <a:sym typeface="FZHei-B01S" panose="02010601030101010101" pitchFamily="2" charset="-122"/>
                </a:rPr>
                <a:t>第四季度</a:t>
              </a:r>
              <a:r>
                <a:rPr kumimoji="0" lang="zh-CN" altLang="en-US" sz="900" b="0" i="0" u="none" strike="noStrike" kern="0" cap="none" spc="0" normalizeH="0" baseline="0" noProof="0" dirty="0">
                  <a:ln>
                    <a:noFill/>
                  </a:ln>
                  <a:solidFill>
                    <a:srgbClr val="404040"/>
                  </a:solidFill>
                  <a:effectLst/>
                  <a:uLnTx/>
                  <a:uFillTx/>
                  <a:latin typeface="Microsoft YaHei"/>
                  <a:ea typeface="Microsoft YaHei"/>
                  <a:cs typeface="+mn-cs"/>
                  <a:sym typeface="FZHei-B01S" panose="02010601030101010101" pitchFamily="2" charset="-122"/>
                </a:rPr>
                <a:t>欠税公告，</a:t>
              </a:r>
              <a:r>
                <a:rPr kumimoji="0" lang="zh-CN" altLang="en-US" sz="900" b="0" i="0" u="none" strike="noStrike" kern="0" cap="none" spc="0" normalizeH="0" baseline="0" noProof="0" dirty="0">
                  <a:ln>
                    <a:noFill/>
                  </a:ln>
                  <a:solidFill>
                    <a:srgbClr val="FF0000"/>
                  </a:solidFill>
                  <a:effectLst/>
                  <a:uLnTx/>
                  <a:uFillTx/>
                  <a:latin typeface="Microsoft YaHei"/>
                  <a:ea typeface="Microsoft YaHei"/>
                  <a:cs typeface="+mn-cs"/>
                  <a:sym typeface="FZHei-B01S" panose="02010601030101010101" pitchFamily="2" charset="-122"/>
                </a:rPr>
                <a:t>税款所属期起、止期间为</a:t>
              </a:r>
              <a:r>
                <a:rPr kumimoji="0" lang="en-US" altLang="zh-CN" sz="900" b="0" i="0" u="none" strike="noStrike" kern="0" cap="none" spc="0" normalizeH="0" baseline="0" noProof="0" dirty="0">
                  <a:ln>
                    <a:noFill/>
                  </a:ln>
                  <a:solidFill>
                    <a:srgbClr val="FF0000"/>
                  </a:solidFill>
                  <a:effectLst/>
                  <a:uLnTx/>
                  <a:uFillTx/>
                  <a:latin typeface="Microsoft YaHei"/>
                  <a:ea typeface="Microsoft YaHei"/>
                  <a:cs typeface="+mn-cs"/>
                  <a:sym typeface="FZHei-B01S" panose="02010601030101010101" pitchFamily="2" charset="-122"/>
                </a:rPr>
                <a:t>2006</a:t>
              </a:r>
              <a:r>
                <a:rPr kumimoji="0" lang="zh-CN" altLang="en-US" sz="900" b="0" i="0" u="none" strike="noStrike" kern="0" cap="none" spc="0" normalizeH="0" baseline="0" noProof="0" dirty="0">
                  <a:ln>
                    <a:noFill/>
                  </a:ln>
                  <a:solidFill>
                    <a:srgbClr val="FF0000"/>
                  </a:solidFill>
                  <a:effectLst/>
                  <a:uLnTx/>
                  <a:uFillTx/>
                  <a:latin typeface="Microsoft YaHei"/>
                  <a:ea typeface="Microsoft YaHei"/>
                  <a:cs typeface="+mn-cs"/>
                  <a:sym typeface="FZHei-B01S" panose="02010601030101010101" pitchFamily="2" charset="-122"/>
                </a:rPr>
                <a:t>年</a:t>
              </a:r>
              <a:r>
                <a:rPr kumimoji="0" lang="en-US" altLang="zh-CN" sz="900" b="0" i="0" u="none" strike="noStrike" kern="0" cap="none" spc="0" normalizeH="0" baseline="0" noProof="0" dirty="0">
                  <a:ln>
                    <a:noFill/>
                  </a:ln>
                  <a:solidFill>
                    <a:srgbClr val="FF0000"/>
                  </a:solidFill>
                  <a:effectLst/>
                  <a:uLnTx/>
                  <a:uFillTx/>
                  <a:latin typeface="Microsoft YaHei"/>
                  <a:ea typeface="Microsoft YaHei"/>
                  <a:cs typeface="+mn-cs"/>
                  <a:sym typeface="FZHei-B01S" panose="02010601030101010101" pitchFamily="2" charset="-122"/>
                </a:rPr>
                <a:t>1</a:t>
              </a:r>
              <a:r>
                <a:rPr kumimoji="0" lang="zh-CN" altLang="en-US" sz="900" b="0" i="0" u="none" strike="noStrike" kern="0" cap="none" spc="0" normalizeH="0" baseline="0" noProof="0" dirty="0">
                  <a:ln>
                    <a:noFill/>
                  </a:ln>
                  <a:solidFill>
                    <a:srgbClr val="FF0000"/>
                  </a:solidFill>
                  <a:effectLst/>
                  <a:uLnTx/>
                  <a:uFillTx/>
                  <a:latin typeface="Microsoft YaHei"/>
                  <a:ea typeface="Microsoft YaHei"/>
                  <a:cs typeface="+mn-cs"/>
                  <a:sym typeface="FZHei-B01S" panose="02010601030101010101" pitchFamily="2" charset="-122"/>
                </a:rPr>
                <a:t>月至</a:t>
              </a:r>
              <a:r>
                <a:rPr kumimoji="0" lang="en-US" altLang="zh-CN" sz="900" b="0" i="0" u="none" strike="noStrike" kern="0" cap="none" spc="0" normalizeH="0" baseline="0" noProof="0" dirty="0">
                  <a:ln>
                    <a:noFill/>
                  </a:ln>
                  <a:solidFill>
                    <a:srgbClr val="FF0000"/>
                  </a:solidFill>
                  <a:effectLst/>
                  <a:uLnTx/>
                  <a:uFillTx/>
                  <a:latin typeface="Microsoft YaHei"/>
                  <a:ea typeface="Microsoft YaHei"/>
                  <a:cs typeface="+mn-cs"/>
                  <a:sym typeface="FZHei-B01S" panose="02010601030101010101" pitchFamily="2" charset="-122"/>
                </a:rPr>
                <a:t>2010</a:t>
              </a:r>
              <a:r>
                <a:rPr kumimoji="0" lang="zh-CN" altLang="en-US" sz="900" b="0" i="0" u="none" strike="noStrike" kern="0" cap="none" spc="0" normalizeH="0" baseline="0" noProof="0" dirty="0">
                  <a:ln>
                    <a:noFill/>
                  </a:ln>
                  <a:solidFill>
                    <a:srgbClr val="FF0000"/>
                  </a:solidFill>
                  <a:effectLst/>
                  <a:uLnTx/>
                  <a:uFillTx/>
                  <a:latin typeface="Microsoft YaHei"/>
                  <a:ea typeface="Microsoft YaHei"/>
                  <a:cs typeface="+mn-cs"/>
                  <a:sym typeface="FZHei-B01S" panose="02010601030101010101" pitchFamily="2" charset="-122"/>
                </a:rPr>
                <a:t>年</a:t>
              </a:r>
              <a:r>
                <a:rPr kumimoji="0" lang="en-US" altLang="zh-CN" sz="900" b="0" i="0" u="none" strike="noStrike" kern="0" cap="none" spc="0" normalizeH="0" baseline="0" noProof="0" dirty="0">
                  <a:ln>
                    <a:noFill/>
                  </a:ln>
                  <a:solidFill>
                    <a:srgbClr val="FF0000"/>
                  </a:solidFill>
                  <a:effectLst/>
                  <a:uLnTx/>
                  <a:uFillTx/>
                  <a:latin typeface="Microsoft YaHei"/>
                  <a:ea typeface="Microsoft YaHei"/>
                  <a:cs typeface="+mn-cs"/>
                  <a:sym typeface="FZHei-B01S" panose="02010601030101010101" pitchFamily="2" charset="-122"/>
                </a:rPr>
                <a:t>7</a:t>
              </a:r>
              <a:r>
                <a:rPr kumimoji="0" lang="zh-CN" altLang="en-US" sz="900" b="0" i="0" u="none" strike="noStrike" kern="0" cap="none" spc="0" normalizeH="0" baseline="0" noProof="0" dirty="0" smtClean="0">
                  <a:ln>
                    <a:noFill/>
                  </a:ln>
                  <a:solidFill>
                    <a:srgbClr val="FF0000"/>
                  </a:solidFill>
                  <a:effectLst/>
                  <a:uLnTx/>
                  <a:uFillTx/>
                  <a:latin typeface="Microsoft YaHei"/>
                  <a:ea typeface="Microsoft YaHei"/>
                  <a:cs typeface="+mn-cs"/>
                  <a:sym typeface="FZHei-B01S" panose="02010601030101010101" pitchFamily="2" charset="-122"/>
                </a:rPr>
                <a:t>月，</a:t>
              </a:r>
              <a:r>
                <a:rPr kumimoji="0" lang="zh-CN" altLang="en-US" sz="900" b="0" i="0" u="none" strike="noStrike" kern="1200" cap="none" spc="0" normalizeH="0" baseline="0" noProof="0" dirty="0">
                  <a:ln>
                    <a:noFill/>
                  </a:ln>
                  <a:solidFill>
                    <a:srgbClr val="404040"/>
                  </a:solidFill>
                  <a:effectLst/>
                  <a:uLnTx/>
                  <a:uFillTx/>
                  <a:latin typeface="Times New Roman"/>
                  <a:ea typeface="Microsoft YaHei"/>
                  <a:cs typeface="+mn-cs"/>
                </a:rPr>
                <a:t>税款属性为稽查部门查补</a:t>
              </a:r>
              <a:r>
                <a:rPr kumimoji="0" lang="zh-CN" altLang="en-US" sz="900" b="0" i="0" u="none" strike="noStrike" kern="1200" cap="none" spc="0" normalizeH="0" baseline="0" noProof="0" dirty="0" smtClean="0">
                  <a:ln>
                    <a:noFill/>
                  </a:ln>
                  <a:solidFill>
                    <a:srgbClr val="404040"/>
                  </a:solidFill>
                  <a:effectLst/>
                  <a:uLnTx/>
                  <a:uFillTx/>
                  <a:latin typeface="Times New Roman"/>
                  <a:ea typeface="Microsoft YaHei"/>
                  <a:cs typeface="+mn-cs"/>
                </a:rPr>
                <a:t>罚没。</a:t>
              </a:r>
              <a:endParaRPr kumimoji="0" lang="en-US" altLang="zh-CN" sz="900" b="0" i="0" u="none" strike="noStrike" kern="0" cap="none" spc="0" normalizeH="0" baseline="0" noProof="0" dirty="0">
                <a:ln>
                  <a:noFill/>
                </a:ln>
                <a:solidFill>
                  <a:srgbClr val="FF0000"/>
                </a:solidFill>
                <a:effectLst/>
                <a:uLnTx/>
                <a:uFillTx/>
                <a:latin typeface="Microsoft YaHei"/>
                <a:ea typeface="Microsoft YaHei"/>
                <a:cs typeface="+mn-cs"/>
                <a:sym typeface="FZHei-B01S" panose="02010601030101010101" pitchFamily="2" charset="-122"/>
              </a:endParaRPr>
            </a:p>
          </p:txBody>
        </p:sp>
      </p:grpSp>
      <p:sp>
        <p:nvSpPr>
          <p:cNvPr id="48" name="标题 1"/>
          <p:cNvSpPr>
            <a:spLocks noGrp="1"/>
          </p:cNvSpPr>
          <p:nvPr>
            <p:ph type="title"/>
          </p:nvPr>
        </p:nvSpPr>
        <p:spPr>
          <a:xfrm>
            <a:off x="154683" y="288516"/>
            <a:ext cx="8406000" cy="720000"/>
          </a:xfrm>
        </p:spPr>
        <p:txBody>
          <a:bodyPr>
            <a:normAutofit/>
          </a:bodyPr>
          <a:lstStyle/>
          <a:p>
            <a:r>
              <a:rPr lang="zh-CN" altLang="en-US" sz="4000" dirty="0" smtClean="0">
                <a:latin typeface="Arial" panose="020B0604020202020204" pitchFamily="34" charset="0"/>
                <a:ea typeface="微软雅黑" panose="020B0503020204020204" pitchFamily="34" charset="-122"/>
              </a:rPr>
              <a:t>司法案例</a:t>
            </a:r>
            <a:r>
              <a:rPr lang="en-US" altLang="zh-CN" sz="4000" dirty="0" smtClean="0">
                <a:latin typeface="Arial" panose="020B0604020202020204" pitchFamily="34" charset="0"/>
                <a:ea typeface="微软雅黑" panose="020B0503020204020204" pitchFamily="34" charset="-122"/>
              </a:rPr>
              <a:t>3</a:t>
            </a:r>
            <a:r>
              <a:rPr lang="zh-CN" altLang="en-US" sz="4000" dirty="0" smtClean="0">
                <a:latin typeface="Arial" panose="020B0604020202020204" pitchFamily="34" charset="0"/>
                <a:ea typeface="微软雅黑" panose="020B0503020204020204" pitchFamily="34" charset="-122"/>
              </a:rPr>
              <a:t>：税收债权发生时间</a:t>
            </a:r>
            <a:r>
              <a:rPr lang="en-US" altLang="zh-CN" sz="2000" dirty="0" smtClean="0"/>
              <a:t>(</a:t>
            </a:r>
            <a:r>
              <a:rPr lang="en-US" altLang="zh-CN" sz="2000" dirty="0"/>
              <a:t>2017)</a:t>
            </a:r>
            <a:r>
              <a:rPr lang="zh-CN" altLang="en-US" sz="2000" dirty="0"/>
              <a:t>浙</a:t>
            </a:r>
            <a:r>
              <a:rPr lang="en-US" altLang="zh-CN" sz="2000" dirty="0"/>
              <a:t>06</a:t>
            </a:r>
            <a:r>
              <a:rPr lang="zh-CN" altLang="en-US" sz="2000" dirty="0"/>
              <a:t>民终</a:t>
            </a:r>
            <a:r>
              <a:rPr lang="en-US" altLang="zh-CN" sz="2000" dirty="0"/>
              <a:t>1119</a:t>
            </a:r>
            <a:r>
              <a:rPr lang="zh-CN" altLang="en-US" sz="2000" dirty="0"/>
              <a:t>号</a:t>
            </a:r>
            <a:endParaRPr lang="zh-CN" altLang="en-US" sz="2000" dirty="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3232686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Microsoft YaHei"/>
                <a:cs typeface="+mn-cs"/>
              </a:rPr>
              <a:pPr marL="0" marR="0" lvl="0" indent="0" algn="r" defTabSz="180000" rtl="0" eaLnBrk="1" fontAlgn="auto" latinLnBrk="0" hangingPunct="1">
                <a:lnSpc>
                  <a:spcPct val="100000"/>
                </a:lnSpc>
                <a:spcBef>
                  <a:spcPts val="0"/>
                </a:spcBef>
                <a:spcAft>
                  <a:spcPts val="0"/>
                </a:spcAft>
                <a:buClrTx/>
                <a:buSzTx/>
                <a:buFontTx/>
                <a:buNone/>
                <a:tabLst/>
                <a:defRPr/>
              </a:pPr>
              <a:t>37</a:t>
            </a:fld>
            <a:endParaRPr kumimoji="0" lang="en-AU" sz="800" b="0" i="0" u="none" strike="noStrike" kern="1200" cap="none" spc="0" normalizeH="0" baseline="0" noProof="0" dirty="0">
              <a:ln>
                <a:noFill/>
              </a:ln>
              <a:solidFill>
                <a:srgbClr val="808285"/>
              </a:solidFill>
              <a:effectLst/>
              <a:uLnTx/>
              <a:uFillTx/>
              <a:latin typeface="Arial"/>
              <a:ea typeface="Microsoft YaHei"/>
              <a:cs typeface="+mn-cs"/>
            </a:endParaRPr>
          </a:p>
        </p:txBody>
      </p:sp>
      <p:sp>
        <p:nvSpPr>
          <p:cNvPr id="13" name="五边形 12"/>
          <p:cNvSpPr/>
          <p:nvPr/>
        </p:nvSpPr>
        <p:spPr>
          <a:xfrm>
            <a:off x="1" y="1179278"/>
            <a:ext cx="1952089" cy="653906"/>
          </a:xfrm>
          <a:prstGeom prst="homePlate">
            <a:avLst/>
          </a:prstGeom>
          <a:solidFill>
            <a:srgbClr val="00A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涉税争议焦点</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335291" y="1815600"/>
            <a:ext cx="8478687" cy="2235405"/>
          </a:xfrm>
          <a:prstGeom prst="rect">
            <a:avLst/>
          </a:prstGeom>
          <a:noFill/>
          <a:ln w="25400" cap="flat" cmpd="sng" algn="ctr">
            <a:solidFill>
              <a:srgbClr val="00AEEE"/>
            </a:solidFill>
            <a:prstDash val="solid"/>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中国农业银行股份有限公司绍兴越城支行</a:t>
            </a: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（以下简称“农行越城支行”）等诉绍兴金宝利纺织有限公司（以下简称“金宝利”）破产债权纠纷</a:t>
            </a:r>
            <a:r>
              <a:rPr kumimoji="0" lang="zh-CN" altLang="en-US"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案</a:t>
            </a:r>
            <a:endParaRPr kumimoji="0" lang="en-US" altLang="zh-CN"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200000"/>
              </a:lnSpc>
              <a:spcBef>
                <a:spcPts val="1200"/>
              </a:spcBef>
              <a:spcAft>
                <a:spcPts val="1200"/>
              </a:spcAft>
              <a:buClr>
                <a:srgbClr val="00AEEE"/>
              </a:buClr>
              <a:buSzTx/>
              <a:buFont typeface="Arial" panose="020B0604020202020204" pitchFamily="34" charset="0"/>
              <a:buChar char="•"/>
              <a:tabLst/>
              <a:defRPr/>
            </a:pPr>
            <a:r>
              <a:rPr kumimoji="0" lang="zh-CN" altLang="en-US" sz="20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柯桥国</a:t>
            </a:r>
            <a:r>
              <a:rPr kumimoji="0" lang="zh-CN" altLang="en-US" sz="20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税的案涉税收债权发生时间如何确定？</a:t>
            </a:r>
            <a:endParaRPr kumimoji="0" lang="en-US" altLang="zh-CN" sz="20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p:txBody>
      </p:sp>
      <p:sp>
        <p:nvSpPr>
          <p:cNvPr id="7" name="标题 1"/>
          <p:cNvSpPr>
            <a:spLocks noGrp="1"/>
          </p:cNvSpPr>
          <p:nvPr>
            <p:ph type="title"/>
          </p:nvPr>
        </p:nvSpPr>
        <p:spPr>
          <a:xfrm>
            <a:off x="154683" y="288516"/>
            <a:ext cx="8406000" cy="720000"/>
          </a:xfrm>
        </p:spPr>
        <p:txBody>
          <a:bodyPr>
            <a:normAutofit/>
          </a:bodyPr>
          <a:lstStyle/>
          <a:p>
            <a:r>
              <a:rPr lang="zh-CN" altLang="en-US" sz="4000" dirty="0" smtClean="0">
                <a:latin typeface="Arial" panose="020B0604020202020204" pitchFamily="34" charset="0"/>
                <a:ea typeface="微软雅黑" panose="020B0503020204020204" pitchFamily="34" charset="-122"/>
              </a:rPr>
              <a:t>司法案例</a:t>
            </a:r>
            <a:r>
              <a:rPr lang="en-US" altLang="zh-CN" sz="4000" dirty="0" smtClean="0">
                <a:latin typeface="Arial" panose="020B0604020202020204" pitchFamily="34" charset="0"/>
                <a:ea typeface="微软雅黑" panose="020B0503020204020204" pitchFamily="34" charset="-122"/>
              </a:rPr>
              <a:t>3</a:t>
            </a:r>
            <a:r>
              <a:rPr lang="zh-CN" altLang="en-US" sz="4000" dirty="0" smtClean="0">
                <a:latin typeface="Arial" panose="020B0604020202020204" pitchFamily="34" charset="0"/>
                <a:ea typeface="微软雅黑" panose="020B0503020204020204" pitchFamily="34" charset="-122"/>
              </a:rPr>
              <a:t>：税收债权发生时间</a:t>
            </a:r>
            <a:r>
              <a:rPr lang="en-US" altLang="zh-CN" sz="2000" dirty="0" smtClean="0"/>
              <a:t>(</a:t>
            </a:r>
            <a:r>
              <a:rPr lang="en-US" altLang="zh-CN" sz="2000" dirty="0"/>
              <a:t>2017)</a:t>
            </a:r>
            <a:r>
              <a:rPr lang="zh-CN" altLang="en-US" sz="2000" dirty="0"/>
              <a:t>浙</a:t>
            </a:r>
            <a:r>
              <a:rPr lang="en-US" altLang="zh-CN" sz="2000" dirty="0"/>
              <a:t>06</a:t>
            </a:r>
            <a:r>
              <a:rPr lang="zh-CN" altLang="en-US" sz="2000" dirty="0"/>
              <a:t>民终</a:t>
            </a:r>
            <a:r>
              <a:rPr lang="en-US" altLang="zh-CN" sz="2000" dirty="0"/>
              <a:t>1119</a:t>
            </a:r>
            <a:r>
              <a:rPr lang="zh-CN" altLang="en-US" sz="2000" dirty="0"/>
              <a:t>号</a:t>
            </a:r>
            <a:endParaRPr lang="zh-CN" altLang="en-US" sz="2000" dirty="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1533146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Microsoft YaHei"/>
                <a:cs typeface="+mn-cs"/>
              </a:rPr>
              <a:pPr marL="0" marR="0" lvl="0" indent="0" algn="r" defTabSz="180000" rtl="0" eaLnBrk="1" fontAlgn="auto" latinLnBrk="0" hangingPunct="1">
                <a:lnSpc>
                  <a:spcPct val="100000"/>
                </a:lnSpc>
                <a:spcBef>
                  <a:spcPts val="0"/>
                </a:spcBef>
                <a:spcAft>
                  <a:spcPts val="0"/>
                </a:spcAft>
                <a:buClrTx/>
                <a:buSzTx/>
                <a:buFontTx/>
                <a:buNone/>
                <a:tabLst/>
                <a:defRPr/>
              </a:pPr>
              <a:t>38</a:t>
            </a:fld>
            <a:endParaRPr kumimoji="0" lang="en-AU" sz="800" b="0" i="0" u="none" strike="noStrike" kern="1200" cap="none" spc="0" normalizeH="0" baseline="0" noProof="0" dirty="0">
              <a:ln>
                <a:noFill/>
              </a:ln>
              <a:solidFill>
                <a:srgbClr val="808285"/>
              </a:solidFill>
              <a:effectLst/>
              <a:uLnTx/>
              <a:uFillTx/>
              <a:latin typeface="Arial"/>
              <a:ea typeface="Microsoft YaHei"/>
              <a:cs typeface="+mn-cs"/>
            </a:endParaRPr>
          </a:p>
        </p:txBody>
      </p:sp>
      <p:sp>
        <p:nvSpPr>
          <p:cNvPr id="13" name="五边形 12"/>
          <p:cNvSpPr/>
          <p:nvPr/>
        </p:nvSpPr>
        <p:spPr>
          <a:xfrm>
            <a:off x="1" y="1179278"/>
            <a:ext cx="1438381" cy="653906"/>
          </a:xfrm>
          <a:prstGeom prst="homePlate">
            <a:avLst/>
          </a:prstGeom>
          <a:solidFill>
            <a:srgbClr val="00A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各方观点</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335291" y="1815599"/>
            <a:ext cx="8592952" cy="4967973"/>
          </a:xfrm>
          <a:prstGeom prst="rect">
            <a:avLst/>
          </a:prstGeom>
          <a:noFill/>
          <a:ln w="25400" cap="flat" cmpd="sng" algn="ctr">
            <a:solidFill>
              <a:srgbClr val="00AEEE"/>
            </a:solidFill>
            <a:prstDash val="solid"/>
          </a:ln>
          <a:effectLst/>
        </p:spPr>
        <p:txBody>
          <a:bodyPr rtlCol="0" anchor="ct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中国农业银行股份有限公司绍兴越城支行（以下简称“农行越城支行”）等诉绍兴金宝利纺织有限公司（以下简称“金宝利”）破产债权</a:t>
            </a:r>
            <a:r>
              <a:rPr kumimoji="0" lang="zh-CN" altLang="en-US"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纠纷案</a:t>
            </a:r>
            <a:endParaRPr kumimoji="0" lang="en-US" altLang="zh-CN"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600"/>
              </a:spcBef>
              <a:spcAft>
                <a:spcPts val="600"/>
              </a:spcAft>
              <a:buClr>
                <a:srgbClr val="00AEEE"/>
              </a:buClr>
              <a:buSzTx/>
              <a:buFont typeface="Arial" panose="020B0604020202020204" pitchFamily="34" charset="0"/>
              <a:buChar char="•"/>
              <a:tabLst/>
              <a:defRPr/>
            </a:pP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一审原告、二审上诉人（中国农业银行股份有限公司绍兴越城支行）</a:t>
            </a:r>
            <a:endParaRPr kumimoji="0" lang="en-US" altLang="zh-CN"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600"/>
              </a:spcBef>
              <a:spcAft>
                <a:spcPts val="600"/>
              </a:spcAft>
              <a:buClr>
                <a:srgbClr val="00AEEE"/>
              </a:buClr>
              <a:buSzTx/>
              <a:buFont typeface="+mj-lt"/>
              <a:buAutoNum type="arabicPeriod"/>
              <a:tabLst/>
              <a:defRPr/>
            </a:pPr>
            <a:r>
              <a:rPr kumimoji="0" lang="zh-CN" altLang="en-US" sz="1400" b="0" i="0" u="none" strike="noStrike" kern="0" cap="none" spc="0" normalizeH="0" baseline="0" noProof="0" dirty="0" smtClean="0">
                <a:ln>
                  <a:noFill/>
                </a:ln>
                <a:solidFill>
                  <a:srgbClr val="FF0000"/>
                </a:solidFill>
                <a:effectLst/>
                <a:uLnTx/>
                <a:uFillTx/>
                <a:latin typeface="微软雅黑" panose="020B0503020204020204" pitchFamily="34" charset="-122"/>
                <a:ea typeface="Microsoft YaHei"/>
                <a:cs typeface="+mn-cs"/>
              </a:rPr>
              <a:t>税收</a:t>
            </a:r>
            <a:r>
              <a:rPr kumimoji="0" lang="zh-CN" altLang="en-US" sz="1400" b="0" i="0" u="none" strike="noStrike" kern="0" cap="none" spc="0" normalizeH="0" baseline="0" noProof="0" dirty="0">
                <a:ln>
                  <a:noFill/>
                </a:ln>
                <a:solidFill>
                  <a:srgbClr val="FF0000"/>
                </a:solidFill>
                <a:effectLst/>
                <a:uLnTx/>
                <a:uFillTx/>
                <a:latin typeface="微软雅黑" panose="020B0503020204020204" pitchFamily="34" charset="-122"/>
                <a:ea typeface="Microsoft YaHei"/>
                <a:cs typeface="+mn-cs"/>
              </a:rPr>
              <a:t>债权应当以税务部门作出处罚决定或刊登欠税公告作为税收发生准据</a:t>
            </a:r>
            <a:r>
              <a:rPr kumimoji="0" lang="zh-CN" altLang="en-US" sz="1400" b="0" i="0" u="none" strike="noStrike" kern="0" cap="none" spc="0" normalizeH="0" baseline="0" noProof="0" dirty="0" smtClean="0">
                <a:ln>
                  <a:noFill/>
                </a:ln>
                <a:solidFill>
                  <a:srgbClr val="FF0000"/>
                </a:solidFill>
                <a:effectLst/>
                <a:uLnTx/>
                <a:uFillTx/>
                <a:latin typeface="微软雅黑" panose="020B0503020204020204" pitchFamily="34" charset="-122"/>
                <a:ea typeface="Microsoft YaHei"/>
                <a:cs typeface="+mn-cs"/>
              </a:rPr>
              <a:t>时间</a:t>
            </a:r>
            <a:endParaRPr kumimoji="0" lang="en-US" altLang="zh-CN" sz="1400" b="0" i="0" u="none" strike="noStrike" kern="0" cap="none" spc="0" normalizeH="0" baseline="0" noProof="0" dirty="0" smtClean="0">
              <a:ln>
                <a:noFill/>
              </a:ln>
              <a:solidFill>
                <a:srgbClr val="FF000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600"/>
              </a:spcBef>
              <a:spcAft>
                <a:spcPts val="600"/>
              </a:spcAft>
              <a:buClr>
                <a:srgbClr val="00AEEE"/>
              </a:buClr>
              <a:buSzTx/>
              <a:buFont typeface="+mj-lt"/>
              <a:buAutoNum type="arabicPeriod"/>
              <a:tabLst/>
              <a:defRPr/>
            </a:pP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本</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案应</a:t>
            </a: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适用</a:t>
            </a:r>
            <a:r>
              <a:rPr kumimoji="0" lang="en-US" altLang="zh-CN"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破产法</a:t>
            </a:r>
            <a:r>
              <a:rPr kumimoji="0" lang="en-US" altLang="zh-CN"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而非</a:t>
            </a:r>
            <a:r>
              <a:rPr kumimoji="0" lang="en-US" altLang="zh-CN"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税收征管法</a:t>
            </a:r>
            <a:r>
              <a:rPr kumimoji="0" lang="en-US" altLang="zh-CN"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一审适用法律有</a:t>
            </a: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误</a:t>
            </a:r>
            <a:endPar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600"/>
              </a:spcBef>
              <a:spcAft>
                <a:spcPts val="600"/>
              </a:spcAft>
              <a:buClr>
                <a:srgbClr val="00AEEE"/>
              </a:buClr>
              <a:buSzTx/>
              <a:buFont typeface="Arial" panose="020B0604020202020204" pitchFamily="34" charset="0"/>
              <a:buChar char="•"/>
              <a:tabLst/>
              <a:defRPr/>
            </a:pP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一审被告、二审被上诉人（</a:t>
            </a:r>
            <a:r>
              <a:rPr kumimoji="0" lang="zh-CN" altLang="en-US" sz="1600" b="1" i="0" u="none" strike="noStrike" kern="1200" cap="none" spc="0" normalizeH="0" baseline="0" noProof="0" dirty="0">
                <a:ln>
                  <a:noFill/>
                </a:ln>
                <a:solidFill>
                  <a:srgbClr val="404040"/>
                </a:solidFill>
                <a:effectLst/>
                <a:uLnTx/>
                <a:uFillTx/>
                <a:latin typeface="Times New Roman"/>
                <a:ea typeface="Microsoft YaHei"/>
                <a:cs typeface="+mn-cs"/>
              </a:rPr>
              <a:t>绍兴金宝利纺织有限公司</a:t>
            </a: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endParaRPr kumimoji="0" lang="en-US" altLang="zh-CN"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600"/>
              </a:spcBef>
              <a:spcAft>
                <a:spcPts val="600"/>
              </a:spcAft>
              <a:buClr>
                <a:srgbClr val="00AEEE"/>
              </a:buClr>
              <a:buSzTx/>
              <a:buFont typeface="+mj-lt"/>
              <a:buAutoNum type="arabicPeriod"/>
              <a:tabLst/>
              <a:defRPr/>
            </a:pPr>
            <a:r>
              <a:rPr kumimoji="0" lang="zh-CN" altLang="en-US" sz="1400" b="0" i="0" u="none" strike="noStrike" kern="0" cap="none" spc="0" normalizeH="0" baseline="0" noProof="0" dirty="0" smtClean="0">
                <a:ln>
                  <a:noFill/>
                </a:ln>
                <a:solidFill>
                  <a:srgbClr val="FF0000"/>
                </a:solidFill>
                <a:effectLst/>
                <a:uLnTx/>
                <a:uFillTx/>
                <a:latin typeface="微软雅黑" panose="020B0503020204020204" pitchFamily="34" charset="-122"/>
                <a:ea typeface="Microsoft YaHei"/>
                <a:cs typeface="+mn-cs"/>
              </a:rPr>
              <a:t>应当</a:t>
            </a:r>
            <a:r>
              <a:rPr kumimoji="0" lang="zh-CN" altLang="en-US" sz="1400" b="0" i="0" u="none" strike="noStrike" kern="0" cap="none" spc="0" normalizeH="0" baseline="0" noProof="0" dirty="0">
                <a:ln>
                  <a:noFill/>
                </a:ln>
                <a:solidFill>
                  <a:srgbClr val="FF0000"/>
                </a:solidFill>
                <a:effectLst/>
                <a:uLnTx/>
                <a:uFillTx/>
                <a:latin typeface="微软雅黑" panose="020B0503020204020204" pitchFamily="34" charset="-122"/>
                <a:ea typeface="Microsoft YaHei"/>
                <a:cs typeface="+mn-cs"/>
              </a:rPr>
              <a:t>以实际欠缴而应缴时间为税收债权发生准据</a:t>
            </a:r>
            <a:r>
              <a:rPr kumimoji="0" lang="zh-CN" altLang="en-US" sz="1400" b="0" i="0" u="none" strike="noStrike" kern="0" cap="none" spc="0" normalizeH="0" baseline="0" noProof="0" dirty="0" smtClean="0">
                <a:ln>
                  <a:noFill/>
                </a:ln>
                <a:solidFill>
                  <a:srgbClr val="FF0000"/>
                </a:solidFill>
                <a:effectLst/>
                <a:uLnTx/>
                <a:uFillTx/>
                <a:latin typeface="微软雅黑" panose="020B0503020204020204" pitchFamily="34" charset="-122"/>
                <a:ea typeface="Microsoft YaHei"/>
                <a:cs typeface="+mn-cs"/>
              </a:rPr>
              <a:t>时间</a:t>
            </a:r>
            <a:endParaRPr kumimoji="0" lang="en-US" altLang="zh-CN" sz="1400" b="0" i="0" u="none" strike="noStrike" kern="0" cap="none" spc="0" normalizeH="0" baseline="0" noProof="0" dirty="0" smtClean="0">
              <a:ln>
                <a:noFill/>
              </a:ln>
              <a:solidFill>
                <a:srgbClr val="FF000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600"/>
              </a:spcBef>
              <a:spcAft>
                <a:spcPts val="600"/>
              </a:spcAft>
              <a:buClr>
                <a:srgbClr val="00AEEE"/>
              </a:buClr>
              <a:buSzTx/>
              <a:buFont typeface="+mj-lt"/>
              <a:buAutoNum type="arabicPeriod"/>
              <a:tabLst/>
              <a:defRPr/>
            </a:pPr>
            <a:r>
              <a:rPr kumimoji="0" lang="zh-CN" altLang="en-US" sz="1400" b="0" i="0" u="none" strike="noStrike" kern="1200" cap="none" spc="0" normalizeH="0" baseline="0" noProof="0" dirty="0" smtClean="0">
                <a:ln>
                  <a:noFill/>
                </a:ln>
                <a:solidFill>
                  <a:srgbClr val="404040"/>
                </a:solidFill>
                <a:effectLst/>
                <a:uLnTx/>
                <a:uFillTx/>
                <a:latin typeface="Times New Roman"/>
                <a:ea typeface="Microsoft YaHei"/>
                <a:cs typeface="+mn-cs"/>
              </a:rPr>
              <a:t>农行越城支行</a:t>
            </a:r>
            <a:r>
              <a:rPr kumimoji="0" lang="zh-CN" altLang="en-US" sz="1400" b="0" i="0" u="none" strike="noStrike" kern="1200" cap="none" spc="0" normalizeH="0" baseline="0" noProof="0" dirty="0">
                <a:ln>
                  <a:noFill/>
                </a:ln>
                <a:solidFill>
                  <a:srgbClr val="404040"/>
                </a:solidFill>
                <a:effectLst/>
                <a:uLnTx/>
                <a:uFillTx/>
                <a:latin typeface="Times New Roman"/>
                <a:ea typeface="Microsoft YaHei"/>
                <a:cs typeface="+mn-cs"/>
              </a:rPr>
              <a:t>以柯桥国税未收滞纳金来证明税收债权发生时间逻辑有</a:t>
            </a:r>
            <a:r>
              <a:rPr kumimoji="0" lang="zh-CN" altLang="en-US" sz="1400" b="0" i="0" u="none" strike="noStrike" kern="1200" cap="none" spc="0" normalizeH="0" baseline="0" noProof="0" dirty="0" smtClean="0">
                <a:ln>
                  <a:noFill/>
                </a:ln>
                <a:solidFill>
                  <a:srgbClr val="404040"/>
                </a:solidFill>
                <a:effectLst/>
                <a:uLnTx/>
                <a:uFillTx/>
                <a:latin typeface="Times New Roman"/>
                <a:ea typeface="Microsoft YaHei"/>
                <a:cs typeface="+mn-cs"/>
              </a:rPr>
              <a:t>误</a:t>
            </a:r>
            <a:endParaRPr kumimoji="0" lang="en-US" altLang="zh-CN" sz="1400" b="0" i="0" u="none" strike="noStrike" kern="1200" cap="none" spc="0" normalizeH="0" baseline="0" noProof="0" dirty="0" smtClean="0">
              <a:ln>
                <a:noFill/>
              </a:ln>
              <a:solidFill>
                <a:srgbClr val="404040"/>
              </a:solidFill>
              <a:effectLst/>
              <a:uLnTx/>
              <a:uFillTx/>
              <a:latin typeface="Times New Roman"/>
              <a:ea typeface="Microsoft YaHei"/>
              <a:cs typeface="+mn-cs"/>
            </a:endParaRPr>
          </a:p>
          <a:p>
            <a:pPr marL="800100" marR="0" lvl="1" indent="-342900" algn="just" defTabSz="914400" rtl="0" eaLnBrk="1" fontAlgn="auto" latinLnBrk="0" hangingPunct="1">
              <a:lnSpc>
                <a:spcPct val="100000"/>
              </a:lnSpc>
              <a:spcBef>
                <a:spcPts val="600"/>
              </a:spcBef>
              <a:spcAft>
                <a:spcPts val="600"/>
              </a:spcAft>
              <a:buClr>
                <a:srgbClr val="00AEEE"/>
              </a:buClr>
              <a:buSzTx/>
              <a:buFont typeface="+mj-lt"/>
              <a:buAutoNum type="arabicPeriod"/>
              <a:tabLst/>
              <a:defRPr/>
            </a:pPr>
            <a:r>
              <a:rPr kumimoji="0" lang="zh-CN" altLang="en-US" sz="1400" b="0" i="0" u="none" strike="noStrike" kern="1200" cap="none" spc="0" normalizeH="0" baseline="0" noProof="0" dirty="0">
                <a:ln>
                  <a:noFill/>
                </a:ln>
                <a:solidFill>
                  <a:srgbClr val="404040"/>
                </a:solidFill>
                <a:effectLst/>
                <a:uLnTx/>
                <a:uFillTx/>
                <a:latin typeface="Times New Roman"/>
                <a:ea typeface="Microsoft YaHei"/>
                <a:cs typeface="+mn-cs"/>
              </a:rPr>
              <a:t>以欠税公示日来认定欠税发生时间有违法律</a:t>
            </a:r>
            <a:r>
              <a:rPr kumimoji="0" lang="zh-CN" altLang="en-US" sz="1400" b="0" i="0" u="none" strike="noStrike" kern="1200" cap="none" spc="0" normalizeH="0" baseline="0" noProof="0" dirty="0" smtClean="0">
                <a:ln>
                  <a:noFill/>
                </a:ln>
                <a:solidFill>
                  <a:srgbClr val="404040"/>
                </a:solidFill>
                <a:effectLst/>
                <a:uLnTx/>
                <a:uFillTx/>
                <a:latin typeface="Times New Roman"/>
                <a:ea typeface="Microsoft YaHei"/>
                <a:cs typeface="+mn-cs"/>
              </a:rPr>
              <a:t>规定</a:t>
            </a:r>
            <a:endParaRPr kumimoji="0" lang="en-US" altLang="zh-CN"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600"/>
              </a:spcBef>
              <a:spcAft>
                <a:spcPts val="600"/>
              </a:spcAft>
              <a:buClr>
                <a:srgbClr val="00AEEE"/>
              </a:buClr>
              <a:buSzTx/>
              <a:buFont typeface="Arial" panose="020B0604020202020204" pitchFamily="34" charset="0"/>
              <a:buChar char="•"/>
              <a:tabLst/>
              <a:defRPr/>
            </a:pP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一审第三人、二审第三人（</a:t>
            </a:r>
            <a:r>
              <a:rPr kumimoji="0" lang="zh-CN" altLang="en-US" sz="1600" b="1" i="0" u="none" strike="noStrike" kern="1200" cap="none" spc="0" normalizeH="0" baseline="0" noProof="0" dirty="0">
                <a:ln>
                  <a:noFill/>
                </a:ln>
                <a:solidFill>
                  <a:srgbClr val="404040"/>
                </a:solidFill>
                <a:effectLst/>
                <a:uLnTx/>
                <a:uFillTx/>
                <a:latin typeface="Times New Roman"/>
                <a:ea typeface="Microsoft YaHei"/>
                <a:cs typeface="+mn-cs"/>
              </a:rPr>
              <a:t>绍兴市柯桥区国家税务局</a:t>
            </a: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endParaRPr kumimoji="0" lang="en-US" altLang="zh-CN" sz="16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600"/>
              </a:spcBef>
              <a:spcAft>
                <a:spcPts val="600"/>
              </a:spcAft>
              <a:buClr>
                <a:srgbClr val="00AEEE"/>
              </a:buClr>
              <a:buSzTx/>
              <a:buFont typeface="+mj-lt"/>
              <a:buAutoNum type="arabicPeriod"/>
              <a:tabLst/>
              <a:defRPr/>
            </a:pPr>
            <a:r>
              <a:rPr kumimoji="0" lang="zh-CN" altLang="en-US" sz="1400" b="0" i="0" u="none" strike="noStrike" kern="0" cap="none" spc="0" normalizeH="0" baseline="0" noProof="0" dirty="0">
                <a:ln>
                  <a:noFill/>
                </a:ln>
                <a:solidFill>
                  <a:srgbClr val="FF0000"/>
                </a:solidFill>
                <a:effectLst/>
                <a:uLnTx/>
                <a:uFillTx/>
                <a:latin typeface="微软雅黑" panose="020B0503020204020204" pitchFamily="34" charset="-122"/>
                <a:ea typeface="Microsoft YaHei"/>
                <a:cs typeface="+mn-cs"/>
              </a:rPr>
              <a:t>应当以实际欠缴而应缴时间为税收债权发生准据</a:t>
            </a:r>
            <a:r>
              <a:rPr kumimoji="0" lang="zh-CN" altLang="en-US" sz="1400" b="0" i="0" u="none" strike="noStrike" kern="0" cap="none" spc="0" normalizeH="0" baseline="0" noProof="0" dirty="0" smtClean="0">
                <a:ln>
                  <a:noFill/>
                </a:ln>
                <a:solidFill>
                  <a:srgbClr val="FF0000"/>
                </a:solidFill>
                <a:effectLst/>
                <a:uLnTx/>
                <a:uFillTx/>
                <a:latin typeface="微软雅黑" panose="020B0503020204020204" pitchFamily="34" charset="-122"/>
                <a:ea typeface="Microsoft YaHei"/>
                <a:cs typeface="+mn-cs"/>
              </a:rPr>
              <a:t>时间</a:t>
            </a:r>
            <a:endParaRPr kumimoji="0" lang="en-US" altLang="zh-CN" sz="1400" b="0" i="0" u="none" strike="noStrike" kern="0" cap="none" spc="0" normalizeH="0" baseline="0" noProof="0" dirty="0" smtClean="0">
              <a:ln>
                <a:noFill/>
              </a:ln>
              <a:solidFill>
                <a:srgbClr val="FF000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600"/>
              </a:spcBef>
              <a:spcAft>
                <a:spcPts val="600"/>
              </a:spcAft>
              <a:buClr>
                <a:srgbClr val="00AEEE"/>
              </a:buClr>
              <a:buSzTx/>
              <a:buFont typeface="+mj-lt"/>
              <a:buAutoNum type="arabicPeriod"/>
              <a:tabLst/>
              <a:defRPr/>
            </a:pPr>
            <a:r>
              <a:rPr kumimoji="0" lang="en-US" altLang="zh-CN"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欠</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税</a:t>
            </a: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公告办法（试行）</a:t>
            </a:r>
            <a:r>
              <a:rPr kumimoji="0" lang="en-US" altLang="zh-CN"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并</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未明确规定欠缴税款的发生时间以公告为</a:t>
            </a: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准</a:t>
            </a:r>
            <a:endParaRPr kumimoji="0" lang="en-US" altLang="zh-CN"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600"/>
              </a:spcBef>
              <a:spcAft>
                <a:spcPts val="600"/>
              </a:spcAft>
              <a:buClr>
                <a:srgbClr val="00AEEE"/>
              </a:buClr>
              <a:buSzTx/>
              <a:buFont typeface="+mj-lt"/>
              <a:buAutoNum type="arabicPeriod"/>
              <a:tabLst/>
              <a:defRPr/>
            </a:pP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征收</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罚金或滞纳金的起计时间并不影响纳税人欠缴税款发生时间的</a:t>
            </a: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确定</a:t>
            </a:r>
            <a:endPar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p:txBody>
      </p:sp>
      <p:sp>
        <p:nvSpPr>
          <p:cNvPr id="8" name="标题 1"/>
          <p:cNvSpPr>
            <a:spLocks noGrp="1"/>
          </p:cNvSpPr>
          <p:nvPr>
            <p:ph type="title"/>
          </p:nvPr>
        </p:nvSpPr>
        <p:spPr>
          <a:xfrm>
            <a:off x="154683" y="288516"/>
            <a:ext cx="8406000" cy="720000"/>
          </a:xfrm>
        </p:spPr>
        <p:txBody>
          <a:bodyPr>
            <a:normAutofit/>
          </a:bodyPr>
          <a:lstStyle/>
          <a:p>
            <a:r>
              <a:rPr lang="zh-CN" altLang="en-US" sz="4000" dirty="0" smtClean="0">
                <a:latin typeface="Arial" panose="020B0604020202020204" pitchFamily="34" charset="0"/>
                <a:ea typeface="微软雅黑" panose="020B0503020204020204" pitchFamily="34" charset="-122"/>
              </a:rPr>
              <a:t>司法案例</a:t>
            </a:r>
            <a:r>
              <a:rPr lang="en-US" altLang="zh-CN" sz="4000" dirty="0" smtClean="0">
                <a:latin typeface="Arial" panose="020B0604020202020204" pitchFamily="34" charset="0"/>
                <a:ea typeface="微软雅黑" panose="020B0503020204020204" pitchFamily="34" charset="-122"/>
              </a:rPr>
              <a:t>3</a:t>
            </a:r>
            <a:r>
              <a:rPr lang="zh-CN" altLang="en-US" sz="4000" dirty="0" smtClean="0">
                <a:latin typeface="Arial" panose="020B0604020202020204" pitchFamily="34" charset="0"/>
                <a:ea typeface="微软雅黑" panose="020B0503020204020204" pitchFamily="34" charset="-122"/>
              </a:rPr>
              <a:t>：税收债权发生时间</a:t>
            </a:r>
            <a:r>
              <a:rPr lang="en-US" altLang="zh-CN" sz="2000" dirty="0" smtClean="0"/>
              <a:t>(</a:t>
            </a:r>
            <a:r>
              <a:rPr lang="en-US" altLang="zh-CN" sz="2000" dirty="0"/>
              <a:t>2017)</a:t>
            </a:r>
            <a:r>
              <a:rPr lang="zh-CN" altLang="en-US" sz="2000" dirty="0"/>
              <a:t>浙</a:t>
            </a:r>
            <a:r>
              <a:rPr lang="en-US" altLang="zh-CN" sz="2000" dirty="0"/>
              <a:t>06</a:t>
            </a:r>
            <a:r>
              <a:rPr lang="zh-CN" altLang="en-US" sz="2000" dirty="0"/>
              <a:t>民终</a:t>
            </a:r>
            <a:r>
              <a:rPr lang="en-US" altLang="zh-CN" sz="2000" dirty="0"/>
              <a:t>1119</a:t>
            </a:r>
            <a:r>
              <a:rPr lang="zh-CN" altLang="en-US" sz="2000" dirty="0"/>
              <a:t>号</a:t>
            </a:r>
            <a:endParaRPr lang="zh-CN" altLang="en-US" sz="2000" dirty="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4258558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Microsoft YaHei"/>
                <a:cs typeface="+mn-cs"/>
              </a:rPr>
              <a:pPr marL="0" marR="0" lvl="0" indent="0" algn="r" defTabSz="180000" rtl="0" eaLnBrk="1" fontAlgn="auto" latinLnBrk="0" hangingPunct="1">
                <a:lnSpc>
                  <a:spcPct val="100000"/>
                </a:lnSpc>
                <a:spcBef>
                  <a:spcPts val="0"/>
                </a:spcBef>
                <a:spcAft>
                  <a:spcPts val="0"/>
                </a:spcAft>
                <a:buClrTx/>
                <a:buSzTx/>
                <a:buFontTx/>
                <a:buNone/>
                <a:tabLst/>
                <a:defRPr/>
              </a:pPr>
              <a:t>39</a:t>
            </a:fld>
            <a:endParaRPr kumimoji="0" lang="en-AU" sz="800" b="0" i="0" u="none" strike="noStrike" kern="1200" cap="none" spc="0" normalizeH="0" baseline="0" noProof="0" dirty="0">
              <a:ln>
                <a:noFill/>
              </a:ln>
              <a:solidFill>
                <a:srgbClr val="808285"/>
              </a:solidFill>
              <a:effectLst/>
              <a:uLnTx/>
              <a:uFillTx/>
              <a:latin typeface="Arial"/>
              <a:ea typeface="Microsoft YaHei"/>
              <a:cs typeface="+mn-cs"/>
            </a:endParaRPr>
          </a:p>
        </p:txBody>
      </p:sp>
      <p:sp>
        <p:nvSpPr>
          <p:cNvPr id="13" name="五边形 12"/>
          <p:cNvSpPr/>
          <p:nvPr/>
        </p:nvSpPr>
        <p:spPr>
          <a:xfrm>
            <a:off x="1" y="1179278"/>
            <a:ext cx="1438381" cy="653906"/>
          </a:xfrm>
          <a:prstGeom prst="homePlate">
            <a:avLst/>
          </a:prstGeom>
          <a:solidFill>
            <a:srgbClr val="00A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各方观点</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335291" y="1815599"/>
            <a:ext cx="8592952" cy="4610401"/>
          </a:xfrm>
          <a:prstGeom prst="rect">
            <a:avLst/>
          </a:prstGeom>
          <a:noFill/>
          <a:ln w="25400" cap="flat" cmpd="sng" algn="ctr">
            <a:solidFill>
              <a:srgbClr val="00AEEE"/>
            </a:solidFill>
            <a:prstDash val="solid"/>
          </a:ln>
          <a:effectLst/>
        </p:spPr>
        <p:txBody>
          <a:bodyPr rtlCol="0" anchor="ct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中国农业银行股份有限公司绍兴越城支行（以下简称“农行越城支行”）等诉绍兴金宝利纺织有限公司（以下简称“金宝利”）破产债权纠纷案</a:t>
            </a:r>
            <a:endParaRPr kumimoji="0" lang="en-US" altLang="zh-CN"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1200"/>
              </a:spcBef>
              <a:spcAft>
                <a:spcPts val="600"/>
              </a:spcAft>
              <a:buClr>
                <a:srgbClr val="00AEEE"/>
              </a:buClr>
              <a:buSzTx/>
              <a:buFont typeface="Arial" panose="020B0604020202020204" pitchFamily="34" charset="0"/>
              <a:buChar char="•"/>
              <a:tabLst/>
              <a:defRPr/>
            </a:pP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一审法院</a:t>
            </a:r>
            <a:r>
              <a:rPr kumimoji="0" lang="zh-CN" altLang="en-US" sz="16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（绍兴市柯桥区人民法院）</a:t>
            </a:r>
            <a:endParaRPr kumimoji="0" lang="en-US" altLang="zh-CN" sz="16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1200"/>
              </a:spcBef>
              <a:spcAft>
                <a:spcPts val="600"/>
              </a:spcAft>
              <a:buClr>
                <a:srgbClr val="00AEEE"/>
              </a:buClr>
              <a:buSzTx/>
              <a:buFont typeface="+mj-lt"/>
              <a:buAutoNum type="arabicPeriod"/>
              <a:tabLst/>
              <a:defRPr/>
            </a:pPr>
            <a:r>
              <a:rPr kumimoji="0" lang="zh-CN" altLang="en-US" sz="1400" b="0" i="0" u="none" strike="noStrike" kern="0" cap="none" spc="0" normalizeH="0" baseline="0" noProof="0" dirty="0">
                <a:ln>
                  <a:noFill/>
                </a:ln>
                <a:solidFill>
                  <a:srgbClr val="FF0000"/>
                </a:solidFill>
                <a:effectLst/>
                <a:uLnTx/>
                <a:uFillTx/>
                <a:latin typeface="微软雅黑" panose="020B0503020204020204" pitchFamily="34" charset="-122"/>
                <a:ea typeface="Microsoft YaHei"/>
                <a:cs typeface="+mn-cs"/>
              </a:rPr>
              <a:t>上诉人的抵押债权发生时间晚于税收债权发生时间，应适用</a:t>
            </a:r>
            <a:r>
              <a:rPr kumimoji="0" lang="en-US" altLang="zh-CN" sz="1400" b="0" i="0" u="none" strike="noStrike" kern="0" cap="none" spc="0" normalizeH="0" baseline="0" noProof="0" dirty="0">
                <a:ln>
                  <a:noFill/>
                </a:ln>
                <a:solidFill>
                  <a:srgbClr val="FF000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a:ln>
                  <a:noFill/>
                </a:ln>
                <a:solidFill>
                  <a:srgbClr val="FF0000"/>
                </a:solidFill>
                <a:effectLst/>
                <a:uLnTx/>
                <a:uFillTx/>
                <a:latin typeface="微软雅黑" panose="020B0503020204020204" pitchFamily="34" charset="-122"/>
                <a:ea typeface="Microsoft YaHei"/>
                <a:cs typeface="+mn-cs"/>
              </a:rPr>
              <a:t>税收征管法</a:t>
            </a:r>
            <a:r>
              <a:rPr kumimoji="0" lang="en-US" altLang="zh-CN" sz="1400" b="0" i="0" u="none" strike="noStrike" kern="0" cap="none" spc="0" normalizeH="0" baseline="0" noProof="0" dirty="0">
                <a:ln>
                  <a:noFill/>
                </a:ln>
                <a:solidFill>
                  <a:srgbClr val="FF000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endParaRPr kumimoji="0" lang="en-US" altLang="zh-CN"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1200"/>
              </a:spcBef>
              <a:spcAft>
                <a:spcPts val="600"/>
              </a:spcAft>
              <a:buClr>
                <a:srgbClr val="00AEEE"/>
              </a:buClr>
              <a:buSzTx/>
              <a:buFont typeface="+mj-lt"/>
              <a:buAutoNum type="arabicPeriod"/>
              <a:tabLst/>
              <a:defRPr/>
            </a:pPr>
            <a:r>
              <a:rPr kumimoji="0" lang="zh-CN" altLang="en-US" sz="1400" b="0" i="0" u="none" strike="noStrike" kern="0" cap="none" spc="0" normalizeH="0" baseline="0" noProof="0" dirty="0" smtClean="0">
                <a:ln>
                  <a:noFill/>
                </a:ln>
                <a:solidFill>
                  <a:srgbClr val="FF0000"/>
                </a:solidFill>
                <a:effectLst/>
                <a:uLnTx/>
                <a:uFillTx/>
                <a:latin typeface="微软雅黑" panose="020B0503020204020204" pitchFamily="34" charset="-122"/>
                <a:ea typeface="Microsoft YaHei"/>
                <a:cs typeface="+mn-cs"/>
              </a:rPr>
              <a:t>税收</a:t>
            </a:r>
            <a:r>
              <a:rPr kumimoji="0" lang="zh-CN" altLang="en-US" sz="1400" b="0" i="0" u="none" strike="noStrike" kern="0" cap="none" spc="0" normalizeH="0" baseline="0" noProof="0" dirty="0">
                <a:ln>
                  <a:noFill/>
                </a:ln>
                <a:solidFill>
                  <a:srgbClr val="FF0000"/>
                </a:solidFill>
                <a:effectLst/>
                <a:uLnTx/>
                <a:uFillTx/>
                <a:latin typeface="微软雅黑" panose="020B0503020204020204" pitchFamily="34" charset="-122"/>
                <a:ea typeface="Microsoft YaHei"/>
                <a:cs typeface="+mn-cs"/>
              </a:rPr>
              <a:t>债权的发生时间应当以纳税人纳税义务发生时间来确定，该时间系法定时</a:t>
            </a:r>
            <a:r>
              <a:rPr kumimoji="0" lang="zh-CN" altLang="en-US" sz="1400" b="0" i="0" u="none" strike="noStrike" kern="0" cap="none" spc="0" normalizeH="0" baseline="0" noProof="0" dirty="0" smtClean="0">
                <a:ln>
                  <a:noFill/>
                </a:ln>
                <a:solidFill>
                  <a:srgbClr val="FF0000"/>
                </a:solidFill>
                <a:effectLst/>
                <a:uLnTx/>
                <a:uFillTx/>
                <a:latin typeface="微软雅黑" panose="020B0503020204020204" pitchFamily="34" charset="-122"/>
                <a:ea typeface="Microsoft YaHei"/>
                <a:cs typeface="+mn-cs"/>
              </a:rPr>
              <a:t>间</a:t>
            </a:r>
            <a:endParaRPr kumimoji="0" lang="en-US" altLang="zh-CN" sz="1400" b="0" i="0" u="none" strike="noStrike" kern="0" cap="none" spc="0" normalizeH="0" baseline="0" noProof="0" dirty="0" smtClean="0">
              <a:ln>
                <a:noFill/>
              </a:ln>
              <a:solidFill>
                <a:srgbClr val="FF000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1200"/>
              </a:spcBef>
              <a:spcAft>
                <a:spcPts val="600"/>
              </a:spcAft>
              <a:buClr>
                <a:srgbClr val="00AEEE"/>
              </a:buClr>
              <a:buSzTx/>
              <a:buFont typeface="+mj-lt"/>
              <a:buAutoNum type="arabicPeriod"/>
              <a:tabLst/>
              <a:defRPr/>
            </a:pP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税务机关</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是否刊登欠税公告，并不影响纳税人的欠税</a:t>
            </a: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事实</a:t>
            </a:r>
            <a:endParaRPr kumimoji="0" lang="en-US" altLang="zh-CN"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1200"/>
              </a:spcBef>
              <a:spcAft>
                <a:spcPts val="600"/>
              </a:spcAft>
              <a:buClr>
                <a:srgbClr val="00AEEE"/>
              </a:buClr>
              <a:buSzTx/>
              <a:buFont typeface="+mj-lt"/>
              <a:buAutoNum type="arabicPeriod"/>
              <a:tabLst/>
              <a:defRPr/>
            </a:pP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农行越城支行</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并未举证</a:t>
            </a: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证明发生</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案涉借贷及抵押关系之时，有要求金宝利公司说明欠税情况或向柯桥国税进行查询等调查行为或柯桥国税对其查询要求存有懈怠之情形，显然对该等交易风险的存在与发生，其自身存有责任。</a:t>
            </a:r>
            <a:endParaRPr kumimoji="0" lang="en-US" altLang="zh-CN"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1200"/>
              </a:spcBef>
              <a:spcAft>
                <a:spcPts val="600"/>
              </a:spcAft>
              <a:buClr>
                <a:srgbClr val="00AEEE"/>
              </a:buClr>
              <a:buSzTx/>
              <a:buFont typeface="Arial" panose="020B0604020202020204" pitchFamily="34" charset="0"/>
              <a:buChar char="•"/>
              <a:tabLst/>
              <a:defRPr/>
            </a:pP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二审法院（浙江省绍兴市中级人民法院）</a:t>
            </a:r>
          </a:p>
          <a:p>
            <a:pPr marL="800100" marR="0" lvl="1" indent="-342900" algn="just" defTabSz="914400" rtl="0" eaLnBrk="1" fontAlgn="auto" latinLnBrk="0" hangingPunct="1">
              <a:lnSpc>
                <a:spcPct val="100000"/>
              </a:lnSpc>
              <a:spcBef>
                <a:spcPts val="1200"/>
              </a:spcBef>
              <a:spcAft>
                <a:spcPts val="600"/>
              </a:spcAft>
              <a:buClr>
                <a:srgbClr val="00AEEE"/>
              </a:buClr>
              <a:buSzTx/>
              <a:buFont typeface="+mj-lt"/>
              <a:buAutoNum type="arabicPeriod"/>
              <a:tabLst/>
              <a:defRPr/>
            </a:pP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未对税收债权的发生时间作出判定</a:t>
            </a:r>
            <a:endPar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p:txBody>
      </p:sp>
      <p:sp>
        <p:nvSpPr>
          <p:cNvPr id="8" name="标题 1"/>
          <p:cNvSpPr>
            <a:spLocks noGrp="1"/>
          </p:cNvSpPr>
          <p:nvPr>
            <p:ph type="title"/>
          </p:nvPr>
        </p:nvSpPr>
        <p:spPr>
          <a:xfrm>
            <a:off x="154683" y="288516"/>
            <a:ext cx="8406000" cy="720000"/>
          </a:xfrm>
        </p:spPr>
        <p:txBody>
          <a:bodyPr>
            <a:normAutofit/>
          </a:bodyPr>
          <a:lstStyle/>
          <a:p>
            <a:r>
              <a:rPr lang="zh-CN" altLang="en-US" sz="4000" dirty="0" smtClean="0">
                <a:latin typeface="Arial" panose="020B0604020202020204" pitchFamily="34" charset="0"/>
                <a:ea typeface="微软雅黑" panose="020B0503020204020204" pitchFamily="34" charset="-122"/>
              </a:rPr>
              <a:t>司法案例</a:t>
            </a:r>
            <a:r>
              <a:rPr lang="en-US" altLang="zh-CN" sz="4000" dirty="0" smtClean="0">
                <a:latin typeface="Arial" panose="020B0604020202020204" pitchFamily="34" charset="0"/>
                <a:ea typeface="微软雅黑" panose="020B0503020204020204" pitchFamily="34" charset="-122"/>
              </a:rPr>
              <a:t>3</a:t>
            </a:r>
            <a:r>
              <a:rPr lang="zh-CN" altLang="en-US" sz="4000" dirty="0" smtClean="0">
                <a:latin typeface="Arial" panose="020B0604020202020204" pitchFamily="34" charset="0"/>
                <a:ea typeface="微软雅黑" panose="020B0503020204020204" pitchFamily="34" charset="-122"/>
              </a:rPr>
              <a:t>：税收债权发生时间</a:t>
            </a:r>
            <a:r>
              <a:rPr lang="en-US" altLang="zh-CN" sz="2000" dirty="0" smtClean="0"/>
              <a:t>(</a:t>
            </a:r>
            <a:r>
              <a:rPr lang="en-US" altLang="zh-CN" sz="2000" dirty="0"/>
              <a:t>2017)</a:t>
            </a:r>
            <a:r>
              <a:rPr lang="zh-CN" altLang="en-US" sz="2000" dirty="0"/>
              <a:t>浙</a:t>
            </a:r>
            <a:r>
              <a:rPr lang="en-US" altLang="zh-CN" sz="2000" dirty="0"/>
              <a:t>06</a:t>
            </a:r>
            <a:r>
              <a:rPr lang="zh-CN" altLang="en-US" sz="2000" dirty="0"/>
              <a:t>民终</a:t>
            </a:r>
            <a:r>
              <a:rPr lang="en-US" altLang="zh-CN" sz="2000" dirty="0"/>
              <a:t>1119</a:t>
            </a:r>
            <a:r>
              <a:rPr lang="zh-CN" altLang="en-US" sz="2000" dirty="0"/>
              <a:t>号</a:t>
            </a:r>
            <a:endParaRPr lang="zh-CN" altLang="en-US" sz="2000" dirty="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421548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6692900" y="6232530"/>
            <a:ext cx="2133600" cy="365125"/>
          </a:xfrm>
          <a:prstGeom prst="rect">
            <a:avLst/>
          </a:prstGeom>
        </p:spPr>
        <p:txBody>
          <a:bodyPr/>
          <a:lstStyle/>
          <a:p>
            <a:pPr>
              <a:defRPr/>
            </a:pPr>
            <a:fld id="{B1951826-7F77-4AE1-B8DF-BCFD87D74E91}" type="slidenum">
              <a:rPr lang="en-AU">
                <a:solidFill>
                  <a:schemeClr val="tx1"/>
                </a:solidFill>
              </a:rPr>
              <a:t>4</a:t>
            </a:fld>
            <a:endParaRPr lang="en-AU" dirty="0">
              <a:solidFill>
                <a:schemeClr val="tx1"/>
              </a:solidFill>
            </a:endParaRPr>
          </a:p>
        </p:txBody>
      </p:sp>
      <p:sp>
        <p:nvSpPr>
          <p:cNvPr id="326658" name="Rectangle 2"/>
          <p:cNvSpPr>
            <a:spLocks noGrp="1"/>
          </p:cNvSpPr>
          <p:nvPr>
            <p:ph type="title"/>
          </p:nvPr>
        </p:nvSpPr>
        <p:spPr/>
        <p:txBody>
          <a:bodyPr/>
          <a:lstStyle/>
          <a:p>
            <a:r>
              <a:rPr lang="zh-CN" altLang="en-US" sz="4000" dirty="0">
                <a:solidFill>
                  <a:srgbClr val="00B0F0"/>
                </a:solidFill>
                <a:latin typeface="微软雅黑" panose="020B0503020204020204" pitchFamily="34" charset="-122"/>
                <a:ea typeface="微软雅黑" panose="020B0503020204020204" pitchFamily="34" charset="-122"/>
              </a:rPr>
              <a:t>多元</a:t>
            </a:r>
            <a:r>
              <a:rPr lang="zh-CN" altLang="en-US" sz="4000" dirty="0" smtClean="0">
                <a:solidFill>
                  <a:srgbClr val="00B0F0"/>
                </a:solidFill>
                <a:latin typeface="微软雅黑" panose="020B0503020204020204" pitchFamily="34" charset="-122"/>
                <a:ea typeface="微软雅黑" panose="020B0503020204020204" pitchFamily="34" charset="-122"/>
              </a:rPr>
              <a:t>思考的商业解决方案</a:t>
            </a:r>
            <a:endParaRPr lang="zh-CN" altLang="en-US" sz="4000" dirty="0">
              <a:solidFill>
                <a:srgbClr val="00B0F0"/>
              </a:solidFill>
              <a:latin typeface="微软雅黑" panose="020B0503020204020204" pitchFamily="34" charset="-122"/>
              <a:ea typeface="微软雅黑" panose="020B0503020204020204" pitchFamily="34" charset="-122"/>
            </a:endParaRPr>
          </a:p>
        </p:txBody>
      </p:sp>
      <p:graphicFrame>
        <p:nvGraphicFramePr>
          <p:cNvPr id="2" name="图示 1"/>
          <p:cNvGraphicFramePr/>
          <p:nvPr>
            <p:extLst>
              <p:ext uri="{D42A27DB-BD31-4B8C-83A1-F6EECF244321}">
                <p14:modId xmlns:p14="http://schemas.microsoft.com/office/powerpoint/2010/main" val="1878247200"/>
              </p:ext>
            </p:extLst>
          </p:nvPr>
        </p:nvGraphicFramePr>
        <p:xfrm>
          <a:off x="-76201" y="1383195"/>
          <a:ext cx="8591552" cy="4579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圆角矩形 7"/>
          <p:cNvSpPr/>
          <p:nvPr/>
        </p:nvSpPr>
        <p:spPr>
          <a:xfrm>
            <a:off x="3195687" y="3062977"/>
            <a:ext cx="2139884" cy="126392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anose="020B0503020204020204" pitchFamily="34" charset="-122"/>
                <a:ea typeface="微软雅黑" panose="020B0503020204020204" pitchFamily="34" charset="-122"/>
              </a:rPr>
              <a:t>在破产领域的税法服务价值</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444480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7603" y="319937"/>
            <a:ext cx="8406000" cy="720000"/>
          </a:xfrm>
        </p:spPr>
        <p:txBody>
          <a:bodyPr>
            <a:normAutofit/>
          </a:bodyPr>
          <a:lstStyle/>
          <a:p>
            <a:r>
              <a:rPr lang="zh-CN" altLang="en-US" sz="4000" dirty="0" smtClean="0">
                <a:latin typeface="Arial" panose="020B0604020202020204" pitchFamily="34" charset="0"/>
                <a:ea typeface="微软雅黑" panose="020B0503020204020204" pitchFamily="34" charset="-122"/>
              </a:rPr>
              <a:t>司法案例</a:t>
            </a:r>
            <a:r>
              <a:rPr lang="en-US" altLang="zh-CN" sz="4000" dirty="0" smtClean="0">
                <a:latin typeface="Arial" panose="020B0604020202020204" pitchFamily="34" charset="0"/>
                <a:ea typeface="微软雅黑" panose="020B0503020204020204" pitchFamily="34" charset="-122"/>
              </a:rPr>
              <a:t>4</a:t>
            </a:r>
            <a:r>
              <a:rPr lang="zh-CN" altLang="en-US" sz="4000" dirty="0" smtClean="0">
                <a:latin typeface="Arial" panose="020B0604020202020204" pitchFamily="34" charset="0"/>
                <a:ea typeface="微软雅黑" panose="020B0503020204020204" pitchFamily="34" charset="-122"/>
              </a:rPr>
              <a:t>：破产受理后的滞纳金</a:t>
            </a:r>
            <a:r>
              <a:rPr lang="en-US" altLang="zh-CN" sz="1400" dirty="0" smtClean="0"/>
              <a:t>(2017</a:t>
            </a:r>
            <a:r>
              <a:rPr lang="en-US" altLang="zh-CN" sz="1400" dirty="0"/>
              <a:t>)</a:t>
            </a:r>
            <a:r>
              <a:rPr lang="zh-CN" altLang="en-US" sz="1400" dirty="0" smtClean="0"/>
              <a:t>鲁</a:t>
            </a:r>
            <a:r>
              <a:rPr lang="en-US" altLang="zh-CN" sz="1400" dirty="0"/>
              <a:t>10</a:t>
            </a:r>
            <a:r>
              <a:rPr lang="zh-CN" altLang="en-US" sz="1400" dirty="0"/>
              <a:t>民初</a:t>
            </a:r>
            <a:r>
              <a:rPr lang="en-US" altLang="zh-CN" sz="1400" dirty="0"/>
              <a:t>453</a:t>
            </a:r>
            <a:r>
              <a:rPr lang="zh-CN" altLang="en-US" sz="1400" dirty="0"/>
              <a:t>号</a:t>
            </a:r>
          </a:p>
        </p:txBody>
      </p:sp>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Microsoft YaHei"/>
                <a:cs typeface="+mn-cs"/>
              </a:rPr>
              <a:pPr marL="0" marR="0" lvl="0" indent="0" algn="r" defTabSz="180000" rtl="0" eaLnBrk="1" fontAlgn="auto" latinLnBrk="0" hangingPunct="1">
                <a:lnSpc>
                  <a:spcPct val="100000"/>
                </a:lnSpc>
                <a:spcBef>
                  <a:spcPts val="0"/>
                </a:spcBef>
                <a:spcAft>
                  <a:spcPts val="0"/>
                </a:spcAft>
                <a:buClrTx/>
                <a:buSzTx/>
                <a:buFontTx/>
                <a:buNone/>
                <a:tabLst/>
                <a:defRPr/>
              </a:pPr>
              <a:t>40</a:t>
            </a:fld>
            <a:endParaRPr kumimoji="0" lang="en-AU" sz="800" b="0" i="0" u="none" strike="noStrike" kern="1200" cap="none" spc="0" normalizeH="0" baseline="0" noProof="0" dirty="0">
              <a:ln>
                <a:noFill/>
              </a:ln>
              <a:solidFill>
                <a:srgbClr val="808285"/>
              </a:solidFill>
              <a:effectLst/>
              <a:uLnTx/>
              <a:uFillTx/>
              <a:latin typeface="Arial"/>
              <a:ea typeface="Microsoft YaHei"/>
              <a:cs typeface="+mn-cs"/>
            </a:endParaRPr>
          </a:p>
        </p:txBody>
      </p:sp>
      <p:sp>
        <p:nvSpPr>
          <p:cNvPr id="13" name="五边形 12"/>
          <p:cNvSpPr/>
          <p:nvPr/>
        </p:nvSpPr>
        <p:spPr>
          <a:xfrm>
            <a:off x="1" y="1179278"/>
            <a:ext cx="1571945" cy="653906"/>
          </a:xfrm>
          <a:prstGeom prst="homePlate">
            <a:avLst/>
          </a:prstGeom>
          <a:solidFill>
            <a:srgbClr val="00A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案情概要</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335291" y="1815600"/>
            <a:ext cx="8478687" cy="4610400"/>
          </a:xfrm>
          <a:prstGeom prst="rect">
            <a:avLst/>
          </a:prstGeom>
          <a:noFill/>
          <a:ln w="25400" cap="flat" cmpd="sng" algn="ctr">
            <a:solidFill>
              <a:srgbClr val="00AEEE"/>
            </a:solidFill>
            <a:prstDash val="solid"/>
          </a:ln>
          <a:effectLst/>
        </p:spPr>
        <p:txBody>
          <a:bodyPr rtlCol="0" anchor="ct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zh-CN" altLang="en-US"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山东省</a:t>
            </a: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威海火炬高技术产业开发区国家</a:t>
            </a:r>
            <a:r>
              <a:rPr kumimoji="0" lang="zh-CN" altLang="en-US"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税务局（以下简称“国税局”）与</a:t>
            </a: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威海宝尔电器</a:t>
            </a:r>
            <a:r>
              <a:rPr kumimoji="0" lang="zh-CN" altLang="en-US"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有限公司（以下简称“宝尔电器”）破产</a:t>
            </a: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债权确认</a:t>
            </a:r>
            <a:r>
              <a:rPr kumimoji="0" lang="zh-CN" altLang="en-US"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纠纷案</a:t>
            </a:r>
            <a:endParaRPr kumimoji="0" lang="en-US" altLang="zh-CN"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600"/>
              </a:spcBef>
              <a:spcAft>
                <a:spcPts val="1200"/>
              </a:spcAft>
              <a:buClr>
                <a:srgbClr val="00AEEE"/>
              </a:buClr>
              <a:buSzTx/>
              <a:buFont typeface="Arial" panose="020B0604020202020204" pitchFamily="34" charset="0"/>
              <a:buChar char="•"/>
              <a:tabLst/>
              <a:defRPr/>
            </a:pPr>
            <a:r>
              <a:rPr kumimoji="0" lang="en-US" altLang="zh-CN"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2012</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年至</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2015</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年期间，宝尔电器公司出口商品</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给客户</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，因产品质量问题，客户对商品作降价扣款处理。宝尔电器公司应进行出口退税免税申报，但其未能及时进行出口免税申报，应视为出口转内销，应按规定补缴增值税</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4819302.59</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元。</a:t>
            </a:r>
          </a:p>
          <a:p>
            <a:pPr marL="342900" marR="0" lvl="0" indent="-342900" algn="just" defTabSz="914400" rtl="0" eaLnBrk="1" fontAlgn="auto" latinLnBrk="0" hangingPunct="1">
              <a:lnSpc>
                <a:spcPct val="100000"/>
              </a:lnSpc>
              <a:spcBef>
                <a:spcPts val="600"/>
              </a:spcBef>
              <a:spcAft>
                <a:spcPts val="1200"/>
              </a:spcAft>
              <a:buClr>
                <a:srgbClr val="00AEEE"/>
              </a:buClr>
              <a:buSzTx/>
              <a:buFont typeface="Arial" panose="020B0604020202020204" pitchFamily="34" charset="0"/>
              <a:buChar char="•"/>
              <a:tabLst/>
              <a:defRPr/>
            </a:pPr>
            <a:r>
              <a:rPr kumimoji="0" lang="en-US" altLang="zh-CN"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2017</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年</a:t>
            </a:r>
            <a:r>
              <a:rPr kumimoji="0" lang="en-US" altLang="zh-CN"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11</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月</a:t>
            </a:r>
            <a:r>
              <a:rPr kumimoji="0" lang="en-US" altLang="zh-CN"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2</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日，国税局向宝尔电器管理人申报债权：增值税</a:t>
            </a:r>
            <a:r>
              <a:rPr kumimoji="0" lang="en-US" altLang="zh-CN"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4819302.59</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元及滞纳金（从滞纳税款之日起，按照每日万分之五计算至实际缴纳或者解缴税款之日止）。</a:t>
            </a:r>
          </a:p>
          <a:p>
            <a:pPr marL="342900" marR="0" lvl="0" indent="-342900" algn="just" defTabSz="914400" rtl="0" eaLnBrk="1" fontAlgn="auto" latinLnBrk="0" hangingPunct="1">
              <a:lnSpc>
                <a:spcPct val="100000"/>
              </a:lnSpc>
              <a:spcBef>
                <a:spcPts val="600"/>
              </a:spcBef>
              <a:spcAft>
                <a:spcPts val="1200"/>
              </a:spcAft>
              <a:buClr>
                <a:srgbClr val="00AEEE"/>
              </a:buClr>
              <a:buSzTx/>
              <a:buFont typeface="Arial" panose="020B0604020202020204" pitchFamily="34" charset="0"/>
              <a:buChar char="•"/>
              <a:tabLst/>
              <a:defRPr/>
            </a:pPr>
            <a:r>
              <a:rPr kumimoji="0" lang="en-US" altLang="zh-CN"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2017</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年</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11</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月</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21</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日，宝尔</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电器管理</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人</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对国税局申报</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的债权出具审查意见认为</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国税局</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申请</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内容符合法律规定，增值税税款本金予以认定，性质为税款债权</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国税局</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主张</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的滞纳金，应计算至法院裁定宝尔电器公司重整之日（</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2016</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年</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12</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月</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7</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日）计</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1519939.09</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元，滞纳金依法属于普通债权，应当按照普通债权清偿率清偿</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endPar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600"/>
              </a:spcBef>
              <a:spcAft>
                <a:spcPts val="1200"/>
              </a:spcAft>
              <a:buClr>
                <a:srgbClr val="00AEEE"/>
              </a:buClr>
              <a:buSzTx/>
              <a:buFont typeface="Arial" panose="020B0604020202020204" pitchFamily="34" charset="0"/>
              <a:buChar char="•"/>
              <a:tabLst/>
              <a:defRPr/>
            </a:pP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本</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院于</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2016</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年</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12</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月</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7</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日裁定宝尔电器公司破产重整</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endPar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p:txBody>
      </p:sp>
    </p:spTree>
    <p:extLst>
      <p:ext uri="{BB962C8B-B14F-4D97-AF65-F5344CB8AC3E}">
        <p14:creationId xmlns:p14="http://schemas.microsoft.com/office/powerpoint/2010/main" val="2337780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Microsoft YaHei"/>
                <a:cs typeface="+mn-cs"/>
              </a:rPr>
              <a:pPr marL="0" marR="0" lvl="0" indent="0" algn="r" defTabSz="180000" rtl="0" eaLnBrk="1" fontAlgn="auto" latinLnBrk="0" hangingPunct="1">
                <a:lnSpc>
                  <a:spcPct val="100000"/>
                </a:lnSpc>
                <a:spcBef>
                  <a:spcPts val="0"/>
                </a:spcBef>
                <a:spcAft>
                  <a:spcPts val="0"/>
                </a:spcAft>
                <a:buClrTx/>
                <a:buSzTx/>
                <a:buFontTx/>
                <a:buNone/>
                <a:tabLst/>
                <a:defRPr/>
              </a:pPr>
              <a:t>41</a:t>
            </a:fld>
            <a:endParaRPr kumimoji="0" lang="en-AU" sz="800" b="0" i="0" u="none" strike="noStrike" kern="1200" cap="none" spc="0" normalizeH="0" baseline="0" noProof="0" dirty="0">
              <a:ln>
                <a:noFill/>
              </a:ln>
              <a:solidFill>
                <a:srgbClr val="808285"/>
              </a:solidFill>
              <a:effectLst/>
              <a:uLnTx/>
              <a:uFillTx/>
              <a:latin typeface="Arial"/>
              <a:ea typeface="Microsoft YaHei"/>
              <a:cs typeface="+mn-cs"/>
            </a:endParaRPr>
          </a:p>
        </p:txBody>
      </p:sp>
      <p:sp>
        <p:nvSpPr>
          <p:cNvPr id="13" name="五边形 12"/>
          <p:cNvSpPr/>
          <p:nvPr/>
        </p:nvSpPr>
        <p:spPr>
          <a:xfrm>
            <a:off x="1" y="1179278"/>
            <a:ext cx="1952089" cy="653906"/>
          </a:xfrm>
          <a:prstGeom prst="homePlate">
            <a:avLst/>
          </a:prstGeom>
          <a:solidFill>
            <a:srgbClr val="00A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涉税争议焦点</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335291" y="1815599"/>
            <a:ext cx="8478687" cy="2396183"/>
          </a:xfrm>
          <a:prstGeom prst="rect">
            <a:avLst/>
          </a:prstGeom>
          <a:noFill/>
          <a:ln w="25400" cap="flat" cmpd="sng" algn="ctr">
            <a:solidFill>
              <a:srgbClr val="00AEEE"/>
            </a:solidFill>
            <a:prstDash val="solid"/>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山东省</a:t>
            </a: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威海火炬高技术产业开发区国家税务局（以下简称“国税局”）与威海宝尔电器有限公司（以下简称“宝尔电器”）破产债权确认纠纷</a:t>
            </a:r>
            <a:r>
              <a:rPr kumimoji="0" lang="zh-CN" altLang="en-US"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案</a:t>
            </a:r>
            <a:endParaRPr kumimoji="0" lang="en-US" altLang="zh-CN"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200000"/>
              </a:lnSpc>
              <a:spcBef>
                <a:spcPts val="1200"/>
              </a:spcBef>
              <a:spcAft>
                <a:spcPts val="0"/>
              </a:spcAft>
              <a:buClr>
                <a:srgbClr val="00AEEE"/>
              </a:buClr>
              <a:buSzTx/>
              <a:buFont typeface="Arial" panose="020B0604020202020204" pitchFamily="34" charset="0"/>
              <a:buChar char="•"/>
              <a:tabLst/>
              <a:defRPr/>
            </a:pPr>
            <a:r>
              <a:rPr kumimoji="0" lang="zh-CN" altLang="en-US" sz="18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税款</a:t>
            </a:r>
            <a:r>
              <a:rPr kumimoji="0" lang="zh-CN" altLang="en-US" sz="18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滞纳金是否属于普通破产</a:t>
            </a:r>
            <a:r>
              <a:rPr kumimoji="0" lang="zh-CN" altLang="en-US" sz="18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债权</a:t>
            </a:r>
            <a:endParaRPr kumimoji="0" lang="en-US" altLang="zh-CN" sz="18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200000"/>
              </a:lnSpc>
              <a:spcBef>
                <a:spcPts val="1200"/>
              </a:spcBef>
              <a:spcAft>
                <a:spcPts val="1200"/>
              </a:spcAft>
              <a:buClr>
                <a:srgbClr val="00AEEE"/>
              </a:buClr>
              <a:buSzTx/>
              <a:buFont typeface="Arial" panose="020B0604020202020204" pitchFamily="34" charset="0"/>
              <a:buChar char="•"/>
              <a:tabLst/>
              <a:defRPr/>
            </a:pPr>
            <a:r>
              <a:rPr kumimoji="0" lang="zh-CN" altLang="en-US" sz="18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税款</a:t>
            </a:r>
            <a:r>
              <a:rPr kumimoji="0" lang="zh-CN" altLang="en-US" sz="18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滞纳金计算日期应否截止到实际缴纳之日或者解缴税款之日</a:t>
            </a:r>
            <a:r>
              <a:rPr kumimoji="0" lang="zh-CN" altLang="en-US" sz="18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endParaRPr kumimoji="0" lang="en-US" altLang="zh-CN" sz="20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p:txBody>
      </p:sp>
      <p:sp>
        <p:nvSpPr>
          <p:cNvPr id="8" name="标题 1"/>
          <p:cNvSpPr>
            <a:spLocks noGrp="1"/>
          </p:cNvSpPr>
          <p:nvPr>
            <p:ph type="title"/>
          </p:nvPr>
        </p:nvSpPr>
        <p:spPr>
          <a:xfrm>
            <a:off x="327603" y="319937"/>
            <a:ext cx="8406000" cy="720000"/>
          </a:xfrm>
        </p:spPr>
        <p:txBody>
          <a:bodyPr>
            <a:normAutofit/>
          </a:bodyPr>
          <a:lstStyle/>
          <a:p>
            <a:r>
              <a:rPr lang="zh-CN" altLang="en-US" sz="4000" dirty="0" smtClean="0">
                <a:latin typeface="Arial" panose="020B0604020202020204" pitchFamily="34" charset="0"/>
                <a:ea typeface="微软雅黑" panose="020B0503020204020204" pitchFamily="34" charset="-122"/>
              </a:rPr>
              <a:t>司法案例</a:t>
            </a:r>
            <a:r>
              <a:rPr lang="en-US" altLang="zh-CN" sz="4000" dirty="0" smtClean="0">
                <a:latin typeface="Arial" panose="020B0604020202020204" pitchFamily="34" charset="0"/>
                <a:ea typeface="微软雅黑" panose="020B0503020204020204" pitchFamily="34" charset="-122"/>
              </a:rPr>
              <a:t>4</a:t>
            </a:r>
            <a:r>
              <a:rPr lang="zh-CN" altLang="en-US" sz="4000" dirty="0" smtClean="0">
                <a:latin typeface="Arial" panose="020B0604020202020204" pitchFamily="34" charset="0"/>
                <a:ea typeface="微软雅黑" panose="020B0503020204020204" pitchFamily="34" charset="-122"/>
              </a:rPr>
              <a:t>：破产受理后的滞纳金</a:t>
            </a:r>
            <a:r>
              <a:rPr lang="en-US" altLang="zh-CN" sz="1400" dirty="0" smtClean="0"/>
              <a:t>(2017</a:t>
            </a:r>
            <a:r>
              <a:rPr lang="en-US" altLang="zh-CN" sz="1400" dirty="0"/>
              <a:t>)</a:t>
            </a:r>
            <a:r>
              <a:rPr lang="zh-CN" altLang="en-US" sz="1400" dirty="0" smtClean="0"/>
              <a:t>鲁</a:t>
            </a:r>
            <a:r>
              <a:rPr lang="en-US" altLang="zh-CN" sz="1400" dirty="0"/>
              <a:t>10</a:t>
            </a:r>
            <a:r>
              <a:rPr lang="zh-CN" altLang="en-US" sz="1400" dirty="0"/>
              <a:t>民初</a:t>
            </a:r>
            <a:r>
              <a:rPr lang="en-US" altLang="zh-CN" sz="1400" dirty="0"/>
              <a:t>453</a:t>
            </a:r>
            <a:r>
              <a:rPr lang="zh-CN" altLang="en-US" sz="1400" dirty="0"/>
              <a:t>号</a:t>
            </a:r>
          </a:p>
        </p:txBody>
      </p:sp>
    </p:spTree>
    <p:extLst>
      <p:ext uri="{BB962C8B-B14F-4D97-AF65-F5344CB8AC3E}">
        <p14:creationId xmlns:p14="http://schemas.microsoft.com/office/powerpoint/2010/main" val="2376927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Microsoft YaHei"/>
                <a:cs typeface="+mn-cs"/>
              </a:rPr>
              <a:pPr marL="0" marR="0" lvl="0" indent="0" algn="r" defTabSz="180000" rtl="0" eaLnBrk="1" fontAlgn="auto" latinLnBrk="0" hangingPunct="1">
                <a:lnSpc>
                  <a:spcPct val="100000"/>
                </a:lnSpc>
                <a:spcBef>
                  <a:spcPts val="0"/>
                </a:spcBef>
                <a:spcAft>
                  <a:spcPts val="0"/>
                </a:spcAft>
                <a:buClrTx/>
                <a:buSzTx/>
                <a:buFontTx/>
                <a:buNone/>
                <a:tabLst/>
                <a:defRPr/>
              </a:pPr>
              <a:t>42</a:t>
            </a:fld>
            <a:endParaRPr kumimoji="0" lang="en-AU" sz="800" b="0" i="0" u="none" strike="noStrike" kern="1200" cap="none" spc="0" normalizeH="0" baseline="0" noProof="0" dirty="0">
              <a:ln>
                <a:noFill/>
              </a:ln>
              <a:solidFill>
                <a:srgbClr val="808285"/>
              </a:solidFill>
              <a:effectLst/>
              <a:uLnTx/>
              <a:uFillTx/>
              <a:latin typeface="Arial"/>
              <a:ea typeface="Microsoft YaHei"/>
              <a:cs typeface="+mn-cs"/>
            </a:endParaRPr>
          </a:p>
        </p:txBody>
      </p:sp>
      <p:sp>
        <p:nvSpPr>
          <p:cNvPr id="13" name="五边形 12"/>
          <p:cNvSpPr/>
          <p:nvPr/>
        </p:nvSpPr>
        <p:spPr>
          <a:xfrm>
            <a:off x="1" y="1179278"/>
            <a:ext cx="1438381" cy="653906"/>
          </a:xfrm>
          <a:prstGeom prst="homePlate">
            <a:avLst/>
          </a:prstGeom>
          <a:solidFill>
            <a:srgbClr val="00A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各方观点</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335291" y="1815599"/>
            <a:ext cx="8592952" cy="4903699"/>
          </a:xfrm>
          <a:prstGeom prst="rect">
            <a:avLst/>
          </a:prstGeom>
          <a:noFill/>
          <a:ln w="25400" cap="flat" cmpd="sng" algn="ctr">
            <a:solidFill>
              <a:srgbClr val="00AEEE"/>
            </a:solidFill>
            <a:prstDash val="solid"/>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山东省</a:t>
            </a: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威海火炬高技术产业开发区国家税务局（以下简称“国税局”）与威海宝尔电器有限公司（以下简称“宝尔电器”）破产债权确认纠纷案</a:t>
            </a:r>
            <a:endParaRPr kumimoji="0" lang="en-US" altLang="zh-CN"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1200"/>
              </a:spcBef>
              <a:spcAft>
                <a:spcPts val="0"/>
              </a:spcAft>
              <a:buClr>
                <a:srgbClr val="00AEEE"/>
              </a:buClr>
              <a:buSzTx/>
              <a:buFont typeface="Arial" panose="020B0604020202020204" pitchFamily="34" charset="0"/>
              <a:buChar char="•"/>
              <a:tabLst/>
              <a:defRPr/>
            </a:pP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原告</a:t>
            </a:r>
            <a:r>
              <a:rPr kumimoji="0" lang="zh-CN" altLang="en-US" sz="16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（山东省威海火炬高技术产业开发区国家</a:t>
            </a: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税务局，以下</a:t>
            </a:r>
            <a:r>
              <a:rPr kumimoji="0" lang="zh-CN" altLang="en-US" sz="16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简称</a:t>
            </a: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“国税局”）</a:t>
            </a:r>
            <a:endParaRPr kumimoji="0" lang="en-US" altLang="zh-CN"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1200"/>
              </a:spcBef>
              <a:spcAft>
                <a:spcPts val="0"/>
              </a:spcAft>
              <a:buClr>
                <a:srgbClr val="00AEEE"/>
              </a:buClr>
              <a:buSzTx/>
              <a:buFont typeface="+mj-lt"/>
              <a:buAutoNum type="arabicPeriod"/>
              <a:tabLst/>
              <a:defRPr/>
            </a:pP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滞纳金</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应当计算至被告实际缴纳或者解缴税款之</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日</a:t>
            </a:r>
            <a:endParaRPr kumimoji="0" lang="en-US" altLang="zh-CN"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1200"/>
              </a:spcBef>
              <a:spcAft>
                <a:spcPts val="0"/>
              </a:spcAft>
              <a:buClr>
                <a:srgbClr val="00AEEE"/>
              </a:buClr>
              <a:buSzTx/>
              <a:buFont typeface="+mj-lt"/>
              <a:buAutoNum type="arabicPeriod"/>
              <a:tabLst/>
              <a:defRPr/>
            </a:pP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税款</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滞纳金在征缴时视同税款管理，滞纳金随税款同时缴纳，税收优先权执行时包括税款及其滞纳金，因此本案中税款滞纳金应当被确认为优先债权</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endParaRPr kumimoji="0" lang="en-US" altLang="zh-CN"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1200"/>
              </a:spcBef>
              <a:spcAft>
                <a:spcPts val="0"/>
              </a:spcAft>
              <a:buClr>
                <a:srgbClr val="00AEEE"/>
              </a:buClr>
              <a:buSzTx/>
              <a:buFont typeface="Arial" panose="020B0604020202020204" pitchFamily="34" charset="0"/>
              <a:buChar char="•"/>
              <a:tabLst/>
              <a:defRPr/>
            </a:pP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被告（</a:t>
            </a:r>
            <a:r>
              <a:rPr kumimoji="0" lang="zh-CN" altLang="en-US" sz="1600" b="1" i="0" u="none" strike="noStrike" kern="1200" cap="none" spc="0" normalizeH="0" baseline="0" noProof="0" dirty="0" smtClean="0">
                <a:ln>
                  <a:noFill/>
                </a:ln>
                <a:solidFill>
                  <a:srgbClr val="404040"/>
                </a:solidFill>
                <a:effectLst/>
                <a:uLnTx/>
                <a:uFillTx/>
                <a:latin typeface="Times New Roman"/>
                <a:ea typeface="Microsoft YaHei"/>
                <a:cs typeface="+mn-cs"/>
              </a:rPr>
              <a:t>威海宝尔电器有限公司，以下简称“宝尔电器”</a:t>
            </a: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endParaRPr kumimoji="0" lang="en-US" altLang="zh-CN"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1200"/>
              </a:spcBef>
              <a:spcAft>
                <a:spcPts val="0"/>
              </a:spcAft>
              <a:buClr>
                <a:srgbClr val="00AEEE"/>
              </a:buClr>
              <a:buSzTx/>
              <a:buFont typeface="+mj-lt"/>
              <a:buAutoNum type="arabicPeriod"/>
              <a:tabLst/>
              <a:defRPr/>
            </a:pP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税款滞纳金应计算至破产重整之</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日</a:t>
            </a:r>
            <a:endParaRPr kumimoji="0" lang="en-US" altLang="zh-CN"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1200"/>
              </a:spcBef>
              <a:spcAft>
                <a:spcPts val="0"/>
              </a:spcAft>
              <a:buClr>
                <a:srgbClr val="00AEEE"/>
              </a:buClr>
              <a:buSzTx/>
              <a:buFont typeface="+mj-lt"/>
              <a:buAutoNum type="arabicPeriod"/>
              <a:tabLst/>
              <a:defRPr/>
            </a:pP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税款</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滞纳金不具有优先权</a:t>
            </a:r>
            <a:endPar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1200"/>
              </a:spcBef>
              <a:spcAft>
                <a:spcPts val="0"/>
              </a:spcAft>
              <a:buClr>
                <a:srgbClr val="00AEEE"/>
              </a:buClr>
              <a:buSzTx/>
              <a:buFont typeface="Arial" panose="020B0604020202020204" pitchFamily="34" charset="0"/>
              <a:buChar char="•"/>
              <a:tabLst/>
              <a:defRPr/>
            </a:pPr>
            <a:r>
              <a:rPr kumimoji="0" lang="zh-CN" altLang="en-US" sz="16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人民法院（山东省威海市中级人民法院）</a:t>
            </a:r>
            <a:endParaRPr kumimoji="0" lang="en-US" altLang="zh-CN" sz="16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1200"/>
              </a:spcBef>
              <a:spcAft>
                <a:spcPts val="0"/>
              </a:spcAft>
              <a:buClr>
                <a:srgbClr val="00AEEE"/>
              </a:buClr>
              <a:buSzTx/>
              <a:buFont typeface="+mj-lt"/>
              <a:buAutoNum type="arabicPeriod"/>
              <a:tabLst/>
              <a:defRPr/>
            </a:pP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破产案件受理前欠缴的税款滞纳金依法属于普通破产债权，不享有税收</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优先权</a:t>
            </a:r>
            <a:endParaRPr kumimoji="0" lang="en-US" altLang="zh-CN"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1200"/>
              </a:spcBef>
              <a:spcAft>
                <a:spcPts val="0"/>
              </a:spcAft>
              <a:buClr>
                <a:srgbClr val="00AEEE"/>
              </a:buClr>
              <a:buSzTx/>
              <a:buFont typeface="+mj-lt"/>
              <a:buAutoNum type="arabicPeriod"/>
              <a:tabLst/>
              <a:defRPr/>
            </a:pP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破产</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案件受理后欠缴税款产生的滞纳金不属于破产债权</a:t>
            </a:r>
            <a:endPar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p:txBody>
      </p:sp>
      <p:sp>
        <p:nvSpPr>
          <p:cNvPr id="7" name="标题 1"/>
          <p:cNvSpPr>
            <a:spLocks noGrp="1"/>
          </p:cNvSpPr>
          <p:nvPr>
            <p:ph type="title"/>
          </p:nvPr>
        </p:nvSpPr>
        <p:spPr>
          <a:xfrm>
            <a:off x="327603" y="319937"/>
            <a:ext cx="8406000" cy="720000"/>
          </a:xfrm>
        </p:spPr>
        <p:txBody>
          <a:bodyPr>
            <a:normAutofit/>
          </a:bodyPr>
          <a:lstStyle/>
          <a:p>
            <a:r>
              <a:rPr lang="zh-CN" altLang="en-US" sz="4000" dirty="0" smtClean="0">
                <a:latin typeface="Arial" panose="020B0604020202020204" pitchFamily="34" charset="0"/>
                <a:ea typeface="微软雅黑" panose="020B0503020204020204" pitchFamily="34" charset="-122"/>
              </a:rPr>
              <a:t>司法案例</a:t>
            </a:r>
            <a:r>
              <a:rPr lang="en-US" altLang="zh-CN" sz="4000" dirty="0" smtClean="0">
                <a:latin typeface="Arial" panose="020B0604020202020204" pitchFamily="34" charset="0"/>
                <a:ea typeface="微软雅黑" panose="020B0503020204020204" pitchFamily="34" charset="-122"/>
              </a:rPr>
              <a:t>4</a:t>
            </a:r>
            <a:r>
              <a:rPr lang="zh-CN" altLang="en-US" sz="4000" dirty="0" smtClean="0">
                <a:latin typeface="Arial" panose="020B0604020202020204" pitchFamily="34" charset="0"/>
                <a:ea typeface="微软雅黑" panose="020B0503020204020204" pitchFamily="34" charset="-122"/>
              </a:rPr>
              <a:t>：破产受理后的滞纳金</a:t>
            </a:r>
            <a:r>
              <a:rPr lang="en-US" altLang="zh-CN" sz="1400" dirty="0" smtClean="0"/>
              <a:t>(2017</a:t>
            </a:r>
            <a:r>
              <a:rPr lang="en-US" altLang="zh-CN" sz="1400" dirty="0"/>
              <a:t>)</a:t>
            </a:r>
            <a:r>
              <a:rPr lang="zh-CN" altLang="en-US" sz="1400" dirty="0" smtClean="0"/>
              <a:t>鲁</a:t>
            </a:r>
            <a:r>
              <a:rPr lang="en-US" altLang="zh-CN" sz="1400" dirty="0"/>
              <a:t>10</a:t>
            </a:r>
            <a:r>
              <a:rPr lang="zh-CN" altLang="en-US" sz="1400" dirty="0"/>
              <a:t>民初</a:t>
            </a:r>
            <a:r>
              <a:rPr lang="en-US" altLang="zh-CN" sz="1400" dirty="0"/>
              <a:t>453</a:t>
            </a:r>
            <a:r>
              <a:rPr lang="zh-CN" altLang="en-US" sz="1400" dirty="0"/>
              <a:t>号</a:t>
            </a:r>
          </a:p>
        </p:txBody>
      </p:sp>
    </p:spTree>
    <p:extLst>
      <p:ext uri="{BB962C8B-B14F-4D97-AF65-F5344CB8AC3E}">
        <p14:creationId xmlns:p14="http://schemas.microsoft.com/office/powerpoint/2010/main" val="325688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43</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6" name="灯片编号占位符 2"/>
          <p:cNvSpPr txBox="1">
            <a:spLocks/>
          </p:cNvSpPr>
          <p:nvPr/>
        </p:nvSpPr>
        <p:spPr>
          <a:xfrm>
            <a:off x="8514012" y="6426000"/>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43</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00" name="文本框 199"/>
          <p:cNvSpPr txBox="1"/>
          <p:nvPr/>
        </p:nvSpPr>
        <p:spPr>
          <a:xfrm>
            <a:off x="157583" y="850274"/>
            <a:ext cx="8986418" cy="707886"/>
          </a:xfrm>
          <a:prstGeom prst="rect">
            <a:avLst/>
          </a:prstGeom>
          <a:noFill/>
        </p:spPr>
        <p:txBody>
          <a:bodyPr wrap="square" rtlCol="0">
            <a:spAutoFit/>
          </a:bodyPr>
          <a:lstStyle/>
          <a:p>
            <a:pPr>
              <a:defRPr/>
            </a:pPr>
            <a:r>
              <a:rPr lang="zh-CN" altLang="en-US" sz="4000" b="1" dirty="0" smtClean="0">
                <a:solidFill>
                  <a:srgbClr val="00AEEE"/>
                </a:solidFill>
                <a:latin typeface="微软雅黑" panose="020B0503020204020204" pitchFamily="34" charset="-122"/>
                <a:ea typeface="微软雅黑" panose="020B0503020204020204" pitchFamily="34" charset="-122"/>
                <a:sym typeface="+mn-lt"/>
              </a:rPr>
              <a:t>破产</a:t>
            </a:r>
            <a:r>
              <a:rPr lang="zh-CN" altLang="en-US" sz="4000" b="1" dirty="0">
                <a:solidFill>
                  <a:srgbClr val="00AEEE"/>
                </a:solidFill>
                <a:latin typeface="微软雅黑" panose="020B0503020204020204" pitchFamily="34" charset="-122"/>
                <a:ea typeface="微软雅黑" panose="020B0503020204020204" pitchFamily="34" charset="-122"/>
                <a:sym typeface="+mn-lt"/>
              </a:rPr>
              <a:t>企业非正常户的解除</a:t>
            </a:r>
          </a:p>
        </p:txBody>
      </p:sp>
      <p:grpSp>
        <p:nvGrpSpPr>
          <p:cNvPr id="14" name="组合 13"/>
          <p:cNvGrpSpPr/>
          <p:nvPr/>
        </p:nvGrpSpPr>
        <p:grpSpPr>
          <a:xfrm>
            <a:off x="157583" y="324333"/>
            <a:ext cx="8161943" cy="532176"/>
            <a:chOff x="422694" y="411418"/>
            <a:chExt cx="6466283" cy="354620"/>
          </a:xfrm>
        </p:grpSpPr>
        <p:sp>
          <p:nvSpPr>
            <p:cNvPr id="15" name="矩形 14"/>
            <p:cNvSpPr/>
            <p:nvPr/>
          </p:nvSpPr>
          <p:spPr>
            <a:xfrm>
              <a:off x="581457" y="411418"/>
              <a:ext cx="6307520" cy="308901"/>
            </a:xfrm>
            <a:prstGeom prst="rect">
              <a:avLst/>
            </a:prstGeom>
            <a:solidFill>
              <a:schemeClr val="tx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dirty="0">
                <a:solidFill>
                  <a:srgbClr val="FF0000"/>
                </a:solidFill>
              </a:endParaRPr>
            </a:p>
          </p:txBody>
        </p:sp>
        <p:sp>
          <p:nvSpPr>
            <p:cNvPr id="16" name="矩形 15"/>
            <p:cNvSpPr/>
            <p:nvPr/>
          </p:nvSpPr>
          <p:spPr>
            <a:xfrm>
              <a:off x="791636" y="417998"/>
              <a:ext cx="1273120" cy="290962"/>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问题产生的根源</a:t>
              </a:r>
            </a:p>
          </p:txBody>
        </p:sp>
        <p:sp>
          <p:nvSpPr>
            <p:cNvPr id="17" name="矩形 16"/>
            <p:cNvSpPr/>
            <p:nvPr/>
          </p:nvSpPr>
          <p:spPr>
            <a:xfrm>
              <a:off x="2179142" y="414449"/>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破产程序启动前</a:t>
              </a:r>
            </a:p>
          </p:txBody>
        </p:sp>
        <p:sp>
          <p:nvSpPr>
            <p:cNvPr id="18" name="矩形 17"/>
            <p:cNvSpPr/>
            <p:nvPr/>
          </p:nvSpPr>
          <p:spPr>
            <a:xfrm>
              <a:off x="4591252"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破产重整</a:t>
              </a:r>
              <a:endParaRPr lang="zh-CN" altLang="en-US" sz="1400" dirty="0">
                <a:solidFill>
                  <a:schemeClr val="tx1"/>
                </a:solidFill>
              </a:endParaRPr>
            </a:p>
          </p:txBody>
        </p:sp>
        <p:sp>
          <p:nvSpPr>
            <p:cNvPr id="19" name="矩形 18"/>
            <p:cNvSpPr/>
            <p:nvPr/>
          </p:nvSpPr>
          <p:spPr>
            <a:xfrm>
              <a:off x="5740114"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破产清算</a:t>
              </a:r>
              <a:endParaRPr lang="zh-CN" altLang="en-US" sz="1400" dirty="0">
                <a:solidFill>
                  <a:schemeClr val="tx1"/>
                </a:solidFill>
              </a:endParaRPr>
            </a:p>
          </p:txBody>
        </p:sp>
        <p:sp>
          <p:nvSpPr>
            <p:cNvPr id="20" name="矩形 19"/>
            <p:cNvSpPr/>
            <p:nvPr/>
          </p:nvSpPr>
          <p:spPr>
            <a:xfrm>
              <a:off x="3442390" y="720319"/>
              <a:ext cx="1151792" cy="45719"/>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1" name="矩形 20"/>
            <p:cNvSpPr/>
            <p:nvPr/>
          </p:nvSpPr>
          <p:spPr>
            <a:xfrm>
              <a:off x="422694" y="411418"/>
              <a:ext cx="158762" cy="31287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2" name="矩形 21"/>
            <p:cNvSpPr/>
            <p:nvPr/>
          </p:nvSpPr>
          <p:spPr>
            <a:xfrm>
              <a:off x="3442390" y="414301"/>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solidFill>
                    <a:schemeClr val="tx1"/>
                  </a:solidFill>
                </a:rPr>
                <a:t>破产裁定受理后</a:t>
              </a:r>
              <a:endParaRPr lang="zh-CN" altLang="en-US" sz="1400" b="1" dirty="0">
                <a:solidFill>
                  <a:schemeClr val="tx1"/>
                </a:solidFill>
              </a:endParaRPr>
            </a:p>
          </p:txBody>
        </p:sp>
      </p:grpSp>
      <p:sp>
        <p:nvSpPr>
          <p:cNvPr id="23" name="矩形 22"/>
          <p:cNvSpPr/>
          <p:nvPr/>
        </p:nvSpPr>
        <p:spPr>
          <a:xfrm>
            <a:off x="317306" y="1518936"/>
            <a:ext cx="8753790" cy="5339064"/>
          </a:xfrm>
          <a:prstGeom prst="rect">
            <a:avLst/>
          </a:prstGeom>
          <a:noFill/>
          <a:ln w="25400" cap="flat" cmpd="sng" algn="ctr">
            <a:solidFill>
              <a:srgbClr val="00AEEE"/>
            </a:solidFill>
            <a:prstDash val="solid"/>
          </a:ln>
          <a:effectLst/>
        </p:spPr>
        <p:txBody>
          <a:bodyPr rtlCol="0" anchor="ctr"/>
          <a:lstStyle/>
          <a:p>
            <a:pPr marL="342900" lvl="0" indent="-342900" algn="just">
              <a:spcBef>
                <a:spcPts val="600"/>
              </a:spcBef>
              <a:spcAft>
                <a:spcPts val="1200"/>
              </a:spcAft>
              <a:buClr>
                <a:srgbClr val="00AEEE"/>
              </a:buClr>
              <a:buFont typeface="Wingdings" panose="05000000000000000000" pitchFamily="2" charset="2"/>
              <a:buChar char="Ø"/>
              <a:defRPr/>
            </a:pPr>
            <a:r>
              <a:rPr lang="zh-CN" altLang="en-US" kern="0" dirty="0" smtClean="0">
                <a:solidFill>
                  <a:srgbClr val="404040"/>
                </a:solidFill>
                <a:latin typeface="微软雅黑" panose="020B0503020204020204" pitchFamily="34" charset="-122"/>
              </a:rPr>
              <a:t>非正常户的认定</a:t>
            </a:r>
            <a:endParaRPr lang="en-US" altLang="zh-CN" kern="0" dirty="0" smtClean="0">
              <a:solidFill>
                <a:srgbClr val="404040"/>
              </a:solidFill>
              <a:latin typeface="微软雅黑" panose="020B0503020204020204" pitchFamily="34" charset="-122"/>
            </a:endParaRPr>
          </a:p>
          <a:p>
            <a:pPr marL="800100" lvl="1" indent="-342900" algn="just">
              <a:spcBef>
                <a:spcPts val="600"/>
              </a:spcBef>
              <a:spcAft>
                <a:spcPts val="1200"/>
              </a:spcAft>
              <a:buClr>
                <a:srgbClr val="00AEEE"/>
              </a:buClr>
              <a:buFont typeface="Arial" panose="020B0604020202020204" pitchFamily="34" charset="0"/>
              <a:buChar char="•"/>
              <a:defRPr/>
            </a:pPr>
            <a:r>
              <a:rPr lang="zh-CN" altLang="en-US" sz="1400" kern="0" dirty="0">
                <a:solidFill>
                  <a:srgbClr val="404040"/>
                </a:solidFill>
                <a:latin typeface="微软雅黑" panose="020B0503020204020204" pitchFamily="34" charset="-122"/>
              </a:rPr>
              <a:t>纳税人</a:t>
            </a:r>
            <a:r>
              <a:rPr lang="zh-CN" altLang="en-US" sz="1400" kern="0" dirty="0" smtClean="0">
                <a:solidFill>
                  <a:srgbClr val="404040"/>
                </a:solidFill>
                <a:latin typeface="微软雅黑" panose="020B0503020204020204" pitchFamily="34" charset="-122"/>
              </a:rPr>
              <a:t>负有申报</a:t>
            </a:r>
            <a:r>
              <a:rPr lang="zh-CN" altLang="en-US" sz="1400" kern="0" dirty="0">
                <a:solidFill>
                  <a:srgbClr val="404040"/>
                </a:solidFill>
                <a:latin typeface="微软雅黑" panose="020B0503020204020204" pitchFamily="34" charset="-122"/>
              </a:rPr>
              <a:t>义务</a:t>
            </a:r>
            <a:r>
              <a:rPr lang="zh-CN" altLang="en-US" sz="1400" kern="0" dirty="0" smtClean="0">
                <a:solidFill>
                  <a:srgbClr val="404040"/>
                </a:solidFill>
                <a:latin typeface="微软雅黑" panose="020B0503020204020204" pitchFamily="34" charset="-122"/>
              </a:rPr>
              <a:t>，连续</a:t>
            </a:r>
            <a:r>
              <a:rPr lang="zh-CN" altLang="en-US" sz="1400" kern="0" dirty="0">
                <a:solidFill>
                  <a:srgbClr val="404040"/>
                </a:solidFill>
                <a:latin typeface="微软雅黑" panose="020B0503020204020204" pitchFamily="34" charset="-122"/>
              </a:rPr>
              <a:t>三个月所有税种均未进行纳税申报的</a:t>
            </a:r>
            <a:r>
              <a:rPr lang="zh-CN" altLang="en-US" sz="1400" kern="0" dirty="0" smtClean="0">
                <a:solidFill>
                  <a:srgbClr val="404040"/>
                </a:solidFill>
                <a:latin typeface="微软雅黑" panose="020B0503020204020204" pitchFamily="34" charset="-122"/>
              </a:rPr>
              <a:t>，征管</a:t>
            </a:r>
            <a:r>
              <a:rPr lang="zh-CN" altLang="en-US" sz="1400" kern="0" dirty="0">
                <a:solidFill>
                  <a:srgbClr val="404040"/>
                </a:solidFill>
                <a:latin typeface="微软雅黑" panose="020B0503020204020204" pitchFamily="34" charset="-122"/>
              </a:rPr>
              <a:t>系统</a:t>
            </a:r>
            <a:r>
              <a:rPr lang="zh-CN" altLang="en-US" sz="1400" kern="0" dirty="0" smtClean="0">
                <a:solidFill>
                  <a:srgbClr val="404040"/>
                </a:solidFill>
                <a:latin typeface="微软雅黑" panose="020B0503020204020204" pitchFamily="34" charset="-122"/>
              </a:rPr>
              <a:t>自动认定</a:t>
            </a:r>
            <a:r>
              <a:rPr lang="zh-CN" altLang="en-US" sz="1400" kern="0" dirty="0">
                <a:solidFill>
                  <a:srgbClr val="404040"/>
                </a:solidFill>
                <a:latin typeface="微软雅黑" panose="020B0503020204020204" pitchFamily="34" charset="-122"/>
              </a:rPr>
              <a:t>为非正常</a:t>
            </a:r>
            <a:r>
              <a:rPr lang="zh-CN" altLang="en-US" sz="1400" kern="0" dirty="0" smtClean="0">
                <a:solidFill>
                  <a:srgbClr val="404040"/>
                </a:solidFill>
                <a:latin typeface="微软雅黑" panose="020B0503020204020204" pitchFamily="34" charset="-122"/>
              </a:rPr>
              <a:t>户</a:t>
            </a:r>
            <a:endParaRPr lang="en-US" altLang="zh-CN" sz="1400" kern="0" dirty="0" smtClean="0">
              <a:solidFill>
                <a:srgbClr val="FF0000"/>
              </a:solidFill>
              <a:latin typeface="微软雅黑" panose="020B0503020204020204" pitchFamily="34" charset="-122"/>
            </a:endParaRPr>
          </a:p>
          <a:p>
            <a:pPr marL="285750" indent="-285750" algn="just">
              <a:spcBef>
                <a:spcPts val="600"/>
              </a:spcBef>
              <a:spcAft>
                <a:spcPts val="1200"/>
              </a:spcAft>
              <a:buClr>
                <a:srgbClr val="00AEEE"/>
              </a:buClr>
              <a:buFont typeface="Wingdings" panose="05000000000000000000" pitchFamily="2" charset="2"/>
              <a:buChar char="Ø"/>
              <a:defRPr/>
            </a:pPr>
            <a:r>
              <a:rPr lang="zh-CN" altLang="en-US" kern="0" dirty="0" smtClean="0">
                <a:solidFill>
                  <a:srgbClr val="404040"/>
                </a:solidFill>
                <a:latin typeface="微软雅黑" panose="020B0503020204020204" pitchFamily="34" charset="-122"/>
              </a:rPr>
              <a:t>非</a:t>
            </a:r>
            <a:r>
              <a:rPr lang="zh-CN" altLang="en-US" kern="0" dirty="0">
                <a:solidFill>
                  <a:srgbClr val="404040"/>
                </a:solidFill>
                <a:latin typeface="微软雅黑" panose="020B0503020204020204" pitchFamily="34" charset="-122"/>
              </a:rPr>
              <a:t>正常</a:t>
            </a:r>
            <a:r>
              <a:rPr lang="zh-CN" altLang="en-US" kern="0" dirty="0" smtClean="0">
                <a:solidFill>
                  <a:srgbClr val="404040"/>
                </a:solidFill>
                <a:latin typeface="微软雅黑" panose="020B0503020204020204" pitchFamily="34" charset="-122"/>
              </a:rPr>
              <a:t>户对破产的影响</a:t>
            </a:r>
            <a:endParaRPr lang="en-US" altLang="zh-CN" kern="0" dirty="0" smtClean="0">
              <a:solidFill>
                <a:srgbClr val="404040"/>
              </a:solidFill>
              <a:latin typeface="微软雅黑" panose="020B0503020204020204" pitchFamily="34" charset="-122"/>
            </a:endParaRPr>
          </a:p>
          <a:p>
            <a:pPr marL="800100" lvl="1" indent="-342900" algn="just">
              <a:spcBef>
                <a:spcPts val="600"/>
              </a:spcBef>
              <a:spcAft>
                <a:spcPts val="600"/>
              </a:spcAft>
              <a:buClr>
                <a:srgbClr val="00AEEE"/>
              </a:buClr>
              <a:buFont typeface="Arial" panose="020B0604020202020204" pitchFamily="34" charset="0"/>
              <a:buChar char="•"/>
              <a:defRPr/>
            </a:pPr>
            <a:r>
              <a:rPr lang="zh-CN" altLang="en-US" sz="1400" kern="0" dirty="0" smtClean="0">
                <a:solidFill>
                  <a:srgbClr val="404040"/>
                </a:solidFill>
                <a:latin typeface="微软雅黑" panose="020B0503020204020204" pitchFamily="34" charset="-122"/>
              </a:rPr>
              <a:t>第一，暂停非正常户税务登记证件、发票领购簿和发票的使用，对于破产程序的推进影响最大。</a:t>
            </a:r>
            <a:endParaRPr lang="en-US" altLang="zh-CN" sz="1400" kern="0" dirty="0" smtClean="0">
              <a:solidFill>
                <a:srgbClr val="404040"/>
              </a:solidFill>
              <a:latin typeface="微软雅黑" panose="020B0503020204020204" pitchFamily="34" charset="-122"/>
            </a:endParaRPr>
          </a:p>
          <a:p>
            <a:pPr marL="800100" lvl="1" indent="-342900" algn="just">
              <a:spcBef>
                <a:spcPts val="600"/>
              </a:spcBef>
              <a:spcAft>
                <a:spcPts val="600"/>
              </a:spcAft>
              <a:buClr>
                <a:srgbClr val="00AEEE"/>
              </a:buClr>
              <a:buFont typeface="Arial" panose="020B0604020202020204" pitchFamily="34" charset="0"/>
              <a:buChar char="•"/>
              <a:defRPr/>
            </a:pPr>
            <a:r>
              <a:rPr lang="zh-CN" altLang="en-US" sz="1400" kern="0" dirty="0">
                <a:solidFill>
                  <a:srgbClr val="404040"/>
                </a:solidFill>
                <a:latin typeface="微软雅黑" panose="020B0503020204020204" pitchFamily="34" charset="-122"/>
              </a:rPr>
              <a:t>第二</a:t>
            </a:r>
            <a:r>
              <a:rPr lang="zh-CN" altLang="en-US" sz="1400" kern="0" dirty="0" smtClean="0">
                <a:solidFill>
                  <a:srgbClr val="404040"/>
                </a:solidFill>
                <a:latin typeface="微软雅黑" panose="020B0503020204020204" pitchFamily="34" charset="-122"/>
              </a:rPr>
              <a:t>，出口</a:t>
            </a:r>
            <a:r>
              <a:rPr lang="zh-CN" altLang="en-US" sz="1400" kern="0" dirty="0">
                <a:solidFill>
                  <a:srgbClr val="404040"/>
                </a:solidFill>
                <a:latin typeface="微软雅黑" panose="020B0503020204020204" pitchFamily="34" charset="-122"/>
              </a:rPr>
              <a:t>企业或其他单位被列为非正常户的，主管税务机关对该企业暂不办理出口</a:t>
            </a:r>
            <a:r>
              <a:rPr lang="zh-CN" altLang="en-US" sz="1400" kern="0" dirty="0" smtClean="0">
                <a:solidFill>
                  <a:srgbClr val="404040"/>
                </a:solidFill>
                <a:latin typeface="微软雅黑" panose="020B0503020204020204" pitchFamily="34" charset="-122"/>
              </a:rPr>
              <a:t>退税。</a:t>
            </a:r>
            <a:endParaRPr lang="en-US" altLang="zh-CN" sz="1400" kern="0" dirty="0" smtClean="0">
              <a:solidFill>
                <a:srgbClr val="404040"/>
              </a:solidFill>
              <a:latin typeface="微软雅黑" panose="020B0503020204020204" pitchFamily="34" charset="-122"/>
            </a:endParaRPr>
          </a:p>
          <a:p>
            <a:pPr marL="800100" lvl="1" indent="-342900" algn="just">
              <a:spcBef>
                <a:spcPts val="600"/>
              </a:spcBef>
              <a:spcAft>
                <a:spcPts val="600"/>
              </a:spcAft>
              <a:buClr>
                <a:srgbClr val="00AEEE"/>
              </a:buClr>
              <a:buFont typeface="Arial" panose="020B0604020202020204" pitchFamily="34" charset="0"/>
              <a:buChar char="•"/>
              <a:defRPr/>
            </a:pPr>
            <a:r>
              <a:rPr lang="zh-CN" altLang="en-US" sz="1400" kern="0" dirty="0" smtClean="0">
                <a:solidFill>
                  <a:srgbClr val="404040"/>
                </a:solidFill>
                <a:latin typeface="微软雅黑" panose="020B0503020204020204" pitchFamily="34" charset="-122"/>
              </a:rPr>
              <a:t>第三，有</a:t>
            </a:r>
            <a:r>
              <a:rPr lang="zh-CN" altLang="en-US" sz="1400" kern="0" dirty="0">
                <a:solidFill>
                  <a:srgbClr val="404040"/>
                </a:solidFill>
                <a:latin typeface="微软雅黑" panose="020B0503020204020204" pitchFamily="34" charset="-122"/>
              </a:rPr>
              <a:t>非正常户</a:t>
            </a:r>
            <a:r>
              <a:rPr lang="zh-CN" altLang="en-US" sz="1400" kern="0" dirty="0" smtClean="0">
                <a:solidFill>
                  <a:srgbClr val="404040"/>
                </a:solidFill>
                <a:latin typeface="微软雅黑" panose="020B0503020204020204" pitchFamily="34" charset="-122"/>
              </a:rPr>
              <a:t>记录，</a:t>
            </a:r>
            <a:r>
              <a:rPr lang="zh-CN" altLang="en-US" sz="1400" kern="0" dirty="0">
                <a:solidFill>
                  <a:srgbClr val="404040"/>
                </a:solidFill>
                <a:latin typeface="微软雅黑" panose="020B0503020204020204" pitchFamily="34" charset="-122"/>
              </a:rPr>
              <a:t>本评价年度直接判</a:t>
            </a:r>
            <a:r>
              <a:rPr lang="zh-CN" altLang="en-US" sz="1400" kern="0" dirty="0" smtClean="0">
                <a:solidFill>
                  <a:srgbClr val="404040"/>
                </a:solidFill>
                <a:latin typeface="微软雅黑" panose="020B0503020204020204" pitchFamily="34" charset="-122"/>
              </a:rPr>
              <a:t>为</a:t>
            </a:r>
            <a:r>
              <a:rPr lang="en-US" altLang="zh-CN" sz="1400" kern="0" dirty="0" smtClean="0">
                <a:solidFill>
                  <a:srgbClr val="404040"/>
                </a:solidFill>
                <a:latin typeface="微软雅黑" panose="020B0503020204020204" pitchFamily="34" charset="-122"/>
              </a:rPr>
              <a:t>D</a:t>
            </a:r>
            <a:r>
              <a:rPr lang="zh-CN" altLang="en-US" sz="1400" kern="0" dirty="0" smtClean="0">
                <a:solidFill>
                  <a:srgbClr val="404040"/>
                </a:solidFill>
                <a:latin typeface="微软雅黑" panose="020B0503020204020204" pitchFamily="34" charset="-122"/>
              </a:rPr>
              <a:t>级，</a:t>
            </a:r>
            <a:r>
              <a:rPr lang="zh-CN" altLang="en-US" sz="1400" kern="0" dirty="0">
                <a:solidFill>
                  <a:srgbClr val="404040"/>
                </a:solidFill>
                <a:latin typeface="微软雅黑" panose="020B0503020204020204" pitchFamily="34" charset="-122"/>
              </a:rPr>
              <a:t>破产重整后的企业将面临纳税信用修复难题</a:t>
            </a:r>
            <a:r>
              <a:rPr lang="zh-CN" altLang="en-US" sz="1400" kern="0" dirty="0" smtClean="0">
                <a:solidFill>
                  <a:srgbClr val="404040"/>
                </a:solidFill>
                <a:latin typeface="微软雅黑" panose="020B0503020204020204" pitchFamily="34" charset="-122"/>
              </a:rPr>
              <a:t>。</a:t>
            </a:r>
            <a:endParaRPr lang="en-US" altLang="zh-CN" sz="1400" kern="0" dirty="0">
              <a:solidFill>
                <a:srgbClr val="404040"/>
              </a:solidFill>
              <a:latin typeface="微软雅黑" panose="020B0503020204020204" pitchFamily="34" charset="-122"/>
            </a:endParaRPr>
          </a:p>
          <a:p>
            <a:pPr marL="285750" indent="-285750" algn="just">
              <a:spcBef>
                <a:spcPts val="600"/>
              </a:spcBef>
              <a:spcAft>
                <a:spcPts val="1200"/>
              </a:spcAft>
              <a:buClr>
                <a:srgbClr val="00AEEE"/>
              </a:buClr>
              <a:buFont typeface="Wingdings" panose="05000000000000000000" pitchFamily="2" charset="2"/>
              <a:buChar char="Ø"/>
              <a:defRPr/>
            </a:pPr>
            <a:r>
              <a:rPr lang="zh-CN" altLang="en-US" kern="0" dirty="0" smtClean="0">
                <a:solidFill>
                  <a:srgbClr val="404040"/>
                </a:solidFill>
                <a:latin typeface="微软雅黑" panose="020B0503020204020204" pitchFamily="34" charset="-122"/>
              </a:rPr>
              <a:t>非正常户的解除</a:t>
            </a:r>
            <a:endParaRPr lang="en-US" altLang="zh-CN" kern="0" dirty="0">
              <a:solidFill>
                <a:srgbClr val="404040"/>
              </a:solidFill>
              <a:latin typeface="微软雅黑" panose="020B0503020204020204" pitchFamily="34" charset="-122"/>
            </a:endParaRPr>
          </a:p>
          <a:p>
            <a:pPr marL="800100" lvl="1" indent="-342900" algn="just">
              <a:spcBef>
                <a:spcPts val="600"/>
              </a:spcBef>
              <a:spcAft>
                <a:spcPts val="1200"/>
              </a:spcAft>
              <a:buClr>
                <a:srgbClr val="00AEEE"/>
              </a:buClr>
              <a:buFont typeface="Arial" panose="020B0604020202020204" pitchFamily="34" charset="0"/>
              <a:buChar char="•"/>
              <a:defRPr/>
            </a:pPr>
            <a:r>
              <a:rPr lang="zh-CN" altLang="en-US" sz="1400" kern="0" dirty="0">
                <a:solidFill>
                  <a:srgbClr val="404040"/>
                </a:solidFill>
                <a:latin typeface="微软雅黑" panose="020B0503020204020204" pitchFamily="34" charset="-122"/>
              </a:rPr>
              <a:t>已认定为非正常户的纳税人，就其逾期未申报行为接受处罚、缴纳罚款，并补办纳税申报的，税收征管系统自动解除非正常状态，无需纳税人专门申请解除</a:t>
            </a:r>
            <a:r>
              <a:rPr lang="zh-CN" altLang="en-US" sz="1400" kern="0" dirty="0" smtClean="0">
                <a:solidFill>
                  <a:srgbClr val="404040"/>
                </a:solidFill>
                <a:latin typeface="微软雅黑" panose="020B0503020204020204" pitchFamily="34" charset="-122"/>
              </a:rPr>
              <a:t>。</a:t>
            </a:r>
            <a:endParaRPr lang="en-US" altLang="zh-CN" sz="1400" kern="0" dirty="0" smtClean="0">
              <a:solidFill>
                <a:srgbClr val="404040"/>
              </a:solidFill>
              <a:latin typeface="微软雅黑" panose="020B0503020204020204" pitchFamily="34" charset="-122"/>
            </a:endParaRPr>
          </a:p>
          <a:p>
            <a:pPr marL="800100" lvl="1" indent="-342900" algn="just">
              <a:spcBef>
                <a:spcPts val="600"/>
              </a:spcBef>
              <a:spcAft>
                <a:spcPts val="1200"/>
              </a:spcAft>
              <a:buClr>
                <a:srgbClr val="00AEEE"/>
              </a:buClr>
              <a:buFont typeface="Arial" panose="020B0604020202020204" pitchFamily="34" charset="0"/>
              <a:buChar char="•"/>
              <a:defRPr/>
            </a:pPr>
            <a:r>
              <a:rPr lang="zh-CN" altLang="en-US" sz="1400" kern="0" dirty="0" smtClean="0">
                <a:solidFill>
                  <a:srgbClr val="404040"/>
                </a:solidFill>
                <a:latin typeface="微软雅黑" panose="020B0503020204020204" pitchFamily="34" charset="-122"/>
              </a:rPr>
              <a:t>特殊情况的罚款解除，以及相关流程中的欠税查询和确认，通知申报的问题</a:t>
            </a:r>
            <a:endParaRPr lang="en-US" altLang="zh-CN" sz="1400" kern="0" dirty="0" smtClean="0">
              <a:solidFill>
                <a:srgbClr val="404040"/>
              </a:solidFill>
              <a:latin typeface="微软雅黑" panose="020B0503020204020204" pitchFamily="34" charset="-122"/>
            </a:endParaRPr>
          </a:p>
          <a:p>
            <a:pPr marL="285750" lvl="0" indent="-285750" algn="just">
              <a:spcBef>
                <a:spcPts val="600"/>
              </a:spcBef>
              <a:spcAft>
                <a:spcPts val="1200"/>
              </a:spcAft>
              <a:buClr>
                <a:srgbClr val="00AEEE"/>
              </a:buClr>
              <a:buFont typeface="Wingdings" panose="05000000000000000000" pitchFamily="2" charset="2"/>
              <a:buChar char="Ø"/>
              <a:defRPr/>
            </a:pPr>
            <a:r>
              <a:rPr lang="zh-CN" altLang="en-US" kern="0" dirty="0" smtClean="0">
                <a:solidFill>
                  <a:srgbClr val="404040"/>
                </a:solidFill>
                <a:latin typeface="微软雅黑" panose="020B0503020204020204" pitchFamily="34" charset="-122"/>
              </a:rPr>
              <a:t>与破产法的冲突</a:t>
            </a:r>
            <a:endParaRPr lang="en-US" altLang="zh-CN" sz="1400" kern="0" dirty="0" smtClean="0">
              <a:solidFill>
                <a:srgbClr val="404040"/>
              </a:solidFill>
              <a:latin typeface="微软雅黑" panose="020B0503020204020204" pitchFamily="34" charset="-122"/>
            </a:endParaRPr>
          </a:p>
          <a:p>
            <a:pPr marL="800100" lvl="1" indent="-342900" algn="just">
              <a:spcBef>
                <a:spcPts val="600"/>
              </a:spcBef>
              <a:spcAft>
                <a:spcPts val="1200"/>
              </a:spcAft>
              <a:buClr>
                <a:srgbClr val="00AEEE"/>
              </a:buClr>
              <a:buFont typeface="Arial" panose="020B0604020202020204" pitchFamily="34" charset="0"/>
              <a:buChar char="•"/>
              <a:defRPr/>
            </a:pPr>
            <a:r>
              <a:rPr lang="zh-CN" altLang="en-US" sz="1400" kern="0" dirty="0" smtClean="0">
                <a:latin typeface="微软雅黑" panose="020B0503020204020204" pitchFamily="34" charset="-122"/>
              </a:rPr>
              <a:t>从破产法角度来看</a:t>
            </a:r>
            <a:r>
              <a:rPr lang="zh-CN" altLang="en-US" sz="1400" kern="0" dirty="0">
                <a:latin typeface="微软雅黑" panose="020B0503020204020204" pitchFamily="34" charset="-122"/>
              </a:rPr>
              <a:t>，</a:t>
            </a:r>
            <a:r>
              <a:rPr lang="zh-CN" altLang="en-US" sz="1400" kern="0" dirty="0" smtClean="0">
                <a:latin typeface="微软雅黑" panose="020B0503020204020204" pitchFamily="34" charset="-122"/>
              </a:rPr>
              <a:t>该操作流程存在瑕疵，即如果不解除非正常户认定，将严重影响破产程序的推进；如果要解除非正常户认定，必须首先缴纳行政罚款，但这样不符合破产法清偿顺序规则。</a:t>
            </a:r>
            <a:endParaRPr lang="en-US" altLang="zh-CN" sz="1400" kern="0" dirty="0" smtClean="0">
              <a:latin typeface="微软雅黑" panose="020B0503020204020204" pitchFamily="34" charset="-122"/>
            </a:endParaRPr>
          </a:p>
        </p:txBody>
      </p:sp>
    </p:spTree>
    <p:extLst>
      <p:ext uri="{BB962C8B-B14F-4D97-AF65-F5344CB8AC3E}">
        <p14:creationId xmlns:p14="http://schemas.microsoft.com/office/powerpoint/2010/main" val="445323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44</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6" name="灯片编号占位符 2"/>
          <p:cNvSpPr txBox="1">
            <a:spLocks/>
          </p:cNvSpPr>
          <p:nvPr/>
        </p:nvSpPr>
        <p:spPr>
          <a:xfrm>
            <a:off x="8514012" y="6426000"/>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44</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grpSp>
        <p:nvGrpSpPr>
          <p:cNvPr id="5" name="组合 4"/>
          <p:cNvGrpSpPr/>
          <p:nvPr/>
        </p:nvGrpSpPr>
        <p:grpSpPr>
          <a:xfrm>
            <a:off x="157583" y="324333"/>
            <a:ext cx="8161943" cy="489348"/>
            <a:chOff x="422694" y="411418"/>
            <a:chExt cx="6466283" cy="326081"/>
          </a:xfrm>
        </p:grpSpPr>
        <p:sp>
          <p:nvSpPr>
            <p:cNvPr id="7" name="矩形 6"/>
            <p:cNvSpPr/>
            <p:nvPr/>
          </p:nvSpPr>
          <p:spPr>
            <a:xfrm>
              <a:off x="581457" y="411418"/>
              <a:ext cx="6307520" cy="308901"/>
            </a:xfrm>
            <a:prstGeom prst="rect">
              <a:avLst/>
            </a:prstGeom>
            <a:solidFill>
              <a:schemeClr val="tx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dirty="0">
                <a:solidFill>
                  <a:srgbClr val="FF0000"/>
                </a:solidFill>
              </a:endParaRPr>
            </a:p>
          </p:txBody>
        </p:sp>
        <p:sp>
          <p:nvSpPr>
            <p:cNvPr id="8" name="矩形 7"/>
            <p:cNvSpPr/>
            <p:nvPr/>
          </p:nvSpPr>
          <p:spPr>
            <a:xfrm>
              <a:off x="791636" y="417998"/>
              <a:ext cx="1273120" cy="290962"/>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问题产生的根源</a:t>
              </a:r>
            </a:p>
          </p:txBody>
        </p:sp>
        <p:sp>
          <p:nvSpPr>
            <p:cNvPr id="9" name="矩形 8"/>
            <p:cNvSpPr/>
            <p:nvPr/>
          </p:nvSpPr>
          <p:spPr>
            <a:xfrm>
              <a:off x="2179142" y="414449"/>
              <a:ext cx="1263247" cy="272067"/>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破产程序启动前</a:t>
              </a:r>
            </a:p>
          </p:txBody>
        </p:sp>
        <p:sp>
          <p:nvSpPr>
            <p:cNvPr id="10" name="矩形 9"/>
            <p:cNvSpPr/>
            <p:nvPr/>
          </p:nvSpPr>
          <p:spPr>
            <a:xfrm>
              <a:off x="4591252"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solidFill>
                    <a:schemeClr val="tx1"/>
                  </a:solidFill>
                </a:rPr>
                <a:t>破产重整</a:t>
              </a:r>
              <a:endParaRPr lang="zh-CN" altLang="en-US" sz="1400" b="1" dirty="0">
                <a:solidFill>
                  <a:schemeClr val="tx1"/>
                </a:solidFill>
              </a:endParaRPr>
            </a:p>
          </p:txBody>
        </p:sp>
        <p:sp>
          <p:nvSpPr>
            <p:cNvPr id="11" name="矩形 10"/>
            <p:cNvSpPr/>
            <p:nvPr/>
          </p:nvSpPr>
          <p:spPr>
            <a:xfrm>
              <a:off x="5740114"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破产清算</a:t>
              </a:r>
              <a:endParaRPr lang="zh-CN" altLang="en-US" sz="1400" dirty="0">
                <a:solidFill>
                  <a:schemeClr val="tx1"/>
                </a:solidFill>
              </a:endParaRPr>
            </a:p>
          </p:txBody>
        </p:sp>
        <p:sp>
          <p:nvSpPr>
            <p:cNvPr id="12" name="矩形 11"/>
            <p:cNvSpPr/>
            <p:nvPr/>
          </p:nvSpPr>
          <p:spPr>
            <a:xfrm>
              <a:off x="4632654" y="691780"/>
              <a:ext cx="1151792" cy="45719"/>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13" name="矩形 12"/>
            <p:cNvSpPr/>
            <p:nvPr/>
          </p:nvSpPr>
          <p:spPr>
            <a:xfrm>
              <a:off x="422694" y="411418"/>
              <a:ext cx="158762" cy="31287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14" name="矩形 13"/>
            <p:cNvSpPr/>
            <p:nvPr/>
          </p:nvSpPr>
          <p:spPr>
            <a:xfrm>
              <a:off x="3442390" y="414301"/>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破产裁定受理后</a:t>
              </a:r>
              <a:endParaRPr lang="zh-CN" altLang="en-US" sz="1400" dirty="0">
                <a:solidFill>
                  <a:schemeClr val="tx1"/>
                </a:solidFill>
              </a:endParaRPr>
            </a:p>
          </p:txBody>
        </p:sp>
      </p:grpSp>
      <p:sp>
        <p:nvSpPr>
          <p:cNvPr id="18" name="文本框 17"/>
          <p:cNvSpPr txBox="1"/>
          <p:nvPr/>
        </p:nvSpPr>
        <p:spPr>
          <a:xfrm>
            <a:off x="157582" y="1070202"/>
            <a:ext cx="8986418" cy="707886"/>
          </a:xfrm>
          <a:prstGeom prst="rect">
            <a:avLst/>
          </a:prstGeom>
          <a:noFill/>
        </p:spPr>
        <p:txBody>
          <a:bodyPr wrap="square" rtlCol="0">
            <a:spAutoFit/>
          </a:bodyPr>
          <a:lstStyle/>
          <a:p>
            <a:pPr>
              <a:defRPr/>
            </a:pPr>
            <a:r>
              <a:rPr lang="zh-CN" altLang="en-US" sz="4000" b="1" dirty="0" smtClean="0">
                <a:solidFill>
                  <a:srgbClr val="00AEEE"/>
                </a:solidFill>
                <a:latin typeface="微软雅黑" panose="020B0503020204020204" pitchFamily="34" charset="-122"/>
                <a:ea typeface="微软雅黑" panose="020B0503020204020204" pitchFamily="34" charset="-122"/>
                <a:sym typeface="+mn-lt"/>
              </a:rPr>
              <a:t>破产程序中的债务重组收入确认</a:t>
            </a:r>
            <a:endParaRPr lang="zh-CN" altLang="en-US" sz="4000" b="1" dirty="0">
              <a:solidFill>
                <a:srgbClr val="00AEEE"/>
              </a:solidFill>
              <a:latin typeface="微软雅黑" panose="020B0503020204020204" pitchFamily="34" charset="-122"/>
              <a:ea typeface="微软雅黑" panose="020B0503020204020204" pitchFamily="34" charset="-122"/>
              <a:sym typeface="+mn-lt"/>
            </a:endParaRPr>
          </a:p>
        </p:txBody>
      </p:sp>
      <p:sp>
        <p:nvSpPr>
          <p:cNvPr id="20" name="矩形 19"/>
          <p:cNvSpPr/>
          <p:nvPr/>
        </p:nvSpPr>
        <p:spPr>
          <a:xfrm>
            <a:off x="257780" y="1853559"/>
            <a:ext cx="8591366" cy="4572442"/>
          </a:xfrm>
          <a:prstGeom prst="rect">
            <a:avLst/>
          </a:prstGeom>
          <a:noFill/>
          <a:ln w="25400" cap="flat" cmpd="sng" algn="ctr">
            <a:solidFill>
              <a:srgbClr val="00AEEE"/>
            </a:solidFill>
            <a:prstDash val="solid"/>
          </a:ln>
          <a:effectLst/>
        </p:spPr>
        <p:txBody>
          <a:bodyPr rtlCol="0" anchor="ctr"/>
          <a:lstStyle/>
          <a:p>
            <a:pPr marL="342900" lvl="0" indent="-342900" algn="just">
              <a:lnSpc>
                <a:spcPct val="150000"/>
              </a:lnSpc>
              <a:spcBef>
                <a:spcPts val="600"/>
              </a:spcBef>
              <a:spcAft>
                <a:spcPts val="1200"/>
              </a:spcAft>
              <a:buClr>
                <a:srgbClr val="00AEEE"/>
              </a:buClr>
              <a:buFont typeface="Wingdings" panose="05000000000000000000" pitchFamily="2" charset="2"/>
              <a:buChar char="Ø"/>
              <a:defRPr/>
            </a:pPr>
            <a:r>
              <a:rPr lang="zh-CN" altLang="en-US" sz="1600" kern="0" dirty="0" smtClean="0">
                <a:solidFill>
                  <a:srgbClr val="404040"/>
                </a:solidFill>
                <a:latin typeface="微软雅黑" panose="020B0503020204020204" pitchFamily="34" charset="-122"/>
              </a:rPr>
              <a:t>债务重组是破产中必然发生的事项，对于不同的重组方式涉税处理的差异以及在不同主体间的变化也是税收规划的重要考量</a:t>
            </a:r>
            <a:endParaRPr lang="en-US" altLang="zh-CN" sz="1600" kern="0" dirty="0" smtClean="0">
              <a:solidFill>
                <a:srgbClr val="404040"/>
              </a:solidFill>
              <a:latin typeface="微软雅黑" panose="020B0503020204020204" pitchFamily="34" charset="-122"/>
            </a:endParaRPr>
          </a:p>
          <a:p>
            <a:pPr marL="342900" lvl="0" indent="-342900" algn="just">
              <a:lnSpc>
                <a:spcPct val="150000"/>
              </a:lnSpc>
              <a:spcBef>
                <a:spcPts val="600"/>
              </a:spcBef>
              <a:spcAft>
                <a:spcPts val="1200"/>
              </a:spcAft>
              <a:buClr>
                <a:srgbClr val="00AEEE"/>
              </a:buClr>
              <a:buFont typeface="Wingdings" panose="05000000000000000000" pitchFamily="2" charset="2"/>
              <a:buChar char="Ø"/>
              <a:defRPr/>
            </a:pPr>
            <a:r>
              <a:rPr lang="zh-CN" altLang="en-US" sz="1600" kern="0" dirty="0" smtClean="0">
                <a:solidFill>
                  <a:srgbClr val="404040"/>
                </a:solidFill>
                <a:latin typeface="微软雅黑" panose="020B0503020204020204" pitchFamily="34" charset="-122"/>
              </a:rPr>
              <a:t>破产企业的债务重组收入会产生被动确认的效果，即没有明确豁免的行为是否需要确认应纳税所得？有损失必有所得的观点及其法律依据</a:t>
            </a:r>
            <a:r>
              <a:rPr lang="en-US" altLang="zh-CN" sz="1600" kern="0" dirty="0" smtClean="0">
                <a:solidFill>
                  <a:srgbClr val="404040"/>
                </a:solidFill>
                <a:latin typeface="微软雅黑" panose="020B0503020204020204" pitchFamily="34" charset="-122"/>
              </a:rPr>
              <a:t>—</a:t>
            </a:r>
            <a:r>
              <a:rPr lang="zh-CN" altLang="en-US" sz="1600" kern="0" dirty="0" smtClean="0">
                <a:solidFill>
                  <a:srgbClr val="404040"/>
                </a:solidFill>
                <a:latin typeface="微软雅黑" panose="020B0503020204020204" pitchFamily="34" charset="-122"/>
              </a:rPr>
              <a:t>如果一方企业需要确认债务损失，另一方面就必须确认重组所得</a:t>
            </a:r>
            <a:endParaRPr lang="zh-CN" altLang="en-US" sz="1600" kern="0" dirty="0">
              <a:solidFill>
                <a:srgbClr val="404040"/>
              </a:solidFill>
              <a:latin typeface="微软雅黑" panose="020B0503020204020204" pitchFamily="34" charset="-122"/>
            </a:endParaRPr>
          </a:p>
          <a:p>
            <a:pPr marL="342900" lvl="0" indent="-342900" algn="just">
              <a:lnSpc>
                <a:spcPct val="150000"/>
              </a:lnSpc>
              <a:spcBef>
                <a:spcPts val="600"/>
              </a:spcBef>
              <a:spcAft>
                <a:spcPts val="1200"/>
              </a:spcAft>
              <a:buClr>
                <a:srgbClr val="00AEEE"/>
              </a:buClr>
              <a:buFont typeface="Wingdings" panose="05000000000000000000" pitchFamily="2" charset="2"/>
              <a:buChar char="Ø"/>
              <a:defRPr/>
            </a:pPr>
            <a:r>
              <a:rPr lang="zh-CN" altLang="en-US" sz="1600" kern="0" dirty="0" smtClean="0">
                <a:solidFill>
                  <a:srgbClr val="404040"/>
                </a:solidFill>
                <a:latin typeface="微软雅黑" panose="020B0503020204020204" pitchFamily="34" charset="-122"/>
              </a:rPr>
              <a:t>债务重组所得的非递延性处理和严格条件的适用</a:t>
            </a:r>
            <a:endParaRPr lang="zh-CN" altLang="en-US" sz="1600" kern="0" dirty="0">
              <a:solidFill>
                <a:srgbClr val="404040"/>
              </a:solidFill>
              <a:latin typeface="微软雅黑" panose="020B0503020204020204" pitchFamily="34" charset="-122"/>
            </a:endParaRPr>
          </a:p>
          <a:p>
            <a:pPr marL="342900" lvl="0" indent="-342900" algn="just">
              <a:lnSpc>
                <a:spcPct val="150000"/>
              </a:lnSpc>
              <a:spcBef>
                <a:spcPts val="600"/>
              </a:spcBef>
              <a:spcAft>
                <a:spcPts val="1200"/>
              </a:spcAft>
              <a:buClr>
                <a:srgbClr val="00AEEE"/>
              </a:buClr>
              <a:buFont typeface="Wingdings" panose="05000000000000000000" pitchFamily="2" charset="2"/>
              <a:buChar char="Ø"/>
              <a:defRPr/>
            </a:pPr>
            <a:r>
              <a:rPr lang="zh-CN" altLang="en-US" sz="1600" kern="0" dirty="0" smtClean="0">
                <a:solidFill>
                  <a:srgbClr val="404040"/>
                </a:solidFill>
                <a:latin typeface="微软雅黑" panose="020B0503020204020204" pitchFamily="34" charset="-122"/>
              </a:rPr>
              <a:t>债转股和股权成本的确认问题</a:t>
            </a:r>
            <a:r>
              <a:rPr lang="en-US" altLang="zh-CN" sz="1600" kern="0" dirty="0" smtClean="0">
                <a:solidFill>
                  <a:srgbClr val="404040"/>
                </a:solidFill>
                <a:latin typeface="微软雅黑" panose="020B0503020204020204" pitchFamily="34" charset="-122"/>
              </a:rPr>
              <a:t>—</a:t>
            </a:r>
            <a:r>
              <a:rPr lang="zh-CN" altLang="en-US" sz="1600" kern="0" dirty="0" smtClean="0">
                <a:solidFill>
                  <a:srgbClr val="404040"/>
                </a:solidFill>
                <a:latin typeface="微软雅黑" panose="020B0503020204020204" pitchFamily="34" charset="-122"/>
              </a:rPr>
              <a:t>破产债权等额转股税务上承认</a:t>
            </a:r>
            <a:r>
              <a:rPr lang="zh-CN" altLang="en-US" sz="1600" kern="0" dirty="0">
                <a:solidFill>
                  <a:srgbClr val="404040"/>
                </a:solidFill>
                <a:latin typeface="微软雅黑" panose="020B0503020204020204" pitchFamily="34" charset="-122"/>
              </a:rPr>
              <a:t>？</a:t>
            </a:r>
          </a:p>
          <a:p>
            <a:pPr marL="342900" lvl="0" indent="-342900" algn="just">
              <a:lnSpc>
                <a:spcPct val="150000"/>
              </a:lnSpc>
              <a:spcBef>
                <a:spcPts val="600"/>
              </a:spcBef>
              <a:spcAft>
                <a:spcPts val="1200"/>
              </a:spcAft>
              <a:buClr>
                <a:srgbClr val="00AEEE"/>
              </a:buClr>
              <a:buFont typeface="Wingdings" panose="05000000000000000000" pitchFamily="2" charset="2"/>
              <a:buChar char="Ø"/>
              <a:defRPr/>
            </a:pPr>
            <a:r>
              <a:rPr lang="zh-CN" altLang="en-US" sz="1600" kern="0" dirty="0" smtClean="0">
                <a:solidFill>
                  <a:srgbClr val="404040"/>
                </a:solidFill>
                <a:latin typeface="微软雅黑" panose="020B0503020204020204" pitchFamily="34" charset="-122"/>
              </a:rPr>
              <a:t> 债转股的特殊优惠和三方交易的影响是必须考虑的问题，进一步的债务重组税收优惠也应当是需要考虑的</a:t>
            </a:r>
            <a:endParaRPr lang="en-US" altLang="zh-CN" sz="1600" kern="0" dirty="0" smtClean="0">
              <a:solidFill>
                <a:srgbClr val="404040"/>
              </a:solidFill>
              <a:latin typeface="微软雅黑" panose="020B0503020204020204" pitchFamily="34" charset="-122"/>
            </a:endParaRPr>
          </a:p>
        </p:txBody>
      </p:sp>
    </p:spTree>
    <p:extLst>
      <p:ext uri="{BB962C8B-B14F-4D97-AF65-F5344CB8AC3E}">
        <p14:creationId xmlns:p14="http://schemas.microsoft.com/office/powerpoint/2010/main" val="2896181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45</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6" name="灯片编号占位符 2"/>
          <p:cNvSpPr txBox="1">
            <a:spLocks/>
          </p:cNvSpPr>
          <p:nvPr/>
        </p:nvSpPr>
        <p:spPr>
          <a:xfrm>
            <a:off x="8514012" y="6426000"/>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45</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grpSp>
        <p:nvGrpSpPr>
          <p:cNvPr id="5" name="组合 4"/>
          <p:cNvGrpSpPr/>
          <p:nvPr/>
        </p:nvGrpSpPr>
        <p:grpSpPr>
          <a:xfrm>
            <a:off x="472491" y="332963"/>
            <a:ext cx="8161943" cy="539038"/>
            <a:chOff x="422694" y="411418"/>
            <a:chExt cx="6466283" cy="359192"/>
          </a:xfrm>
        </p:grpSpPr>
        <p:sp>
          <p:nvSpPr>
            <p:cNvPr id="7" name="矩形 6"/>
            <p:cNvSpPr/>
            <p:nvPr/>
          </p:nvSpPr>
          <p:spPr>
            <a:xfrm>
              <a:off x="581457" y="411418"/>
              <a:ext cx="6307520" cy="308901"/>
            </a:xfrm>
            <a:prstGeom prst="rect">
              <a:avLst/>
            </a:prstGeom>
            <a:solidFill>
              <a:schemeClr val="tx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dirty="0">
                <a:solidFill>
                  <a:srgbClr val="FF0000"/>
                </a:solidFill>
              </a:endParaRPr>
            </a:p>
          </p:txBody>
        </p:sp>
        <p:sp>
          <p:nvSpPr>
            <p:cNvPr id="8" name="矩形 7"/>
            <p:cNvSpPr/>
            <p:nvPr/>
          </p:nvSpPr>
          <p:spPr>
            <a:xfrm>
              <a:off x="791636" y="417998"/>
              <a:ext cx="1273120" cy="290962"/>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问题产生的根源</a:t>
              </a:r>
            </a:p>
          </p:txBody>
        </p:sp>
        <p:sp>
          <p:nvSpPr>
            <p:cNvPr id="9" name="矩形 8"/>
            <p:cNvSpPr/>
            <p:nvPr/>
          </p:nvSpPr>
          <p:spPr>
            <a:xfrm>
              <a:off x="2179142" y="414449"/>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破产程序启动前</a:t>
              </a:r>
            </a:p>
          </p:txBody>
        </p:sp>
        <p:sp>
          <p:nvSpPr>
            <p:cNvPr id="10" name="矩形 9"/>
            <p:cNvSpPr/>
            <p:nvPr/>
          </p:nvSpPr>
          <p:spPr>
            <a:xfrm>
              <a:off x="4591252"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solidFill>
                    <a:schemeClr val="tx1"/>
                  </a:solidFill>
                </a:rPr>
                <a:t>破产重整</a:t>
              </a:r>
              <a:endParaRPr lang="zh-CN" altLang="en-US" sz="1400" b="1" dirty="0">
                <a:solidFill>
                  <a:schemeClr val="tx1"/>
                </a:solidFill>
              </a:endParaRPr>
            </a:p>
          </p:txBody>
        </p:sp>
        <p:sp>
          <p:nvSpPr>
            <p:cNvPr id="11" name="矩形 10"/>
            <p:cNvSpPr/>
            <p:nvPr/>
          </p:nvSpPr>
          <p:spPr>
            <a:xfrm>
              <a:off x="5740114"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破产清算</a:t>
              </a:r>
              <a:endParaRPr lang="zh-CN" altLang="en-US" sz="1400" dirty="0">
                <a:solidFill>
                  <a:schemeClr val="tx1"/>
                </a:solidFill>
              </a:endParaRPr>
            </a:p>
          </p:txBody>
        </p:sp>
        <p:sp>
          <p:nvSpPr>
            <p:cNvPr id="12" name="矩形 11"/>
            <p:cNvSpPr/>
            <p:nvPr/>
          </p:nvSpPr>
          <p:spPr>
            <a:xfrm>
              <a:off x="4591252" y="724891"/>
              <a:ext cx="1151792" cy="45719"/>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13" name="矩形 12"/>
            <p:cNvSpPr/>
            <p:nvPr/>
          </p:nvSpPr>
          <p:spPr>
            <a:xfrm>
              <a:off x="422694" y="411418"/>
              <a:ext cx="158762" cy="31287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14" name="矩形 13"/>
            <p:cNvSpPr/>
            <p:nvPr/>
          </p:nvSpPr>
          <p:spPr>
            <a:xfrm>
              <a:off x="3442390" y="414301"/>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破产裁定受理后</a:t>
              </a:r>
              <a:endParaRPr lang="zh-CN" altLang="en-US" sz="1400" dirty="0">
                <a:solidFill>
                  <a:schemeClr val="tx1"/>
                </a:solidFill>
              </a:endParaRPr>
            </a:p>
          </p:txBody>
        </p:sp>
      </p:grpSp>
      <p:sp>
        <p:nvSpPr>
          <p:cNvPr id="18" name="文本框 17"/>
          <p:cNvSpPr txBox="1"/>
          <p:nvPr/>
        </p:nvSpPr>
        <p:spPr>
          <a:xfrm>
            <a:off x="157582" y="1070202"/>
            <a:ext cx="8986418" cy="707886"/>
          </a:xfrm>
          <a:prstGeom prst="rect">
            <a:avLst/>
          </a:prstGeom>
          <a:noFill/>
        </p:spPr>
        <p:txBody>
          <a:bodyPr wrap="square" rtlCol="0">
            <a:spAutoFit/>
          </a:bodyPr>
          <a:lstStyle/>
          <a:p>
            <a:pPr>
              <a:defRPr/>
            </a:pPr>
            <a:r>
              <a:rPr lang="zh-CN" altLang="en-US" sz="4000" b="1" dirty="0" smtClean="0">
                <a:solidFill>
                  <a:srgbClr val="00AEEE"/>
                </a:solidFill>
                <a:latin typeface="微软雅黑" panose="020B0503020204020204" pitchFamily="34" charset="-122"/>
                <a:ea typeface="微软雅黑" panose="020B0503020204020204" pitchFamily="34" charset="-122"/>
                <a:sym typeface="+mn-lt"/>
              </a:rPr>
              <a:t>破产程序中的资产处理税务</a:t>
            </a:r>
            <a:endParaRPr lang="zh-CN" altLang="en-US" sz="4000" b="1" dirty="0">
              <a:solidFill>
                <a:srgbClr val="00AEEE"/>
              </a:solidFill>
              <a:latin typeface="微软雅黑" panose="020B0503020204020204" pitchFamily="34" charset="-122"/>
              <a:ea typeface="微软雅黑" panose="020B0503020204020204" pitchFamily="34" charset="-122"/>
              <a:sym typeface="+mn-lt"/>
            </a:endParaRPr>
          </a:p>
        </p:txBody>
      </p:sp>
      <p:sp>
        <p:nvSpPr>
          <p:cNvPr id="20" name="矩形 19"/>
          <p:cNvSpPr/>
          <p:nvPr/>
        </p:nvSpPr>
        <p:spPr>
          <a:xfrm>
            <a:off x="257780" y="1853559"/>
            <a:ext cx="8591366" cy="4572442"/>
          </a:xfrm>
          <a:prstGeom prst="rect">
            <a:avLst/>
          </a:prstGeom>
          <a:noFill/>
          <a:ln w="25400" cap="flat" cmpd="sng" algn="ctr">
            <a:solidFill>
              <a:srgbClr val="00AEEE"/>
            </a:solidFill>
            <a:prstDash val="solid"/>
          </a:ln>
          <a:effectLst/>
        </p:spPr>
        <p:txBody>
          <a:bodyPr rtlCol="0" anchor="ctr"/>
          <a:lstStyle/>
          <a:p>
            <a:pPr marL="342900" lvl="0" indent="-342900" algn="just">
              <a:lnSpc>
                <a:spcPct val="150000"/>
              </a:lnSpc>
              <a:spcBef>
                <a:spcPts val="600"/>
              </a:spcBef>
              <a:spcAft>
                <a:spcPts val="1200"/>
              </a:spcAft>
              <a:buClr>
                <a:srgbClr val="00AEEE"/>
              </a:buClr>
              <a:buFont typeface="Wingdings" panose="05000000000000000000" pitchFamily="2" charset="2"/>
              <a:buChar char="Ø"/>
              <a:defRPr/>
            </a:pPr>
            <a:r>
              <a:rPr lang="zh-CN" altLang="en-US" sz="1600" kern="0" dirty="0" smtClean="0">
                <a:solidFill>
                  <a:srgbClr val="404040"/>
                </a:solidFill>
                <a:latin typeface="微软雅黑" panose="020B0503020204020204" pitchFamily="34" charset="-122"/>
              </a:rPr>
              <a:t>破产过程中的资产处置是另一个重要的问题，在中国的税法下不同的资产税负差异很大，在实践执行中资产处置产生的税务影响和相应的税收规划非常重要。</a:t>
            </a:r>
            <a:endParaRPr lang="zh-CN" altLang="en-US" sz="1600" kern="0" dirty="0">
              <a:solidFill>
                <a:srgbClr val="404040"/>
              </a:solidFill>
              <a:latin typeface="微软雅黑" panose="020B0503020204020204" pitchFamily="34" charset="-122"/>
            </a:endParaRPr>
          </a:p>
          <a:p>
            <a:pPr marL="342900" lvl="0" indent="-342900" algn="just">
              <a:lnSpc>
                <a:spcPct val="150000"/>
              </a:lnSpc>
              <a:spcBef>
                <a:spcPts val="600"/>
              </a:spcBef>
              <a:spcAft>
                <a:spcPts val="1200"/>
              </a:spcAft>
              <a:buClr>
                <a:srgbClr val="00AEEE"/>
              </a:buClr>
              <a:buFont typeface="Wingdings" panose="05000000000000000000" pitchFamily="2" charset="2"/>
              <a:buChar char="Ø"/>
              <a:defRPr/>
            </a:pPr>
            <a:r>
              <a:rPr lang="zh-CN" altLang="en-US" sz="1600" kern="0" dirty="0" smtClean="0">
                <a:solidFill>
                  <a:srgbClr val="404040"/>
                </a:solidFill>
                <a:latin typeface="微软雅黑" panose="020B0503020204020204" pitchFamily="34" charset="-122"/>
              </a:rPr>
              <a:t>举例而言，破产程序中的不动产处置可能涉及：企业所得税、个人所得税、土地增值税、增值税、契税、印花税等各个税种，实践中除了交易税负还涉及历史税收的处理（包括税收的历史调整）。不同税种的含义不同，应对方式也差异巨大。</a:t>
            </a:r>
            <a:endParaRPr lang="zh-CN" altLang="en-US" sz="1600" kern="0" dirty="0">
              <a:solidFill>
                <a:srgbClr val="404040"/>
              </a:solidFill>
              <a:latin typeface="微软雅黑" panose="020B0503020204020204" pitchFamily="34" charset="-122"/>
            </a:endParaRPr>
          </a:p>
          <a:p>
            <a:pPr marL="342900" lvl="0" indent="-342900" algn="just">
              <a:lnSpc>
                <a:spcPct val="150000"/>
              </a:lnSpc>
              <a:spcBef>
                <a:spcPts val="600"/>
              </a:spcBef>
              <a:spcAft>
                <a:spcPts val="1200"/>
              </a:spcAft>
              <a:buClr>
                <a:srgbClr val="00AEEE"/>
              </a:buClr>
              <a:buFont typeface="Wingdings" panose="05000000000000000000" pitchFamily="2" charset="2"/>
              <a:buChar char="Ø"/>
              <a:defRPr/>
            </a:pPr>
            <a:r>
              <a:rPr lang="zh-CN" altLang="en-US" sz="1600" kern="0" dirty="0" smtClean="0">
                <a:solidFill>
                  <a:srgbClr val="404040"/>
                </a:solidFill>
                <a:latin typeface="微软雅黑" panose="020B0503020204020204" pitchFamily="34" charset="-122"/>
              </a:rPr>
              <a:t>在破产程序中考虑资产处置税务处理应该从以下几个方面出发：纳税主体；应税交易；交易定价，税收优惠，纳税程序和要求等。</a:t>
            </a:r>
            <a:endParaRPr lang="en-US" altLang="zh-CN" sz="1600" kern="0" dirty="0" smtClean="0">
              <a:solidFill>
                <a:srgbClr val="404040"/>
              </a:solidFill>
              <a:latin typeface="微软雅黑" panose="020B0503020204020204" pitchFamily="34" charset="-122"/>
            </a:endParaRPr>
          </a:p>
          <a:p>
            <a:pPr marL="342900" lvl="0" indent="-342900" algn="just">
              <a:lnSpc>
                <a:spcPct val="150000"/>
              </a:lnSpc>
              <a:spcBef>
                <a:spcPts val="600"/>
              </a:spcBef>
              <a:spcAft>
                <a:spcPts val="1200"/>
              </a:spcAft>
              <a:buClr>
                <a:srgbClr val="00AEEE"/>
              </a:buClr>
              <a:buFont typeface="Wingdings" panose="05000000000000000000" pitchFamily="2" charset="2"/>
              <a:buChar char="Ø"/>
              <a:defRPr/>
            </a:pPr>
            <a:r>
              <a:rPr lang="zh-CN" altLang="en-US" sz="1600" kern="0" dirty="0" smtClean="0">
                <a:solidFill>
                  <a:srgbClr val="404040"/>
                </a:solidFill>
                <a:latin typeface="微软雅黑" panose="020B0503020204020204" pitchFamily="34" charset="-122"/>
              </a:rPr>
              <a:t>税收优惠是重要的问题：包括特殊安排、整体资产转让等交易都需要考虑税收问题的处理，同时也和定价相关</a:t>
            </a:r>
            <a:endParaRPr lang="zh-CN" altLang="en-US" sz="1600" kern="0" dirty="0">
              <a:solidFill>
                <a:srgbClr val="404040"/>
              </a:solidFill>
              <a:latin typeface="微软雅黑" panose="020B0503020204020204" pitchFamily="34" charset="-122"/>
            </a:endParaRPr>
          </a:p>
          <a:p>
            <a:pPr marL="342900" lvl="0" indent="-342900" algn="just">
              <a:lnSpc>
                <a:spcPct val="150000"/>
              </a:lnSpc>
              <a:spcBef>
                <a:spcPts val="600"/>
              </a:spcBef>
              <a:spcAft>
                <a:spcPts val="1200"/>
              </a:spcAft>
              <a:buClr>
                <a:srgbClr val="00AEEE"/>
              </a:buClr>
              <a:buFont typeface="Wingdings" panose="05000000000000000000" pitchFamily="2" charset="2"/>
              <a:buChar char="Ø"/>
              <a:defRPr/>
            </a:pPr>
            <a:r>
              <a:rPr lang="zh-CN" altLang="en-US" sz="1600" kern="0" dirty="0" smtClean="0">
                <a:solidFill>
                  <a:srgbClr val="404040"/>
                </a:solidFill>
                <a:latin typeface="微软雅黑" panose="020B0503020204020204" pitchFamily="34" charset="-122"/>
              </a:rPr>
              <a:t>破产程序中的资产处置相关税务问题从政策层面需要更多的政策支持。</a:t>
            </a:r>
            <a:endParaRPr lang="en-US" altLang="zh-CN" sz="1600" kern="0" dirty="0" smtClean="0">
              <a:solidFill>
                <a:srgbClr val="404040"/>
              </a:solidFill>
              <a:latin typeface="微软雅黑" panose="020B0503020204020204" pitchFamily="34" charset="-122"/>
            </a:endParaRPr>
          </a:p>
        </p:txBody>
      </p:sp>
    </p:spTree>
    <p:extLst>
      <p:ext uri="{BB962C8B-B14F-4D97-AF65-F5344CB8AC3E}">
        <p14:creationId xmlns:p14="http://schemas.microsoft.com/office/powerpoint/2010/main" val="2894063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46</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6" name="灯片编号占位符 2"/>
          <p:cNvSpPr txBox="1">
            <a:spLocks/>
          </p:cNvSpPr>
          <p:nvPr/>
        </p:nvSpPr>
        <p:spPr>
          <a:xfrm>
            <a:off x="8514012" y="6426000"/>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46</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00" name="文本框 199"/>
          <p:cNvSpPr txBox="1"/>
          <p:nvPr/>
        </p:nvSpPr>
        <p:spPr>
          <a:xfrm>
            <a:off x="97353" y="888689"/>
            <a:ext cx="8986418" cy="707886"/>
          </a:xfrm>
          <a:prstGeom prst="rect">
            <a:avLst/>
          </a:prstGeom>
          <a:noFill/>
        </p:spPr>
        <p:txBody>
          <a:bodyPr wrap="square" rtlCol="0">
            <a:spAutoFit/>
          </a:bodyPr>
          <a:lstStyle/>
          <a:p>
            <a:pPr>
              <a:defRPr/>
            </a:pPr>
            <a:r>
              <a:rPr lang="zh-CN" altLang="en-US" sz="4000" b="1" dirty="0" smtClean="0">
                <a:solidFill>
                  <a:srgbClr val="00AEEE"/>
                </a:solidFill>
                <a:latin typeface="微软雅黑" panose="020B0503020204020204" pitchFamily="34" charset="-122"/>
                <a:ea typeface="微软雅黑" panose="020B0503020204020204" pitchFamily="34" charset="-122"/>
                <a:sym typeface="+mn-lt"/>
              </a:rPr>
              <a:t>企业重整的税收优惠及特殊性税务处理</a:t>
            </a:r>
            <a:endParaRPr lang="zh-CN" altLang="en-US" sz="4000" b="1" dirty="0">
              <a:solidFill>
                <a:srgbClr val="00AEEE"/>
              </a:solidFill>
              <a:latin typeface="微软雅黑" panose="020B0503020204020204" pitchFamily="34" charset="-122"/>
              <a:ea typeface="微软雅黑" panose="020B0503020204020204" pitchFamily="34" charset="-122"/>
              <a:sym typeface="+mn-lt"/>
            </a:endParaRPr>
          </a:p>
        </p:txBody>
      </p:sp>
      <p:grpSp>
        <p:nvGrpSpPr>
          <p:cNvPr id="14" name="组合 13"/>
          <p:cNvGrpSpPr/>
          <p:nvPr/>
        </p:nvGrpSpPr>
        <p:grpSpPr>
          <a:xfrm>
            <a:off x="157583" y="324334"/>
            <a:ext cx="8161943" cy="515130"/>
            <a:chOff x="422694" y="411418"/>
            <a:chExt cx="6466283" cy="343261"/>
          </a:xfrm>
        </p:grpSpPr>
        <p:sp>
          <p:nvSpPr>
            <p:cNvPr id="15" name="矩形 14"/>
            <p:cNvSpPr/>
            <p:nvPr/>
          </p:nvSpPr>
          <p:spPr>
            <a:xfrm>
              <a:off x="581457" y="411418"/>
              <a:ext cx="6307520" cy="308901"/>
            </a:xfrm>
            <a:prstGeom prst="rect">
              <a:avLst/>
            </a:prstGeom>
            <a:solidFill>
              <a:schemeClr val="tx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dirty="0">
                <a:solidFill>
                  <a:srgbClr val="FF0000"/>
                </a:solidFill>
              </a:endParaRPr>
            </a:p>
          </p:txBody>
        </p:sp>
        <p:sp>
          <p:nvSpPr>
            <p:cNvPr id="16" name="矩形 15"/>
            <p:cNvSpPr/>
            <p:nvPr/>
          </p:nvSpPr>
          <p:spPr>
            <a:xfrm>
              <a:off x="791636" y="417998"/>
              <a:ext cx="1273120" cy="290962"/>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问题产生的根源</a:t>
              </a:r>
            </a:p>
          </p:txBody>
        </p:sp>
        <p:sp>
          <p:nvSpPr>
            <p:cNvPr id="17" name="矩形 16"/>
            <p:cNvSpPr/>
            <p:nvPr/>
          </p:nvSpPr>
          <p:spPr>
            <a:xfrm>
              <a:off x="2179142" y="414449"/>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破产程序启动前</a:t>
              </a:r>
            </a:p>
          </p:txBody>
        </p:sp>
        <p:sp>
          <p:nvSpPr>
            <p:cNvPr id="18" name="矩形 17"/>
            <p:cNvSpPr/>
            <p:nvPr/>
          </p:nvSpPr>
          <p:spPr>
            <a:xfrm>
              <a:off x="4591252"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solidFill>
                    <a:schemeClr val="tx1"/>
                  </a:solidFill>
                </a:rPr>
                <a:t>破产重整</a:t>
              </a:r>
              <a:endParaRPr lang="zh-CN" altLang="en-US" sz="1400" b="1" dirty="0">
                <a:solidFill>
                  <a:schemeClr val="tx1"/>
                </a:solidFill>
              </a:endParaRPr>
            </a:p>
          </p:txBody>
        </p:sp>
        <p:sp>
          <p:nvSpPr>
            <p:cNvPr id="19" name="矩形 18"/>
            <p:cNvSpPr/>
            <p:nvPr/>
          </p:nvSpPr>
          <p:spPr>
            <a:xfrm>
              <a:off x="5740114"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破产清算</a:t>
              </a:r>
              <a:endParaRPr lang="zh-CN" altLang="en-US" sz="1400" dirty="0">
                <a:solidFill>
                  <a:schemeClr val="tx1"/>
                </a:solidFill>
              </a:endParaRPr>
            </a:p>
          </p:txBody>
        </p:sp>
        <p:sp>
          <p:nvSpPr>
            <p:cNvPr id="20" name="矩形 19"/>
            <p:cNvSpPr/>
            <p:nvPr/>
          </p:nvSpPr>
          <p:spPr>
            <a:xfrm>
              <a:off x="4592762" y="708960"/>
              <a:ext cx="1151792" cy="45719"/>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1" name="矩形 20"/>
            <p:cNvSpPr/>
            <p:nvPr/>
          </p:nvSpPr>
          <p:spPr>
            <a:xfrm>
              <a:off x="422694" y="411418"/>
              <a:ext cx="158762" cy="31287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2" name="矩形 21"/>
            <p:cNvSpPr/>
            <p:nvPr/>
          </p:nvSpPr>
          <p:spPr>
            <a:xfrm>
              <a:off x="3442390" y="414301"/>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破产裁定受理后</a:t>
              </a:r>
              <a:endParaRPr lang="zh-CN" altLang="en-US" sz="1400" dirty="0">
                <a:solidFill>
                  <a:schemeClr val="tx1"/>
                </a:solidFill>
              </a:endParaRPr>
            </a:p>
          </p:txBody>
        </p:sp>
      </p:grpSp>
      <p:sp>
        <p:nvSpPr>
          <p:cNvPr id="24" name="矩形 23"/>
          <p:cNvSpPr/>
          <p:nvPr/>
        </p:nvSpPr>
        <p:spPr>
          <a:xfrm>
            <a:off x="257780" y="1635600"/>
            <a:ext cx="8591366" cy="4992000"/>
          </a:xfrm>
          <a:prstGeom prst="rect">
            <a:avLst/>
          </a:prstGeom>
          <a:noFill/>
          <a:ln w="25400" cap="flat" cmpd="sng" algn="ctr">
            <a:solidFill>
              <a:srgbClr val="00AEEE"/>
            </a:solidFill>
            <a:prstDash val="solid"/>
          </a:ln>
          <a:effectLst/>
        </p:spPr>
        <p:txBody>
          <a:bodyPr rtlCol="0" anchor="ctr"/>
          <a:lstStyle/>
          <a:p>
            <a:pPr marL="342900" lvl="0" indent="-342900" algn="just">
              <a:spcBef>
                <a:spcPts val="600"/>
              </a:spcBef>
              <a:spcAft>
                <a:spcPts val="600"/>
              </a:spcAft>
              <a:buClr>
                <a:srgbClr val="00AEEE"/>
              </a:buClr>
              <a:buFont typeface="Wingdings" panose="05000000000000000000" pitchFamily="2" charset="2"/>
              <a:buChar char="Ø"/>
              <a:defRPr/>
            </a:pPr>
            <a:endParaRPr lang="en-US" altLang="zh-CN" sz="1400" kern="0" dirty="0" smtClean="0">
              <a:solidFill>
                <a:srgbClr val="404040"/>
              </a:solidFill>
              <a:latin typeface="微软雅黑" panose="020B0503020204020204" pitchFamily="34" charset="-122"/>
            </a:endParaRPr>
          </a:p>
        </p:txBody>
      </p:sp>
      <p:graphicFrame>
        <p:nvGraphicFramePr>
          <p:cNvPr id="27" name="表格 26"/>
          <p:cNvGraphicFramePr>
            <a:graphicFrameLocks noGrp="1"/>
          </p:cNvGraphicFramePr>
          <p:nvPr>
            <p:extLst>
              <p:ext uri="{D42A27DB-BD31-4B8C-83A1-F6EECF244321}">
                <p14:modId xmlns:p14="http://schemas.microsoft.com/office/powerpoint/2010/main" val="3121174428"/>
              </p:ext>
            </p:extLst>
          </p:nvPr>
        </p:nvGraphicFramePr>
        <p:xfrm>
          <a:off x="357977" y="1706195"/>
          <a:ext cx="8407954" cy="4820824"/>
        </p:xfrm>
        <a:graphic>
          <a:graphicData uri="http://schemas.openxmlformats.org/drawingml/2006/table">
            <a:tbl>
              <a:tblPr firstRow="1" bandRow="1">
                <a:tableStyleId>{21E4AEA4-8DFA-4A89-87EB-49C32662AFE0}</a:tableStyleId>
              </a:tblPr>
              <a:tblGrid>
                <a:gridCol w="1236440">
                  <a:extLst>
                    <a:ext uri="{9D8B030D-6E8A-4147-A177-3AD203B41FA5}">
                      <a16:colId xmlns:a16="http://schemas.microsoft.com/office/drawing/2014/main" val="1910310009"/>
                    </a:ext>
                  </a:extLst>
                </a:gridCol>
                <a:gridCol w="7171514">
                  <a:extLst>
                    <a:ext uri="{9D8B030D-6E8A-4147-A177-3AD203B41FA5}">
                      <a16:colId xmlns:a16="http://schemas.microsoft.com/office/drawing/2014/main" val="1732404540"/>
                    </a:ext>
                  </a:extLst>
                </a:gridCol>
              </a:tblGrid>
              <a:tr h="142974">
                <a:tc>
                  <a:txBody>
                    <a:bodyPr/>
                    <a:lstStyle/>
                    <a:p>
                      <a:pPr algn="ctr">
                        <a:spcBef>
                          <a:spcPts val="600"/>
                        </a:spcBef>
                        <a:spcAft>
                          <a:spcPts val="0"/>
                        </a:spcAft>
                      </a:pPr>
                      <a:r>
                        <a:rPr lang="zh-CN" altLang="en-US" sz="1600" dirty="0" smtClean="0">
                          <a:latin typeface="+mn-ea"/>
                          <a:ea typeface="+mn-ea"/>
                        </a:rPr>
                        <a:t>税种</a:t>
                      </a:r>
                      <a:endParaRPr lang="zh-CN" altLang="en-US" sz="1600" dirty="0">
                        <a:latin typeface="+mn-ea"/>
                        <a:ea typeface="+mn-ea"/>
                      </a:endParaRPr>
                    </a:p>
                  </a:txBody>
                  <a:tcPr/>
                </a:tc>
                <a:tc>
                  <a:txBody>
                    <a:bodyPr/>
                    <a:lstStyle/>
                    <a:p>
                      <a:pPr algn="ctr">
                        <a:spcBef>
                          <a:spcPts val="600"/>
                        </a:spcBef>
                        <a:spcAft>
                          <a:spcPts val="0"/>
                        </a:spcAft>
                      </a:pPr>
                      <a:r>
                        <a:rPr lang="zh-CN" altLang="en-US" sz="1600" dirty="0" smtClean="0">
                          <a:latin typeface="+mn-ea"/>
                          <a:ea typeface="+mn-ea"/>
                        </a:rPr>
                        <a:t>相关税收优惠政策</a:t>
                      </a:r>
                      <a:endParaRPr lang="zh-CN" altLang="en-US" sz="1600" dirty="0">
                        <a:latin typeface="+mn-ea"/>
                        <a:ea typeface="+mn-ea"/>
                      </a:endParaRPr>
                    </a:p>
                  </a:txBody>
                  <a:tcPr/>
                </a:tc>
                <a:extLst>
                  <a:ext uri="{0D108BD9-81ED-4DB2-BD59-A6C34878D82A}">
                    <a16:rowId xmlns:a16="http://schemas.microsoft.com/office/drawing/2014/main" val="2190739332"/>
                  </a:ext>
                </a:extLst>
              </a:tr>
              <a:tr h="320866">
                <a:tc>
                  <a:txBody>
                    <a:bodyPr/>
                    <a:lstStyle/>
                    <a:p>
                      <a:pPr algn="ctr">
                        <a:spcBef>
                          <a:spcPts val="600"/>
                        </a:spcBef>
                        <a:spcAft>
                          <a:spcPts val="0"/>
                        </a:spcAft>
                      </a:pPr>
                      <a:r>
                        <a:rPr lang="zh-CN" altLang="en-US" sz="1100" b="1" dirty="0" smtClean="0">
                          <a:latin typeface="+mn-ea"/>
                          <a:ea typeface="+mn-ea"/>
                        </a:rPr>
                        <a:t>企业所得税</a:t>
                      </a:r>
                      <a:endParaRPr lang="zh-CN" altLang="en-US" sz="1100" b="1" dirty="0">
                        <a:latin typeface="+mn-ea"/>
                        <a:ea typeface="+mn-ea"/>
                      </a:endParaRPr>
                    </a:p>
                  </a:txBody>
                  <a:tcPr/>
                </a:tc>
                <a:tc>
                  <a:txBody>
                    <a:bodyPr/>
                    <a:lstStyle/>
                    <a:p>
                      <a:pPr>
                        <a:spcBef>
                          <a:spcPts val="600"/>
                        </a:spcBef>
                        <a:spcAft>
                          <a:spcPts val="0"/>
                        </a:spcAft>
                      </a:pPr>
                      <a:r>
                        <a:rPr lang="en-US" altLang="zh-CN" sz="1100" b="1" dirty="0" smtClean="0">
                          <a:solidFill>
                            <a:srgbClr val="FF0000"/>
                          </a:solidFill>
                          <a:latin typeface="+mn-ea"/>
                          <a:ea typeface="+mn-ea"/>
                        </a:rPr>
                        <a:t>【</a:t>
                      </a:r>
                      <a:r>
                        <a:rPr lang="zh-CN" altLang="en-US" sz="1100" b="1" dirty="0" smtClean="0">
                          <a:solidFill>
                            <a:srgbClr val="FF0000"/>
                          </a:solidFill>
                          <a:latin typeface="+mn-ea"/>
                          <a:ea typeface="+mn-ea"/>
                        </a:rPr>
                        <a:t>特殊性税务处理</a:t>
                      </a:r>
                      <a:r>
                        <a:rPr lang="en-US" altLang="zh-CN" sz="1100" b="1" dirty="0" smtClean="0">
                          <a:solidFill>
                            <a:srgbClr val="FF0000"/>
                          </a:solidFill>
                          <a:latin typeface="+mn-ea"/>
                          <a:ea typeface="+mn-ea"/>
                        </a:rPr>
                        <a:t>】</a:t>
                      </a:r>
                      <a:r>
                        <a:rPr lang="zh-CN" altLang="en-US" sz="1100" dirty="0" smtClean="0">
                          <a:latin typeface="+mn-ea"/>
                          <a:ea typeface="+mn-ea"/>
                        </a:rPr>
                        <a:t>不同的重组方式，对应的税收优惠政策也不同，所涵盖的重组类型也相对全面，主要包括债务重组、股权收购、资产收购、合并、分立、划转等，符合条件可以适用特殊性税务处理。</a:t>
                      </a:r>
                      <a:endParaRPr lang="en-US" altLang="zh-CN" sz="1100" dirty="0" smtClean="0">
                        <a:latin typeface="+mn-ea"/>
                        <a:ea typeface="+mn-ea"/>
                      </a:endParaRPr>
                    </a:p>
                  </a:txBody>
                  <a:tcPr/>
                </a:tc>
                <a:extLst>
                  <a:ext uri="{0D108BD9-81ED-4DB2-BD59-A6C34878D82A}">
                    <a16:rowId xmlns:a16="http://schemas.microsoft.com/office/drawing/2014/main" val="3011999896"/>
                  </a:ext>
                </a:extLst>
              </a:tr>
              <a:tr h="384566">
                <a:tc>
                  <a:txBody>
                    <a:bodyPr/>
                    <a:lstStyle/>
                    <a:p>
                      <a:pPr algn="ctr">
                        <a:spcBef>
                          <a:spcPts val="600"/>
                        </a:spcBef>
                        <a:spcAft>
                          <a:spcPts val="0"/>
                        </a:spcAft>
                      </a:pPr>
                      <a:r>
                        <a:rPr lang="zh-CN" altLang="en-US" sz="1100" b="1" dirty="0" smtClean="0">
                          <a:latin typeface="+mn-ea"/>
                          <a:ea typeface="+mn-ea"/>
                        </a:rPr>
                        <a:t>土地增值税</a:t>
                      </a:r>
                      <a:endParaRPr lang="zh-CN" altLang="en-US" sz="1100" b="1" dirty="0">
                        <a:latin typeface="+mn-ea"/>
                        <a:ea typeface="+mn-ea"/>
                      </a:endParaRPr>
                    </a:p>
                  </a:txBody>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zh-CN" sz="1100" b="1" i="0" u="none" strike="noStrike" kern="1200" cap="none" spc="0" normalizeH="0" baseline="0" noProof="0" dirty="0" smtClean="0">
                          <a:ln>
                            <a:noFill/>
                          </a:ln>
                          <a:solidFill>
                            <a:srgbClr val="FF0000"/>
                          </a:solidFill>
                          <a:effectLst/>
                          <a:uLnTx/>
                          <a:uFillTx/>
                          <a:latin typeface="+mn-ea"/>
                          <a:ea typeface="+mn-ea"/>
                          <a:cs typeface="+mn-cs"/>
                        </a:rPr>
                        <a:t>【</a:t>
                      </a:r>
                      <a:r>
                        <a:rPr kumimoji="0" lang="zh-CN" altLang="en-US" sz="1100" b="1" i="0" u="none" strike="noStrike" kern="1200" cap="none" spc="0" normalizeH="0" baseline="0" noProof="0" dirty="0" smtClean="0">
                          <a:ln>
                            <a:noFill/>
                          </a:ln>
                          <a:solidFill>
                            <a:srgbClr val="FF0000"/>
                          </a:solidFill>
                          <a:effectLst/>
                          <a:uLnTx/>
                          <a:uFillTx/>
                          <a:latin typeface="+mn-ea"/>
                          <a:ea typeface="+mn-ea"/>
                          <a:cs typeface="+mn-cs"/>
                        </a:rPr>
                        <a:t>改制重组</a:t>
                      </a:r>
                      <a:r>
                        <a:rPr kumimoji="0" lang="en-US" altLang="zh-CN" sz="1100" b="1" i="0" u="none" strike="noStrike" kern="1200" cap="none" spc="0" normalizeH="0" baseline="0" noProof="0" dirty="0" smtClean="0">
                          <a:ln>
                            <a:noFill/>
                          </a:ln>
                          <a:solidFill>
                            <a:srgbClr val="FF0000"/>
                          </a:solidFill>
                          <a:effectLst/>
                          <a:uLnTx/>
                          <a:uFillTx/>
                          <a:latin typeface="+mn-ea"/>
                          <a:ea typeface="+mn-ea"/>
                          <a:cs typeface="+mn-cs"/>
                        </a:rPr>
                        <a:t>】</a:t>
                      </a:r>
                      <a:r>
                        <a:rPr kumimoji="0" lang="zh-CN" altLang="en-US" sz="1100" b="0" i="0" u="none" strike="noStrike" kern="1200" cap="none" spc="0" normalizeH="0" baseline="0" noProof="0" dirty="0" smtClean="0">
                          <a:ln>
                            <a:noFill/>
                          </a:ln>
                          <a:solidFill>
                            <a:srgbClr val="404040"/>
                          </a:solidFill>
                          <a:effectLst/>
                          <a:uLnTx/>
                          <a:uFillTx/>
                          <a:latin typeface="+mn-ea"/>
                          <a:ea typeface="+mn-ea"/>
                          <a:cs typeface="+mn-cs"/>
                        </a:rPr>
                        <a:t>土地增值税方面，在改制重组时以房地产作价入股进行投资，以及符合条件的企业合并、分立，对原企业将房地产转移、变更到合并后、分立后企业的，暂不征土地增值税。</a:t>
                      </a:r>
                      <a:endParaRPr lang="zh-CN" altLang="en-US" sz="1100" dirty="0">
                        <a:latin typeface="+mn-ea"/>
                        <a:ea typeface="+mn-ea"/>
                      </a:endParaRPr>
                    </a:p>
                  </a:txBody>
                  <a:tcPr/>
                </a:tc>
                <a:extLst>
                  <a:ext uri="{0D108BD9-81ED-4DB2-BD59-A6C34878D82A}">
                    <a16:rowId xmlns:a16="http://schemas.microsoft.com/office/drawing/2014/main" val="3042729883"/>
                  </a:ext>
                </a:extLst>
              </a:tr>
              <a:tr h="391510">
                <a:tc>
                  <a:txBody>
                    <a:bodyPr/>
                    <a:lstStyle/>
                    <a:p>
                      <a:pPr algn="ctr">
                        <a:spcBef>
                          <a:spcPts val="600"/>
                        </a:spcBef>
                        <a:spcAft>
                          <a:spcPts val="0"/>
                        </a:spcAft>
                      </a:pPr>
                      <a:r>
                        <a:rPr lang="zh-CN" altLang="en-US" sz="1100" b="1" dirty="0" smtClean="0">
                          <a:latin typeface="+mn-ea"/>
                          <a:ea typeface="+mn-ea"/>
                        </a:rPr>
                        <a:t>增值税</a:t>
                      </a:r>
                      <a:endParaRPr lang="zh-CN" altLang="en-US" sz="1100" b="1" dirty="0">
                        <a:latin typeface="+mn-ea"/>
                        <a:ea typeface="+mn-ea"/>
                      </a:endParaRPr>
                    </a:p>
                  </a:txBody>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zh-CN" sz="1100" b="1" i="0" u="none" strike="noStrike" kern="1200" cap="none" spc="0" normalizeH="0" baseline="0" noProof="0" dirty="0" smtClean="0">
                          <a:ln>
                            <a:noFill/>
                          </a:ln>
                          <a:solidFill>
                            <a:srgbClr val="FF0000"/>
                          </a:solidFill>
                          <a:effectLst/>
                          <a:uLnTx/>
                          <a:uFillTx/>
                          <a:latin typeface="+mn-ea"/>
                          <a:ea typeface="+mn-ea"/>
                          <a:cs typeface="+mn-cs"/>
                        </a:rPr>
                        <a:t>【</a:t>
                      </a:r>
                      <a:r>
                        <a:rPr kumimoji="0" lang="zh-CN" altLang="en-US" sz="1100" b="1" i="0" u="none" strike="noStrike" kern="1200" cap="none" spc="0" normalizeH="0" baseline="0" noProof="0" dirty="0" smtClean="0">
                          <a:ln>
                            <a:noFill/>
                          </a:ln>
                          <a:solidFill>
                            <a:srgbClr val="FF0000"/>
                          </a:solidFill>
                          <a:effectLst/>
                          <a:uLnTx/>
                          <a:uFillTx/>
                          <a:latin typeface="+mn-ea"/>
                          <a:ea typeface="+mn-ea"/>
                          <a:cs typeface="+mn-cs"/>
                        </a:rPr>
                        <a:t>整体业务转让</a:t>
                      </a:r>
                      <a:r>
                        <a:rPr kumimoji="0" lang="en-US" altLang="zh-CN" sz="1100" b="1" i="0" u="none" strike="noStrike" kern="1200" cap="none" spc="0" normalizeH="0" baseline="0" noProof="0" dirty="0" smtClean="0">
                          <a:ln>
                            <a:noFill/>
                          </a:ln>
                          <a:solidFill>
                            <a:srgbClr val="FF0000"/>
                          </a:solidFill>
                          <a:effectLst/>
                          <a:uLnTx/>
                          <a:uFillTx/>
                          <a:latin typeface="+mn-ea"/>
                          <a:ea typeface="+mn-ea"/>
                          <a:cs typeface="+mn-cs"/>
                        </a:rPr>
                        <a:t>】</a:t>
                      </a:r>
                      <a:r>
                        <a:rPr kumimoji="0" lang="zh-CN" altLang="en-US" sz="1100" b="0" i="0" u="none" strike="noStrike" kern="1200" cap="none" spc="0" normalizeH="0" baseline="0" noProof="0" dirty="0" smtClean="0">
                          <a:ln>
                            <a:noFill/>
                          </a:ln>
                          <a:solidFill>
                            <a:srgbClr val="404040"/>
                          </a:solidFill>
                          <a:effectLst/>
                          <a:uLnTx/>
                          <a:uFillTx/>
                          <a:latin typeface="+mn-ea"/>
                          <a:ea typeface="+mn-ea"/>
                          <a:cs typeface="+mn-cs"/>
                        </a:rPr>
                        <a:t>纳税人在资产重组过程中，通过合并、分立、出售、置换等方式，将全部或者部分实物资产以及与其相关联的债权、负债和劳动力转让给其他单位和个人，不属于增值税的征税范围，其中涉及的货物、不动产、土地使用权转让行为，不征收增值税。</a:t>
                      </a:r>
                      <a:endParaRPr kumimoji="0" lang="en-US" altLang="zh-CN" sz="1100" b="0" i="0" u="none" strike="noStrike" kern="1200" cap="none" spc="0" normalizeH="0" baseline="0" noProof="0" dirty="0" smtClean="0">
                        <a:ln>
                          <a:noFill/>
                        </a:ln>
                        <a:solidFill>
                          <a:srgbClr val="404040"/>
                        </a:solidFill>
                        <a:effectLst/>
                        <a:uLnTx/>
                        <a:uFillTx/>
                        <a:latin typeface="+mn-ea"/>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zh-CN" altLang="en-US" sz="1100" dirty="0" smtClean="0"/>
                        <a:t>增值税一般纳税人（以下称“原纳税人”）在资产重组过程中，将全部资产、负债和劳动力一并转让给其他增值税一般纳税人（以下称“新纳税人”），并按程序办理注销税务登记的，其在办理注销登记前尚未抵扣的进项税额可结转至新纳税人处继续抵扣。</a:t>
                      </a:r>
                      <a:endParaRPr lang="zh-CN" altLang="en-US" sz="1100" dirty="0" smtClean="0">
                        <a:latin typeface="+mn-ea"/>
                        <a:ea typeface="+mn-ea"/>
                      </a:endParaRPr>
                    </a:p>
                  </a:txBody>
                  <a:tcPr/>
                </a:tc>
                <a:extLst>
                  <a:ext uri="{0D108BD9-81ED-4DB2-BD59-A6C34878D82A}">
                    <a16:rowId xmlns:a16="http://schemas.microsoft.com/office/drawing/2014/main" val="2195206541"/>
                  </a:ext>
                </a:extLst>
              </a:tr>
              <a:tr h="675753">
                <a:tc>
                  <a:txBody>
                    <a:bodyPr/>
                    <a:lstStyle/>
                    <a:p>
                      <a:pPr algn="ctr">
                        <a:spcBef>
                          <a:spcPts val="600"/>
                        </a:spcBef>
                        <a:spcAft>
                          <a:spcPts val="0"/>
                        </a:spcAft>
                      </a:pPr>
                      <a:r>
                        <a:rPr lang="zh-CN" altLang="en-US" sz="1100" b="1" dirty="0" smtClean="0">
                          <a:latin typeface="+mn-ea"/>
                          <a:ea typeface="+mn-ea"/>
                        </a:rPr>
                        <a:t>契税</a:t>
                      </a:r>
                      <a:endParaRPr lang="zh-CN" altLang="en-US" sz="1100" b="1" dirty="0">
                        <a:latin typeface="+mn-ea"/>
                        <a:ea typeface="+mn-ea"/>
                      </a:endParaRPr>
                    </a:p>
                  </a:txBody>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altLang="zh-CN" sz="1100" b="1" dirty="0" smtClean="0">
                          <a:solidFill>
                            <a:srgbClr val="FF0000"/>
                          </a:solidFill>
                          <a:latin typeface="+mn-ea"/>
                          <a:ea typeface="+mn-ea"/>
                        </a:rPr>
                        <a:t>【</a:t>
                      </a:r>
                      <a:r>
                        <a:rPr lang="zh-CN" altLang="en-US" sz="1100" b="1" dirty="0" smtClean="0">
                          <a:solidFill>
                            <a:srgbClr val="FF0000"/>
                          </a:solidFill>
                          <a:latin typeface="+mn-ea"/>
                          <a:ea typeface="+mn-ea"/>
                        </a:rPr>
                        <a:t>合并</a:t>
                      </a:r>
                      <a:r>
                        <a:rPr lang="en-US" altLang="zh-CN" sz="1100" b="1" dirty="0" smtClean="0">
                          <a:solidFill>
                            <a:srgbClr val="FF0000"/>
                          </a:solidFill>
                          <a:latin typeface="+mn-ea"/>
                          <a:ea typeface="+mn-ea"/>
                        </a:rPr>
                        <a:t>/</a:t>
                      </a:r>
                      <a:r>
                        <a:rPr lang="zh-CN" altLang="en-US" sz="1100" b="1" dirty="0" smtClean="0">
                          <a:solidFill>
                            <a:srgbClr val="FF0000"/>
                          </a:solidFill>
                          <a:latin typeface="+mn-ea"/>
                          <a:ea typeface="+mn-ea"/>
                        </a:rPr>
                        <a:t>分立及企业破产</a:t>
                      </a:r>
                      <a:r>
                        <a:rPr lang="en-US" altLang="zh-CN" sz="1100" b="1" dirty="0" smtClean="0">
                          <a:solidFill>
                            <a:srgbClr val="FF0000"/>
                          </a:solidFill>
                          <a:latin typeface="+mn-ea"/>
                          <a:ea typeface="+mn-ea"/>
                        </a:rPr>
                        <a:t>】</a:t>
                      </a:r>
                      <a:r>
                        <a:rPr lang="zh-CN" altLang="en-US" sz="1100" dirty="0" smtClean="0">
                          <a:latin typeface="+mn-ea"/>
                          <a:ea typeface="+mn-ea"/>
                        </a:rPr>
                        <a:t>符合条件的公司合并、分立，对合并后、分立后公司承受原公司土地房屋权属，免征契税；企业破产的，债权人承受破产企业抵偿债务的土地、房屋权契税属，免征契税，非债权人承受破产企业土地、房屋权属；与原企业全部职工签订服务年限不少于三年的劳动用工合同的，对其承受所购企业土地、房屋权属，免征契税，与原企业超过</a:t>
                      </a:r>
                      <a:r>
                        <a:rPr lang="en-US" altLang="zh-CN" sz="1100" dirty="0" smtClean="0">
                          <a:latin typeface="+mn-ea"/>
                          <a:ea typeface="+mn-ea"/>
                        </a:rPr>
                        <a:t>30%</a:t>
                      </a:r>
                      <a:r>
                        <a:rPr lang="zh-CN" altLang="en-US" sz="1100" dirty="0" smtClean="0">
                          <a:latin typeface="+mn-ea"/>
                          <a:ea typeface="+mn-ea"/>
                        </a:rPr>
                        <a:t>的职工签订服务年限不少于三年的劳动的劳动用工合同的，减半征收契税。</a:t>
                      </a:r>
                    </a:p>
                  </a:txBody>
                  <a:tcPr/>
                </a:tc>
                <a:extLst>
                  <a:ext uri="{0D108BD9-81ED-4DB2-BD59-A6C34878D82A}">
                    <a16:rowId xmlns:a16="http://schemas.microsoft.com/office/drawing/2014/main" val="476914"/>
                  </a:ext>
                </a:extLst>
              </a:tr>
              <a:tr h="814506">
                <a:tc>
                  <a:txBody>
                    <a:bodyPr/>
                    <a:lstStyle/>
                    <a:p>
                      <a:pPr algn="ctr">
                        <a:spcBef>
                          <a:spcPts val="600"/>
                        </a:spcBef>
                        <a:spcAft>
                          <a:spcPts val="0"/>
                        </a:spcAft>
                      </a:pPr>
                      <a:r>
                        <a:rPr lang="zh-CN" altLang="en-US" sz="1100" b="1" dirty="0" smtClean="0">
                          <a:latin typeface="+mn-ea"/>
                          <a:ea typeface="+mn-ea"/>
                        </a:rPr>
                        <a:t>印花税</a:t>
                      </a:r>
                      <a:endParaRPr lang="zh-CN" altLang="en-US" sz="1100" b="1" dirty="0">
                        <a:latin typeface="+mn-ea"/>
                        <a:ea typeface="+mn-ea"/>
                      </a:endParaRPr>
                    </a:p>
                  </a:txBody>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altLang="zh-CN" sz="1100" b="1" dirty="0" smtClean="0">
                          <a:solidFill>
                            <a:srgbClr val="FF0000"/>
                          </a:solidFill>
                          <a:latin typeface="+mn-ea"/>
                          <a:ea typeface="+mn-ea"/>
                        </a:rPr>
                        <a:t>【</a:t>
                      </a:r>
                      <a:r>
                        <a:rPr lang="zh-CN" altLang="en-US" sz="1100" b="1" dirty="0" smtClean="0">
                          <a:solidFill>
                            <a:srgbClr val="FF0000"/>
                          </a:solidFill>
                          <a:latin typeface="+mn-ea"/>
                          <a:ea typeface="+mn-ea"/>
                        </a:rPr>
                        <a:t>企业改制</a:t>
                      </a:r>
                      <a:r>
                        <a:rPr lang="en-US" altLang="zh-CN" sz="1100" b="1" dirty="0" smtClean="0">
                          <a:solidFill>
                            <a:srgbClr val="FF0000"/>
                          </a:solidFill>
                          <a:latin typeface="+mn-ea"/>
                          <a:ea typeface="+mn-ea"/>
                        </a:rPr>
                        <a:t>】</a:t>
                      </a:r>
                      <a:r>
                        <a:rPr lang="zh-CN" altLang="en-US" sz="1100" dirty="0" smtClean="0">
                          <a:latin typeface="+mn-ea"/>
                          <a:ea typeface="+mn-ea"/>
                        </a:rPr>
                        <a:t>关于资金账簿的印花税，公司制改造成立的新企业，其新启用的资金帐簿记载的资金或因企业建立资本纽带关系而增加的资金，凡原已贴花的部分可不再贴花</a:t>
                      </a:r>
                      <a:r>
                        <a:rPr lang="en-US" altLang="zh-CN" sz="1100" dirty="0" smtClean="0">
                          <a:latin typeface="+mn-ea"/>
                          <a:ea typeface="+mn-ea"/>
                        </a:rPr>
                        <a:t>:</a:t>
                      </a:r>
                      <a:r>
                        <a:rPr lang="zh-CN" altLang="en-US" sz="1100" dirty="0" smtClean="0">
                          <a:latin typeface="+mn-ea"/>
                          <a:ea typeface="+mn-ea"/>
                        </a:rPr>
                        <a:t>合并或分立新企业，其新启用的资金帐簿记载的资金，凡原已贴花的部分可不再贴花；关于应税合同的印花税，企业改制前签订但尚未履行完的各类应税合同，改制后需要变更执行主体的，对仅改变执行主体、其余条款未作变动且改制前 已贴花的，不再贴花；关于产权转移书据的印花税，企业因改制签订的产权转移书据免予贴花。</a:t>
                      </a:r>
                      <a:endParaRPr lang="en-US" altLang="zh-CN" sz="1100" dirty="0" smtClean="0">
                        <a:latin typeface="+mn-ea"/>
                        <a:ea typeface="+mn-ea"/>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zh-CN" altLang="en-US" sz="1100" dirty="0" smtClean="0">
                          <a:latin typeface="+mn-ea"/>
                          <a:ea typeface="+mn-ea"/>
                        </a:rPr>
                        <a:t>上述规定适用于经县级以上人民政府及企业主管部门批准改制的企业。</a:t>
                      </a:r>
                    </a:p>
                  </a:txBody>
                  <a:tcPr/>
                </a:tc>
                <a:extLst>
                  <a:ext uri="{0D108BD9-81ED-4DB2-BD59-A6C34878D82A}">
                    <a16:rowId xmlns:a16="http://schemas.microsoft.com/office/drawing/2014/main" val="3166876766"/>
                  </a:ext>
                </a:extLst>
              </a:tr>
              <a:tr h="264064">
                <a:tc>
                  <a:txBody>
                    <a:bodyPr/>
                    <a:lstStyle/>
                    <a:p>
                      <a:pPr algn="ctr">
                        <a:spcBef>
                          <a:spcPts val="600"/>
                        </a:spcBef>
                        <a:spcAft>
                          <a:spcPts val="0"/>
                        </a:spcAft>
                      </a:pPr>
                      <a:r>
                        <a:rPr lang="zh-CN" altLang="en-US" sz="1100" b="1" dirty="0" smtClean="0">
                          <a:latin typeface="+mn-ea"/>
                          <a:ea typeface="+mn-ea"/>
                        </a:rPr>
                        <a:t>城镇土地使用税</a:t>
                      </a:r>
                    </a:p>
                  </a:txBody>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altLang="zh-CN" sz="1100" b="1" dirty="0" smtClean="0">
                          <a:solidFill>
                            <a:srgbClr val="FF0000"/>
                          </a:solidFill>
                          <a:latin typeface="+mn-ea"/>
                          <a:ea typeface="+mn-ea"/>
                        </a:rPr>
                        <a:t>【</a:t>
                      </a:r>
                      <a:r>
                        <a:rPr lang="zh-CN" altLang="en-US" sz="1100" b="1" dirty="0" smtClean="0">
                          <a:solidFill>
                            <a:srgbClr val="FF0000"/>
                          </a:solidFill>
                          <a:latin typeface="+mn-ea"/>
                          <a:ea typeface="+mn-ea"/>
                        </a:rPr>
                        <a:t>纳税确有困难</a:t>
                      </a:r>
                      <a:r>
                        <a:rPr lang="en-US" altLang="zh-CN" sz="1100" b="1" dirty="0" smtClean="0">
                          <a:solidFill>
                            <a:srgbClr val="FF0000"/>
                          </a:solidFill>
                          <a:latin typeface="+mn-ea"/>
                          <a:ea typeface="+mn-ea"/>
                        </a:rPr>
                        <a:t>】</a:t>
                      </a:r>
                      <a:r>
                        <a:rPr lang="zh-CN" altLang="en-US" sz="1100" dirty="0" smtClean="0">
                          <a:latin typeface="+mn-ea"/>
                          <a:ea typeface="+mn-ea"/>
                        </a:rPr>
                        <a:t>纳税人缴纳土地使用税确有困难需要定期减免的，由县以上地方税务机关批准。</a:t>
                      </a:r>
                      <a:endParaRPr lang="en-US" altLang="zh-CN" sz="1100" dirty="0" smtClean="0">
                        <a:latin typeface="+mn-ea"/>
                        <a:ea typeface="+mn-ea"/>
                      </a:endParaRPr>
                    </a:p>
                  </a:txBody>
                  <a:tcPr/>
                </a:tc>
                <a:extLst>
                  <a:ext uri="{0D108BD9-81ED-4DB2-BD59-A6C34878D82A}">
                    <a16:rowId xmlns:a16="http://schemas.microsoft.com/office/drawing/2014/main" val="3856073178"/>
                  </a:ext>
                </a:extLst>
              </a:tr>
              <a:tr h="233916">
                <a:tc>
                  <a:txBody>
                    <a:bodyPr/>
                    <a:lstStyle/>
                    <a:p>
                      <a:pPr algn="ctr">
                        <a:spcBef>
                          <a:spcPts val="600"/>
                        </a:spcBef>
                        <a:spcAft>
                          <a:spcPts val="0"/>
                        </a:spcAft>
                      </a:pPr>
                      <a:r>
                        <a:rPr lang="zh-CN" altLang="en-US" sz="1100" b="1" dirty="0" smtClean="0">
                          <a:latin typeface="+mn-ea"/>
                          <a:ea typeface="+mn-ea"/>
                        </a:rPr>
                        <a:t>房产税</a:t>
                      </a:r>
                    </a:p>
                  </a:txBody>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altLang="zh-CN" sz="1100" b="1" dirty="0" smtClean="0">
                          <a:solidFill>
                            <a:srgbClr val="FF0000"/>
                          </a:solidFill>
                          <a:latin typeface="+mn-ea"/>
                          <a:ea typeface="+mn-ea"/>
                        </a:rPr>
                        <a:t>【</a:t>
                      </a:r>
                      <a:r>
                        <a:rPr lang="zh-CN" altLang="en-US" sz="1100" b="1" dirty="0" smtClean="0">
                          <a:solidFill>
                            <a:srgbClr val="FF0000"/>
                          </a:solidFill>
                          <a:latin typeface="+mn-ea"/>
                          <a:ea typeface="+mn-ea"/>
                        </a:rPr>
                        <a:t>纳税确有困难</a:t>
                      </a:r>
                      <a:r>
                        <a:rPr lang="en-US" altLang="zh-CN" sz="1100" b="1" dirty="0" smtClean="0">
                          <a:solidFill>
                            <a:srgbClr val="FF0000"/>
                          </a:solidFill>
                          <a:latin typeface="+mn-ea"/>
                          <a:ea typeface="+mn-ea"/>
                        </a:rPr>
                        <a:t>】</a:t>
                      </a:r>
                      <a:r>
                        <a:rPr lang="zh-CN" altLang="en-US" sz="1100" dirty="0" smtClean="0">
                          <a:latin typeface="+mn-ea"/>
                          <a:ea typeface="+mn-ea"/>
                        </a:rPr>
                        <a:t>纳税人纳税确有困难的，可由省、自治区、直辖市人民政府确定，定期减征或者免征房产税。</a:t>
                      </a:r>
                    </a:p>
                  </a:txBody>
                  <a:tcPr/>
                </a:tc>
                <a:extLst>
                  <a:ext uri="{0D108BD9-81ED-4DB2-BD59-A6C34878D82A}">
                    <a16:rowId xmlns:a16="http://schemas.microsoft.com/office/drawing/2014/main" val="4106689440"/>
                  </a:ext>
                </a:extLst>
              </a:tr>
            </a:tbl>
          </a:graphicData>
        </a:graphic>
      </p:graphicFrame>
    </p:spTree>
    <p:extLst>
      <p:ext uri="{BB962C8B-B14F-4D97-AF65-F5344CB8AC3E}">
        <p14:creationId xmlns:p14="http://schemas.microsoft.com/office/powerpoint/2010/main" val="1452000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灯片编号占位符 2"/>
          <p:cNvSpPr txBox="1">
            <a:spLocks/>
          </p:cNvSpPr>
          <p:nvPr/>
        </p:nvSpPr>
        <p:spPr>
          <a:xfrm>
            <a:off x="8707063" y="6649294"/>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47</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grpSp>
        <p:nvGrpSpPr>
          <p:cNvPr id="14" name="组合 13"/>
          <p:cNvGrpSpPr/>
          <p:nvPr/>
        </p:nvGrpSpPr>
        <p:grpSpPr>
          <a:xfrm>
            <a:off x="157583" y="324334"/>
            <a:ext cx="8161943" cy="515130"/>
            <a:chOff x="422694" y="411418"/>
            <a:chExt cx="6466283" cy="343261"/>
          </a:xfrm>
        </p:grpSpPr>
        <p:sp>
          <p:nvSpPr>
            <p:cNvPr id="15" name="矩形 14"/>
            <p:cNvSpPr/>
            <p:nvPr/>
          </p:nvSpPr>
          <p:spPr>
            <a:xfrm>
              <a:off x="581457" y="411418"/>
              <a:ext cx="6307520" cy="308901"/>
            </a:xfrm>
            <a:prstGeom prst="rect">
              <a:avLst/>
            </a:prstGeom>
            <a:solidFill>
              <a:schemeClr val="tx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dirty="0">
                <a:solidFill>
                  <a:srgbClr val="FF0000"/>
                </a:solidFill>
              </a:endParaRPr>
            </a:p>
          </p:txBody>
        </p:sp>
        <p:sp>
          <p:nvSpPr>
            <p:cNvPr id="16" name="矩形 15"/>
            <p:cNvSpPr/>
            <p:nvPr/>
          </p:nvSpPr>
          <p:spPr>
            <a:xfrm>
              <a:off x="791636" y="417998"/>
              <a:ext cx="1273120" cy="290962"/>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问题产生的根源</a:t>
              </a:r>
            </a:p>
          </p:txBody>
        </p:sp>
        <p:sp>
          <p:nvSpPr>
            <p:cNvPr id="17" name="矩形 16"/>
            <p:cNvSpPr/>
            <p:nvPr/>
          </p:nvSpPr>
          <p:spPr>
            <a:xfrm>
              <a:off x="2179142" y="414449"/>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破产程序启动前</a:t>
              </a:r>
            </a:p>
          </p:txBody>
        </p:sp>
        <p:sp>
          <p:nvSpPr>
            <p:cNvPr id="18" name="矩形 17"/>
            <p:cNvSpPr/>
            <p:nvPr/>
          </p:nvSpPr>
          <p:spPr>
            <a:xfrm>
              <a:off x="4591252"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solidFill>
                    <a:schemeClr val="tx1"/>
                  </a:solidFill>
                </a:rPr>
                <a:t>破产重整</a:t>
              </a:r>
              <a:endParaRPr lang="zh-CN" altLang="en-US" sz="1400" b="1" dirty="0">
                <a:solidFill>
                  <a:schemeClr val="tx1"/>
                </a:solidFill>
              </a:endParaRPr>
            </a:p>
          </p:txBody>
        </p:sp>
        <p:sp>
          <p:nvSpPr>
            <p:cNvPr id="19" name="矩形 18"/>
            <p:cNvSpPr/>
            <p:nvPr/>
          </p:nvSpPr>
          <p:spPr>
            <a:xfrm>
              <a:off x="5740114"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破产清算</a:t>
              </a:r>
              <a:endParaRPr lang="zh-CN" altLang="en-US" sz="1400" dirty="0">
                <a:solidFill>
                  <a:schemeClr val="tx1"/>
                </a:solidFill>
              </a:endParaRPr>
            </a:p>
          </p:txBody>
        </p:sp>
        <p:sp>
          <p:nvSpPr>
            <p:cNvPr id="20" name="矩形 19"/>
            <p:cNvSpPr/>
            <p:nvPr/>
          </p:nvSpPr>
          <p:spPr>
            <a:xfrm>
              <a:off x="4592762" y="708960"/>
              <a:ext cx="1151792" cy="45719"/>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1" name="矩形 20"/>
            <p:cNvSpPr/>
            <p:nvPr/>
          </p:nvSpPr>
          <p:spPr>
            <a:xfrm>
              <a:off x="422694" y="411418"/>
              <a:ext cx="158762" cy="31287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2" name="矩形 21"/>
            <p:cNvSpPr/>
            <p:nvPr/>
          </p:nvSpPr>
          <p:spPr>
            <a:xfrm>
              <a:off x="3442390" y="414301"/>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破产裁定受理后</a:t>
              </a:r>
              <a:endParaRPr lang="zh-CN" altLang="en-US" sz="1400" dirty="0">
                <a:solidFill>
                  <a:schemeClr val="tx1"/>
                </a:solidFill>
              </a:endParaRPr>
            </a:p>
          </p:txBody>
        </p:sp>
      </p:grpSp>
      <p:sp>
        <p:nvSpPr>
          <p:cNvPr id="24" name="矩形 23"/>
          <p:cNvSpPr/>
          <p:nvPr/>
        </p:nvSpPr>
        <p:spPr>
          <a:xfrm>
            <a:off x="257780" y="1591641"/>
            <a:ext cx="8591366" cy="5196022"/>
          </a:xfrm>
          <a:prstGeom prst="rect">
            <a:avLst/>
          </a:prstGeom>
          <a:noFill/>
          <a:ln w="25400" cap="flat" cmpd="sng" algn="ctr">
            <a:solidFill>
              <a:srgbClr val="00AEEE"/>
            </a:solidFill>
            <a:prstDash val="solid"/>
          </a:ln>
          <a:effectLst/>
        </p:spPr>
        <p:txBody>
          <a:bodyPr rtlCol="0" anchor="ctr"/>
          <a:lstStyle/>
          <a:p>
            <a:pPr marL="342900" lvl="0" indent="-342900" algn="just">
              <a:spcBef>
                <a:spcPts val="600"/>
              </a:spcBef>
              <a:spcAft>
                <a:spcPts val="600"/>
              </a:spcAft>
              <a:buClr>
                <a:srgbClr val="00AEEE"/>
              </a:buClr>
              <a:buFont typeface="Wingdings" panose="05000000000000000000" pitchFamily="2" charset="2"/>
              <a:buChar char="Ø"/>
              <a:defRPr/>
            </a:pPr>
            <a:endParaRPr lang="en-US" altLang="zh-CN" sz="1400" kern="0" dirty="0" smtClean="0">
              <a:solidFill>
                <a:srgbClr val="404040"/>
              </a:solidFill>
              <a:latin typeface="微软雅黑" panose="020B0503020204020204" pitchFamily="34"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797972105"/>
              </p:ext>
            </p:extLst>
          </p:nvPr>
        </p:nvGraphicFramePr>
        <p:xfrm>
          <a:off x="378920" y="1648982"/>
          <a:ext cx="8349085" cy="5059680"/>
        </p:xfrm>
        <a:graphic>
          <a:graphicData uri="http://schemas.openxmlformats.org/drawingml/2006/table">
            <a:tbl>
              <a:tblPr firstRow="1" bandRow="1">
                <a:tableStyleId>{21E4AEA4-8DFA-4A89-87EB-49C32662AFE0}</a:tableStyleId>
              </a:tblPr>
              <a:tblGrid>
                <a:gridCol w="1158323">
                  <a:extLst>
                    <a:ext uri="{9D8B030D-6E8A-4147-A177-3AD203B41FA5}">
                      <a16:colId xmlns:a16="http://schemas.microsoft.com/office/drawing/2014/main" val="1910310009"/>
                    </a:ext>
                  </a:extLst>
                </a:gridCol>
                <a:gridCol w="3401912">
                  <a:extLst>
                    <a:ext uri="{9D8B030D-6E8A-4147-A177-3AD203B41FA5}">
                      <a16:colId xmlns:a16="http://schemas.microsoft.com/office/drawing/2014/main" val="1732404540"/>
                    </a:ext>
                  </a:extLst>
                </a:gridCol>
                <a:gridCol w="3788850">
                  <a:extLst>
                    <a:ext uri="{9D8B030D-6E8A-4147-A177-3AD203B41FA5}">
                      <a16:colId xmlns:a16="http://schemas.microsoft.com/office/drawing/2014/main" val="3972237321"/>
                    </a:ext>
                  </a:extLst>
                </a:gridCol>
              </a:tblGrid>
              <a:tr h="274919">
                <a:tc>
                  <a:txBody>
                    <a:bodyPr/>
                    <a:lstStyle/>
                    <a:p>
                      <a:pPr algn="ctr"/>
                      <a:r>
                        <a:rPr lang="zh-CN" altLang="en-US" sz="1400" dirty="0" smtClean="0">
                          <a:latin typeface="+mn-ea"/>
                          <a:ea typeface="+mn-ea"/>
                        </a:rPr>
                        <a:t>重组方式</a:t>
                      </a:r>
                      <a:endParaRPr lang="zh-CN" altLang="en-US" sz="1400" dirty="0">
                        <a:latin typeface="+mn-ea"/>
                        <a:ea typeface="+mn-ea"/>
                      </a:endParaRPr>
                    </a:p>
                  </a:txBody>
                  <a:tcPr/>
                </a:tc>
                <a:tc>
                  <a:txBody>
                    <a:bodyPr/>
                    <a:lstStyle/>
                    <a:p>
                      <a:pPr algn="ctr"/>
                      <a:r>
                        <a:rPr lang="zh-CN" altLang="en-US" sz="1400" dirty="0" smtClean="0">
                          <a:latin typeface="+mn-ea"/>
                          <a:ea typeface="+mn-ea"/>
                        </a:rPr>
                        <a:t>特殊性税务处理适用对象</a:t>
                      </a:r>
                      <a:endParaRPr lang="zh-CN" altLang="en-US" sz="1400" dirty="0">
                        <a:latin typeface="+mn-ea"/>
                        <a:ea typeface="+mn-ea"/>
                      </a:endParaRPr>
                    </a:p>
                  </a:txBody>
                  <a:tcPr/>
                </a:tc>
                <a:tc>
                  <a:txBody>
                    <a:bodyPr/>
                    <a:lstStyle/>
                    <a:p>
                      <a:pPr algn="ctr"/>
                      <a:r>
                        <a:rPr lang="zh-CN" altLang="en-US" sz="1400" dirty="0" smtClean="0">
                          <a:latin typeface="+mn-ea"/>
                          <a:ea typeface="+mn-ea"/>
                        </a:rPr>
                        <a:t>特殊性税务处理方式</a:t>
                      </a:r>
                      <a:endParaRPr lang="zh-CN" altLang="en-US" sz="1400" dirty="0">
                        <a:latin typeface="+mn-ea"/>
                        <a:ea typeface="+mn-ea"/>
                      </a:endParaRPr>
                    </a:p>
                  </a:txBody>
                  <a:tcPr/>
                </a:tc>
                <a:extLst>
                  <a:ext uri="{0D108BD9-81ED-4DB2-BD59-A6C34878D82A}">
                    <a16:rowId xmlns:a16="http://schemas.microsoft.com/office/drawing/2014/main" val="2190739332"/>
                  </a:ext>
                </a:extLst>
              </a:tr>
              <a:tr h="1024268">
                <a:tc>
                  <a:txBody>
                    <a:bodyPr/>
                    <a:lstStyle/>
                    <a:p>
                      <a:pPr algn="ctr"/>
                      <a:r>
                        <a:rPr lang="zh-CN" altLang="en-US" sz="1100" b="1" dirty="0" smtClean="0">
                          <a:latin typeface="+mn-ea"/>
                          <a:ea typeface="+mn-ea"/>
                        </a:rPr>
                        <a:t>债务重组</a:t>
                      </a:r>
                      <a:endParaRPr lang="zh-CN" altLang="en-US" sz="1100" b="1" dirty="0">
                        <a:latin typeface="+mn-ea"/>
                        <a:ea typeface="+mn-ea"/>
                      </a:endParaRPr>
                    </a:p>
                  </a:txBody>
                  <a:tcPr/>
                </a:tc>
                <a:tc>
                  <a:txBody>
                    <a:bodyPr/>
                    <a:lstStyle/>
                    <a:p>
                      <a:pPr marL="0" indent="0">
                        <a:buNone/>
                      </a:pPr>
                      <a:r>
                        <a:rPr lang="en-US" altLang="zh-CN" sz="1050" kern="1200" dirty="0" smtClean="0">
                          <a:solidFill>
                            <a:schemeClr val="dk1"/>
                          </a:solidFill>
                          <a:latin typeface="+mn-ea"/>
                          <a:ea typeface="+mn-ea"/>
                          <a:cs typeface="+mn-cs"/>
                        </a:rPr>
                        <a:t>1. </a:t>
                      </a:r>
                      <a:r>
                        <a:rPr lang="zh-CN" altLang="en-US" sz="1050" kern="1200" dirty="0" smtClean="0">
                          <a:solidFill>
                            <a:schemeClr val="dk1"/>
                          </a:solidFill>
                          <a:latin typeface="+mn-ea"/>
                          <a:ea typeface="+mn-ea"/>
                          <a:cs typeface="+mn-cs"/>
                        </a:rPr>
                        <a:t>具有合理商业目的，且不以减少、免除或推迟缴纳税款为主要目的；</a:t>
                      </a:r>
                      <a:endParaRPr lang="en-US" altLang="zh-CN" sz="1050" kern="1200" dirty="0" smtClean="0">
                        <a:solidFill>
                          <a:schemeClr val="dk1"/>
                        </a:solidFill>
                        <a:latin typeface="+mn-ea"/>
                        <a:ea typeface="+mn-ea"/>
                        <a:cs typeface="+mn-cs"/>
                      </a:endParaRPr>
                    </a:p>
                    <a:p>
                      <a:pPr marL="0" indent="0">
                        <a:buNone/>
                      </a:pPr>
                      <a:r>
                        <a:rPr lang="en-US" altLang="zh-CN" sz="1050" kern="1200" dirty="0" smtClean="0">
                          <a:solidFill>
                            <a:schemeClr val="dk1"/>
                          </a:solidFill>
                          <a:latin typeface="+mn-ea"/>
                          <a:ea typeface="+mn-ea"/>
                          <a:cs typeface="+mn-cs"/>
                        </a:rPr>
                        <a:t>2. </a:t>
                      </a:r>
                      <a:r>
                        <a:rPr lang="zh-CN" altLang="en-US" sz="1050" kern="1200" dirty="0" smtClean="0">
                          <a:solidFill>
                            <a:schemeClr val="dk1"/>
                          </a:solidFill>
                          <a:latin typeface="+mn-ea"/>
                          <a:ea typeface="+mn-ea"/>
                          <a:cs typeface="+mn-cs"/>
                        </a:rPr>
                        <a:t>企业重组后连续</a:t>
                      </a:r>
                      <a:r>
                        <a:rPr lang="en-US" altLang="zh-CN" sz="1050" kern="1200" dirty="0" smtClean="0">
                          <a:solidFill>
                            <a:schemeClr val="dk1"/>
                          </a:solidFill>
                          <a:latin typeface="+mn-ea"/>
                          <a:ea typeface="+mn-ea"/>
                          <a:cs typeface="+mn-cs"/>
                        </a:rPr>
                        <a:t>12</a:t>
                      </a:r>
                      <a:r>
                        <a:rPr lang="zh-CN" altLang="en-US" sz="1050" kern="1200" dirty="0" smtClean="0">
                          <a:solidFill>
                            <a:schemeClr val="dk1"/>
                          </a:solidFill>
                          <a:latin typeface="+mn-ea"/>
                          <a:ea typeface="+mn-ea"/>
                          <a:cs typeface="+mn-cs"/>
                        </a:rPr>
                        <a:t>个月内不以改变重组资产原来的实质性经营活动</a:t>
                      </a:r>
                      <a:endParaRPr lang="en-US" altLang="zh-CN" sz="1050" kern="1200" dirty="0" smtClean="0">
                        <a:solidFill>
                          <a:schemeClr val="dk1"/>
                        </a:solidFill>
                        <a:latin typeface="+mn-ea"/>
                        <a:ea typeface="+mn-ea"/>
                        <a:cs typeface="+mn-cs"/>
                      </a:endParaRPr>
                    </a:p>
                    <a:p>
                      <a:endParaRPr lang="zh-CN" altLang="en-US" sz="1050" kern="1200" dirty="0">
                        <a:solidFill>
                          <a:schemeClr val="dk1"/>
                        </a:solidFill>
                        <a:latin typeface="+mn-ea"/>
                        <a:ea typeface="+mn-ea"/>
                        <a:cs typeface="+mn-cs"/>
                      </a:endParaRPr>
                    </a:p>
                  </a:txBody>
                  <a:tcPr/>
                </a:tc>
                <a:tc>
                  <a:txBody>
                    <a:bodyPr/>
                    <a:lstStyle/>
                    <a:p>
                      <a:r>
                        <a:rPr lang="en-US" altLang="zh-CN" sz="1050" kern="1200" dirty="0" smtClean="0">
                          <a:solidFill>
                            <a:schemeClr val="dk1"/>
                          </a:solidFill>
                          <a:latin typeface="+mn-ea"/>
                          <a:ea typeface="+mn-ea"/>
                          <a:cs typeface="+mn-cs"/>
                        </a:rPr>
                        <a:t>1. </a:t>
                      </a:r>
                      <a:r>
                        <a:rPr lang="zh-CN" altLang="en-US" sz="1050" kern="1200" dirty="0" smtClean="0">
                          <a:solidFill>
                            <a:schemeClr val="dk1"/>
                          </a:solidFill>
                          <a:latin typeface="+mn-ea"/>
                          <a:ea typeface="+mn-ea"/>
                          <a:cs typeface="+mn-cs"/>
                        </a:rPr>
                        <a:t>企业债务重组确认的应纳税所得额占该企业当年应纳税所得额</a:t>
                      </a:r>
                      <a:r>
                        <a:rPr lang="en-US" altLang="zh-CN" sz="1050" kern="1200" dirty="0" smtClean="0">
                          <a:solidFill>
                            <a:schemeClr val="dk1"/>
                          </a:solidFill>
                          <a:latin typeface="+mn-ea"/>
                          <a:ea typeface="+mn-ea"/>
                          <a:cs typeface="+mn-cs"/>
                        </a:rPr>
                        <a:t>50%</a:t>
                      </a:r>
                      <a:r>
                        <a:rPr lang="zh-CN" altLang="en-US" sz="1050" kern="1200" dirty="0" smtClean="0">
                          <a:solidFill>
                            <a:schemeClr val="dk1"/>
                          </a:solidFill>
                          <a:latin typeface="+mn-ea"/>
                          <a:ea typeface="+mn-ea"/>
                          <a:cs typeface="+mn-cs"/>
                        </a:rPr>
                        <a:t>以上，可以在</a:t>
                      </a:r>
                      <a:r>
                        <a:rPr lang="en-US" altLang="zh-CN" sz="1050" kern="1200" dirty="0" smtClean="0">
                          <a:solidFill>
                            <a:schemeClr val="dk1"/>
                          </a:solidFill>
                          <a:latin typeface="+mn-ea"/>
                          <a:ea typeface="+mn-ea"/>
                          <a:cs typeface="+mn-cs"/>
                        </a:rPr>
                        <a:t>5</a:t>
                      </a:r>
                      <a:r>
                        <a:rPr lang="zh-CN" altLang="en-US" sz="1050" kern="1200" dirty="0" smtClean="0">
                          <a:solidFill>
                            <a:schemeClr val="dk1"/>
                          </a:solidFill>
                          <a:latin typeface="+mn-ea"/>
                          <a:ea typeface="+mn-ea"/>
                          <a:cs typeface="+mn-cs"/>
                        </a:rPr>
                        <a:t>个纳税年度的期间内，均匀计入各年度的应纳税所得额</a:t>
                      </a:r>
                      <a:endParaRPr lang="en-US" altLang="zh-CN" sz="1050" kern="1200" dirty="0" smtClean="0">
                        <a:solidFill>
                          <a:schemeClr val="dk1"/>
                        </a:solidFill>
                        <a:latin typeface="+mn-ea"/>
                        <a:ea typeface="+mn-ea"/>
                        <a:cs typeface="+mn-cs"/>
                      </a:endParaRPr>
                    </a:p>
                    <a:p>
                      <a:r>
                        <a:rPr lang="en-US" altLang="zh-CN" sz="1050" kern="1200" dirty="0" smtClean="0">
                          <a:solidFill>
                            <a:schemeClr val="dk1"/>
                          </a:solidFill>
                          <a:latin typeface="+mn-ea"/>
                          <a:ea typeface="+mn-ea"/>
                          <a:cs typeface="+mn-cs"/>
                        </a:rPr>
                        <a:t>2. </a:t>
                      </a:r>
                      <a:r>
                        <a:rPr lang="zh-CN" altLang="en-US" sz="1050" kern="1200" dirty="0" smtClean="0">
                          <a:solidFill>
                            <a:schemeClr val="dk1"/>
                          </a:solidFill>
                          <a:latin typeface="+mn-ea"/>
                          <a:ea typeface="+mn-ea"/>
                          <a:cs typeface="+mn-cs"/>
                        </a:rPr>
                        <a:t>债权转股权业务，对债务清偿和股权投资两项业务暂不确认有关债务清偿所得或损失，股权投资的计税基础以原债权的计税基础确定</a:t>
                      </a:r>
                      <a:endParaRPr lang="zh-CN" altLang="en-US" sz="1050" kern="1200" dirty="0">
                        <a:solidFill>
                          <a:schemeClr val="dk1"/>
                        </a:solidFill>
                        <a:latin typeface="+mn-ea"/>
                        <a:ea typeface="+mn-ea"/>
                        <a:cs typeface="+mn-cs"/>
                      </a:endParaRPr>
                    </a:p>
                  </a:txBody>
                  <a:tcPr/>
                </a:tc>
                <a:extLst>
                  <a:ext uri="{0D108BD9-81ED-4DB2-BD59-A6C34878D82A}">
                    <a16:rowId xmlns:a16="http://schemas.microsoft.com/office/drawing/2014/main" val="3011999896"/>
                  </a:ext>
                </a:extLst>
              </a:tr>
              <a:tr h="1658679">
                <a:tc>
                  <a:txBody>
                    <a:bodyPr/>
                    <a:lstStyle/>
                    <a:p>
                      <a:pPr algn="ctr"/>
                      <a:r>
                        <a:rPr lang="zh-CN" altLang="en-US" sz="1100" b="1" dirty="0" smtClean="0">
                          <a:latin typeface="+mn-ea"/>
                          <a:ea typeface="+mn-ea"/>
                        </a:rPr>
                        <a:t>股权收购</a:t>
                      </a:r>
                      <a:endParaRPr lang="zh-CN" altLang="en-US" sz="1100" b="1" dirty="0">
                        <a:latin typeface="+mn-ea"/>
                        <a:ea typeface="+mn-ea"/>
                      </a:endParaRPr>
                    </a:p>
                  </a:txBody>
                  <a:tcPr/>
                </a:tc>
                <a:tc>
                  <a:txBody>
                    <a:bodyPr/>
                    <a:lstStyle/>
                    <a:p>
                      <a:pPr marL="0" indent="0">
                        <a:buNone/>
                      </a:pPr>
                      <a:r>
                        <a:rPr lang="en-US" altLang="zh-CN" sz="1050" kern="1200" dirty="0" smtClean="0">
                          <a:solidFill>
                            <a:schemeClr val="dk1"/>
                          </a:solidFill>
                          <a:latin typeface="+mn-ea"/>
                          <a:ea typeface="+mn-ea"/>
                          <a:cs typeface="+mn-cs"/>
                        </a:rPr>
                        <a:t>1. </a:t>
                      </a:r>
                      <a:r>
                        <a:rPr lang="zh-CN" altLang="en-US" sz="1050" kern="1200" dirty="0" smtClean="0">
                          <a:solidFill>
                            <a:schemeClr val="dk1"/>
                          </a:solidFill>
                          <a:latin typeface="+mn-ea"/>
                          <a:ea typeface="+mn-ea"/>
                          <a:cs typeface="+mn-cs"/>
                        </a:rPr>
                        <a:t>具有合理商业目的，且不以减少、免除或推迟缴纳税款为主要目的；</a:t>
                      </a:r>
                      <a:endParaRPr lang="en-US" altLang="zh-CN" sz="1050" kern="1200" dirty="0" smtClean="0">
                        <a:solidFill>
                          <a:schemeClr val="dk1"/>
                        </a:solidFill>
                        <a:latin typeface="+mn-ea"/>
                        <a:ea typeface="+mn-ea"/>
                        <a:cs typeface="+mn-cs"/>
                      </a:endParaRPr>
                    </a:p>
                    <a:p>
                      <a:pPr marL="0" indent="0">
                        <a:buNone/>
                      </a:pPr>
                      <a:r>
                        <a:rPr lang="en-US" altLang="zh-CN" sz="1050" kern="1200" dirty="0" smtClean="0">
                          <a:solidFill>
                            <a:schemeClr val="dk1"/>
                          </a:solidFill>
                          <a:latin typeface="+mn-ea"/>
                          <a:ea typeface="+mn-ea"/>
                          <a:cs typeface="+mn-cs"/>
                        </a:rPr>
                        <a:t>2. </a:t>
                      </a:r>
                      <a:r>
                        <a:rPr lang="zh-CN" altLang="en-US" sz="1050" kern="1200" dirty="0" smtClean="0">
                          <a:solidFill>
                            <a:schemeClr val="dk1"/>
                          </a:solidFill>
                          <a:latin typeface="+mn-ea"/>
                          <a:ea typeface="+mn-ea"/>
                          <a:cs typeface="+mn-cs"/>
                        </a:rPr>
                        <a:t>企业重组后连续</a:t>
                      </a:r>
                      <a:r>
                        <a:rPr lang="en-US" altLang="zh-CN" sz="1050" kern="1200" dirty="0" smtClean="0">
                          <a:solidFill>
                            <a:schemeClr val="dk1"/>
                          </a:solidFill>
                          <a:latin typeface="+mn-ea"/>
                          <a:ea typeface="+mn-ea"/>
                          <a:cs typeface="+mn-cs"/>
                        </a:rPr>
                        <a:t>12</a:t>
                      </a:r>
                      <a:r>
                        <a:rPr lang="zh-CN" altLang="en-US" sz="1050" kern="1200" dirty="0" smtClean="0">
                          <a:solidFill>
                            <a:schemeClr val="dk1"/>
                          </a:solidFill>
                          <a:latin typeface="+mn-ea"/>
                          <a:ea typeface="+mn-ea"/>
                          <a:cs typeface="+mn-cs"/>
                        </a:rPr>
                        <a:t>个月内不以改变重组资产原来的实质性经营活动</a:t>
                      </a:r>
                      <a:endParaRPr lang="en-US" altLang="zh-CN" sz="1050" kern="1200" dirty="0" smtClean="0">
                        <a:solidFill>
                          <a:schemeClr val="dk1"/>
                        </a:solidFill>
                        <a:latin typeface="+mn-ea"/>
                        <a:ea typeface="+mn-ea"/>
                        <a:cs typeface="+mn-cs"/>
                      </a:endParaRPr>
                    </a:p>
                    <a:p>
                      <a:r>
                        <a:rPr lang="en-US" altLang="zh-CN" sz="1050" kern="1200" dirty="0" smtClean="0">
                          <a:solidFill>
                            <a:schemeClr val="dk1"/>
                          </a:solidFill>
                          <a:latin typeface="+mn-ea"/>
                          <a:ea typeface="+mn-ea"/>
                          <a:cs typeface="+mn-cs"/>
                        </a:rPr>
                        <a:t>3. </a:t>
                      </a:r>
                      <a:r>
                        <a:rPr lang="zh-CN" altLang="en-US" sz="1050" kern="1200" dirty="0" smtClean="0">
                          <a:solidFill>
                            <a:schemeClr val="dk1"/>
                          </a:solidFill>
                          <a:latin typeface="+mn-ea"/>
                          <a:ea typeface="+mn-ea"/>
                          <a:cs typeface="+mn-cs"/>
                        </a:rPr>
                        <a:t>收购企业购买的股权不低于被收购企业全部股权的</a:t>
                      </a:r>
                      <a:r>
                        <a:rPr lang="en-US" altLang="zh-CN" sz="1050" kern="1200" dirty="0" smtClean="0">
                          <a:solidFill>
                            <a:schemeClr val="dk1"/>
                          </a:solidFill>
                          <a:latin typeface="+mn-ea"/>
                          <a:ea typeface="+mn-ea"/>
                          <a:cs typeface="+mn-cs"/>
                        </a:rPr>
                        <a:t>50%</a:t>
                      </a:r>
                    </a:p>
                    <a:p>
                      <a:r>
                        <a:rPr lang="en-US" altLang="zh-CN" sz="1050" kern="1200" dirty="0" smtClean="0">
                          <a:solidFill>
                            <a:schemeClr val="dk1"/>
                          </a:solidFill>
                          <a:latin typeface="+mn-ea"/>
                          <a:ea typeface="+mn-ea"/>
                          <a:cs typeface="+mn-cs"/>
                        </a:rPr>
                        <a:t>4. </a:t>
                      </a:r>
                      <a:r>
                        <a:rPr lang="zh-CN" altLang="en-US" sz="1050" kern="1200" dirty="0" smtClean="0">
                          <a:solidFill>
                            <a:schemeClr val="dk1"/>
                          </a:solidFill>
                          <a:latin typeface="+mn-ea"/>
                          <a:ea typeface="+mn-ea"/>
                          <a:cs typeface="+mn-cs"/>
                        </a:rPr>
                        <a:t>收购企业在该股权收购发生时的股权支付金额不低于其交易支付总额的</a:t>
                      </a:r>
                      <a:r>
                        <a:rPr lang="en-US" altLang="zh-CN" sz="1050" kern="1200" dirty="0" smtClean="0">
                          <a:solidFill>
                            <a:schemeClr val="dk1"/>
                          </a:solidFill>
                          <a:latin typeface="+mn-ea"/>
                          <a:ea typeface="+mn-ea"/>
                          <a:cs typeface="+mn-cs"/>
                        </a:rPr>
                        <a:t>85%</a:t>
                      </a:r>
                    </a:p>
                    <a:p>
                      <a:r>
                        <a:rPr lang="en-US" altLang="zh-CN" sz="1050" kern="1200" dirty="0" smtClean="0">
                          <a:solidFill>
                            <a:schemeClr val="dk1"/>
                          </a:solidFill>
                          <a:latin typeface="+mn-ea"/>
                          <a:ea typeface="+mn-ea"/>
                          <a:cs typeface="+mn-cs"/>
                        </a:rPr>
                        <a:t>5. </a:t>
                      </a:r>
                      <a:r>
                        <a:rPr lang="zh-CN" altLang="en-US" sz="1050" kern="1200" dirty="0" smtClean="0">
                          <a:solidFill>
                            <a:schemeClr val="dk1"/>
                          </a:solidFill>
                          <a:latin typeface="+mn-ea"/>
                          <a:ea typeface="+mn-ea"/>
                          <a:cs typeface="+mn-cs"/>
                        </a:rPr>
                        <a:t>企业重组中取得股权支付的原主要股东（指原持有被收购企业</a:t>
                      </a:r>
                      <a:r>
                        <a:rPr lang="en-US" altLang="zh-CN" sz="1050" kern="1200" dirty="0" smtClean="0">
                          <a:solidFill>
                            <a:schemeClr val="dk1"/>
                          </a:solidFill>
                          <a:latin typeface="+mn-ea"/>
                          <a:ea typeface="+mn-ea"/>
                          <a:cs typeface="+mn-cs"/>
                        </a:rPr>
                        <a:t>20%</a:t>
                      </a:r>
                      <a:r>
                        <a:rPr lang="zh-CN" altLang="en-US" sz="1050" kern="1200" dirty="0" smtClean="0">
                          <a:solidFill>
                            <a:schemeClr val="dk1"/>
                          </a:solidFill>
                          <a:latin typeface="+mn-ea"/>
                          <a:ea typeface="+mn-ea"/>
                          <a:cs typeface="+mn-cs"/>
                        </a:rPr>
                        <a:t>以上股权的股东），在重组后连续</a:t>
                      </a:r>
                      <a:r>
                        <a:rPr lang="en-US" altLang="zh-CN" sz="1050" kern="1200" dirty="0" smtClean="0">
                          <a:solidFill>
                            <a:schemeClr val="dk1"/>
                          </a:solidFill>
                          <a:latin typeface="+mn-ea"/>
                          <a:ea typeface="+mn-ea"/>
                          <a:cs typeface="+mn-cs"/>
                        </a:rPr>
                        <a:t>12</a:t>
                      </a:r>
                      <a:r>
                        <a:rPr lang="zh-CN" altLang="en-US" sz="1050" kern="1200" dirty="0" smtClean="0">
                          <a:solidFill>
                            <a:schemeClr val="dk1"/>
                          </a:solidFill>
                          <a:latin typeface="+mn-ea"/>
                          <a:ea typeface="+mn-ea"/>
                          <a:cs typeface="+mn-cs"/>
                        </a:rPr>
                        <a:t>个月内，不得转让所取得的股权</a:t>
                      </a:r>
                      <a:endParaRPr lang="zh-CN" altLang="en-US" sz="1050" kern="1200" dirty="0">
                        <a:solidFill>
                          <a:schemeClr val="dk1"/>
                        </a:solidFill>
                        <a:latin typeface="+mn-ea"/>
                        <a:ea typeface="+mn-ea"/>
                        <a:cs typeface="+mn-cs"/>
                      </a:endParaRPr>
                    </a:p>
                  </a:txBody>
                  <a:tcPr/>
                </a:tc>
                <a:tc>
                  <a:txBody>
                    <a:bodyPr/>
                    <a:lstStyle/>
                    <a:p>
                      <a:pPr marL="0" indent="0">
                        <a:buNone/>
                      </a:pPr>
                      <a:r>
                        <a:rPr lang="en-US" altLang="zh-CN" sz="1050" kern="1200" dirty="0" smtClean="0">
                          <a:solidFill>
                            <a:schemeClr val="dk1"/>
                          </a:solidFill>
                          <a:latin typeface="+mn-ea"/>
                          <a:ea typeface="+mn-ea"/>
                          <a:cs typeface="+mn-cs"/>
                        </a:rPr>
                        <a:t>1. </a:t>
                      </a:r>
                      <a:r>
                        <a:rPr lang="zh-CN" altLang="en-US" sz="1050" kern="1200" dirty="0" smtClean="0">
                          <a:solidFill>
                            <a:schemeClr val="dk1"/>
                          </a:solidFill>
                          <a:latin typeface="+mn-ea"/>
                          <a:ea typeface="+mn-ea"/>
                          <a:cs typeface="+mn-cs"/>
                        </a:rPr>
                        <a:t>被收购方从收购方取得的对价中的股权支付部分暂不确认所得或损失，取得被收购企业股权的计税基础，以被收购股权的原有计税基础确定；非股权支付部分应计确认当期所得或损失</a:t>
                      </a:r>
                      <a:endParaRPr lang="en-US" altLang="zh-CN" sz="1050" kern="1200" dirty="0" smtClean="0">
                        <a:solidFill>
                          <a:schemeClr val="dk1"/>
                        </a:solidFill>
                        <a:latin typeface="+mn-ea"/>
                        <a:ea typeface="+mn-ea"/>
                        <a:cs typeface="+mn-cs"/>
                      </a:endParaRPr>
                    </a:p>
                    <a:p>
                      <a:pPr marL="0" indent="0">
                        <a:buNone/>
                      </a:pPr>
                      <a:r>
                        <a:rPr lang="en-US" altLang="zh-CN" sz="1050" kern="1200" dirty="0" smtClean="0">
                          <a:solidFill>
                            <a:schemeClr val="dk1"/>
                          </a:solidFill>
                          <a:latin typeface="+mn-ea"/>
                          <a:ea typeface="+mn-ea"/>
                          <a:cs typeface="+mn-cs"/>
                        </a:rPr>
                        <a:t>2. </a:t>
                      </a:r>
                      <a:r>
                        <a:rPr lang="zh-CN" altLang="en-US" sz="1050" kern="1200" dirty="0" smtClean="0">
                          <a:solidFill>
                            <a:schemeClr val="dk1"/>
                          </a:solidFill>
                          <a:latin typeface="+mn-ea"/>
                          <a:ea typeface="+mn-ea"/>
                          <a:cs typeface="+mn-cs"/>
                        </a:rPr>
                        <a:t>收购方暂不确认股权支付部分的转让所得或损失，对取得收购企业股权的计税基础，以被收购股权的原有计税基础确定。若收购方支付的对价中包括非股权支付部分，该部分应在交易当期确认相应的资产转让所得或损失，并调整被收购股权的计税基础。</a:t>
                      </a:r>
                      <a:endParaRPr lang="en-US" altLang="zh-CN" sz="1050" kern="1200" dirty="0" smtClean="0">
                        <a:solidFill>
                          <a:schemeClr val="dk1"/>
                        </a:solidFill>
                        <a:latin typeface="+mn-ea"/>
                        <a:ea typeface="+mn-ea"/>
                        <a:cs typeface="+mn-cs"/>
                      </a:endParaRPr>
                    </a:p>
                    <a:p>
                      <a:pPr marL="0" indent="0">
                        <a:buNone/>
                      </a:pPr>
                      <a:endParaRPr lang="zh-CN" altLang="en-US" sz="1050" kern="1200" dirty="0">
                        <a:solidFill>
                          <a:schemeClr val="dk1"/>
                        </a:solidFill>
                        <a:latin typeface="+mn-ea"/>
                        <a:ea typeface="+mn-ea"/>
                        <a:cs typeface="+mn-cs"/>
                      </a:endParaRPr>
                    </a:p>
                  </a:txBody>
                  <a:tcPr/>
                </a:tc>
                <a:extLst>
                  <a:ext uri="{0D108BD9-81ED-4DB2-BD59-A6C34878D82A}">
                    <a16:rowId xmlns:a16="http://schemas.microsoft.com/office/drawing/2014/main" val="3042729883"/>
                  </a:ext>
                </a:extLst>
              </a:tr>
              <a:tr h="1594884">
                <a:tc>
                  <a:txBody>
                    <a:bodyPr/>
                    <a:lstStyle/>
                    <a:p>
                      <a:pPr algn="ctr"/>
                      <a:r>
                        <a:rPr lang="zh-CN" altLang="en-US" sz="1100" b="1" dirty="0" smtClean="0">
                          <a:latin typeface="+mn-ea"/>
                          <a:ea typeface="+mn-ea"/>
                        </a:rPr>
                        <a:t>资产收购</a:t>
                      </a:r>
                      <a:endParaRPr lang="zh-CN" altLang="en-US" sz="1100" b="1" dirty="0">
                        <a:latin typeface="+mn-ea"/>
                        <a:ea typeface="+mn-ea"/>
                      </a:endParaRPr>
                    </a:p>
                  </a:txBody>
                  <a:tcPr/>
                </a:tc>
                <a:tc>
                  <a:txBody>
                    <a:bodyPr/>
                    <a:lstStyle/>
                    <a:p>
                      <a:pPr marL="0" indent="0">
                        <a:buNone/>
                      </a:pPr>
                      <a:r>
                        <a:rPr lang="en-US" altLang="zh-CN" sz="1050" kern="1200" dirty="0" smtClean="0">
                          <a:solidFill>
                            <a:schemeClr val="dk1"/>
                          </a:solidFill>
                          <a:latin typeface="+mn-ea"/>
                          <a:ea typeface="+mn-ea"/>
                          <a:cs typeface="+mn-cs"/>
                        </a:rPr>
                        <a:t>1. </a:t>
                      </a:r>
                      <a:r>
                        <a:rPr lang="zh-CN" altLang="en-US" sz="1050" kern="1200" dirty="0" smtClean="0">
                          <a:solidFill>
                            <a:schemeClr val="dk1"/>
                          </a:solidFill>
                          <a:latin typeface="+mn-ea"/>
                          <a:ea typeface="+mn-ea"/>
                          <a:cs typeface="+mn-cs"/>
                        </a:rPr>
                        <a:t>具有合理商业目的，且不以减少、免除或推迟缴纳税款为主要目的；</a:t>
                      </a:r>
                      <a:endParaRPr lang="en-US" altLang="zh-CN" sz="1050" kern="1200" dirty="0" smtClean="0">
                        <a:solidFill>
                          <a:schemeClr val="dk1"/>
                        </a:solidFill>
                        <a:latin typeface="+mn-ea"/>
                        <a:ea typeface="+mn-ea"/>
                        <a:cs typeface="+mn-cs"/>
                      </a:endParaRPr>
                    </a:p>
                    <a:p>
                      <a:pPr marL="0" indent="0">
                        <a:buNone/>
                      </a:pPr>
                      <a:r>
                        <a:rPr lang="en-US" altLang="zh-CN" sz="1050" kern="1200" dirty="0" smtClean="0">
                          <a:solidFill>
                            <a:schemeClr val="dk1"/>
                          </a:solidFill>
                          <a:latin typeface="+mn-ea"/>
                          <a:ea typeface="+mn-ea"/>
                          <a:cs typeface="+mn-cs"/>
                        </a:rPr>
                        <a:t>2. </a:t>
                      </a:r>
                      <a:r>
                        <a:rPr lang="zh-CN" altLang="en-US" sz="1050" kern="1200" dirty="0" smtClean="0">
                          <a:solidFill>
                            <a:schemeClr val="dk1"/>
                          </a:solidFill>
                          <a:latin typeface="+mn-ea"/>
                          <a:ea typeface="+mn-ea"/>
                          <a:cs typeface="+mn-cs"/>
                        </a:rPr>
                        <a:t>企业重组后连续</a:t>
                      </a:r>
                      <a:r>
                        <a:rPr lang="en-US" altLang="zh-CN" sz="1050" kern="1200" dirty="0" smtClean="0">
                          <a:solidFill>
                            <a:schemeClr val="dk1"/>
                          </a:solidFill>
                          <a:latin typeface="+mn-ea"/>
                          <a:ea typeface="+mn-ea"/>
                          <a:cs typeface="+mn-cs"/>
                        </a:rPr>
                        <a:t>12</a:t>
                      </a:r>
                      <a:r>
                        <a:rPr lang="zh-CN" altLang="en-US" sz="1050" kern="1200" dirty="0" smtClean="0">
                          <a:solidFill>
                            <a:schemeClr val="dk1"/>
                          </a:solidFill>
                          <a:latin typeface="+mn-ea"/>
                          <a:ea typeface="+mn-ea"/>
                          <a:cs typeface="+mn-cs"/>
                        </a:rPr>
                        <a:t>个月内不以改变重组资产原来的实质性经营活动</a:t>
                      </a:r>
                      <a:endParaRPr lang="en-US" altLang="zh-CN" sz="1050" kern="1200" dirty="0" smtClean="0">
                        <a:solidFill>
                          <a:schemeClr val="dk1"/>
                        </a:solidFill>
                        <a:latin typeface="+mn-ea"/>
                        <a:ea typeface="+mn-ea"/>
                        <a:cs typeface="+mn-cs"/>
                      </a:endParaRPr>
                    </a:p>
                    <a:p>
                      <a:r>
                        <a:rPr lang="en-US" altLang="zh-CN" sz="1050" kern="1200" dirty="0" smtClean="0">
                          <a:solidFill>
                            <a:schemeClr val="dk1"/>
                          </a:solidFill>
                          <a:latin typeface="+mn-ea"/>
                          <a:ea typeface="+mn-ea"/>
                          <a:cs typeface="+mn-cs"/>
                        </a:rPr>
                        <a:t>3. </a:t>
                      </a:r>
                      <a:r>
                        <a:rPr lang="zh-CN" altLang="en-US" sz="1050" kern="1200" dirty="0" smtClean="0">
                          <a:solidFill>
                            <a:schemeClr val="dk1"/>
                          </a:solidFill>
                          <a:latin typeface="+mn-ea"/>
                          <a:ea typeface="+mn-ea"/>
                          <a:cs typeface="+mn-cs"/>
                        </a:rPr>
                        <a:t>收购企业购买的资产不低于被收购企业全部资产的</a:t>
                      </a:r>
                      <a:r>
                        <a:rPr lang="en-US" altLang="zh-CN" sz="1050" kern="1200" dirty="0" smtClean="0">
                          <a:solidFill>
                            <a:schemeClr val="dk1"/>
                          </a:solidFill>
                          <a:latin typeface="+mn-ea"/>
                          <a:ea typeface="+mn-ea"/>
                          <a:cs typeface="+mn-cs"/>
                        </a:rPr>
                        <a:t>50%</a:t>
                      </a:r>
                    </a:p>
                    <a:p>
                      <a:r>
                        <a:rPr lang="en-US" altLang="zh-CN" sz="1050" kern="1200" dirty="0" smtClean="0">
                          <a:solidFill>
                            <a:schemeClr val="dk1"/>
                          </a:solidFill>
                          <a:latin typeface="+mn-ea"/>
                          <a:ea typeface="+mn-ea"/>
                          <a:cs typeface="+mn-cs"/>
                        </a:rPr>
                        <a:t>4. </a:t>
                      </a:r>
                      <a:r>
                        <a:rPr lang="zh-CN" altLang="en-US" sz="1050" kern="1200" dirty="0" smtClean="0">
                          <a:solidFill>
                            <a:schemeClr val="dk1"/>
                          </a:solidFill>
                          <a:latin typeface="+mn-ea"/>
                          <a:ea typeface="+mn-ea"/>
                          <a:cs typeface="+mn-cs"/>
                        </a:rPr>
                        <a:t>收购企业在该资产收购发生时的股权支付金额不低于其交易支付总额的</a:t>
                      </a:r>
                      <a:r>
                        <a:rPr lang="en-US" altLang="zh-CN" sz="1050" kern="1200" dirty="0" smtClean="0">
                          <a:solidFill>
                            <a:schemeClr val="dk1"/>
                          </a:solidFill>
                          <a:latin typeface="+mn-ea"/>
                          <a:ea typeface="+mn-ea"/>
                          <a:cs typeface="+mn-cs"/>
                        </a:rPr>
                        <a:t>85%</a:t>
                      </a:r>
                    </a:p>
                    <a:p>
                      <a:r>
                        <a:rPr lang="en-US" altLang="zh-CN" sz="1050" kern="1200" dirty="0" smtClean="0">
                          <a:solidFill>
                            <a:schemeClr val="dk1"/>
                          </a:solidFill>
                          <a:latin typeface="+mn-ea"/>
                          <a:ea typeface="+mn-ea"/>
                          <a:cs typeface="+mn-cs"/>
                        </a:rPr>
                        <a:t>5. </a:t>
                      </a:r>
                      <a:r>
                        <a:rPr lang="zh-CN" altLang="en-US" sz="1050" kern="1200" dirty="0" smtClean="0">
                          <a:solidFill>
                            <a:schemeClr val="dk1"/>
                          </a:solidFill>
                          <a:latin typeface="+mn-ea"/>
                          <a:ea typeface="+mn-ea"/>
                          <a:cs typeface="+mn-cs"/>
                        </a:rPr>
                        <a:t>企业重组中取得股权支付的原主要股东（指原持有被收购企业</a:t>
                      </a:r>
                      <a:r>
                        <a:rPr lang="en-US" altLang="zh-CN" sz="1050" kern="1200" dirty="0" smtClean="0">
                          <a:solidFill>
                            <a:schemeClr val="dk1"/>
                          </a:solidFill>
                          <a:latin typeface="+mn-ea"/>
                          <a:ea typeface="+mn-ea"/>
                          <a:cs typeface="+mn-cs"/>
                        </a:rPr>
                        <a:t>20%</a:t>
                      </a:r>
                      <a:r>
                        <a:rPr lang="zh-CN" altLang="en-US" sz="1050" kern="1200" dirty="0" smtClean="0">
                          <a:solidFill>
                            <a:schemeClr val="dk1"/>
                          </a:solidFill>
                          <a:latin typeface="+mn-ea"/>
                          <a:ea typeface="+mn-ea"/>
                          <a:cs typeface="+mn-cs"/>
                        </a:rPr>
                        <a:t>以上股权的股东），在重组后连续</a:t>
                      </a:r>
                      <a:r>
                        <a:rPr lang="en-US" altLang="zh-CN" sz="1050" kern="1200" dirty="0" smtClean="0">
                          <a:solidFill>
                            <a:schemeClr val="dk1"/>
                          </a:solidFill>
                          <a:latin typeface="+mn-ea"/>
                          <a:ea typeface="+mn-ea"/>
                          <a:cs typeface="+mn-cs"/>
                        </a:rPr>
                        <a:t>12</a:t>
                      </a:r>
                      <a:r>
                        <a:rPr lang="zh-CN" altLang="en-US" sz="1050" kern="1200" dirty="0" smtClean="0">
                          <a:solidFill>
                            <a:schemeClr val="dk1"/>
                          </a:solidFill>
                          <a:latin typeface="+mn-ea"/>
                          <a:ea typeface="+mn-ea"/>
                          <a:cs typeface="+mn-cs"/>
                        </a:rPr>
                        <a:t>个月内，不得转让所取得的股权</a:t>
                      </a:r>
                    </a:p>
                  </a:txBody>
                  <a:tcPr/>
                </a:tc>
                <a:tc>
                  <a:txBody>
                    <a:bodyPr/>
                    <a:lstStyle/>
                    <a:p>
                      <a:pPr marL="0" indent="0">
                        <a:buNone/>
                      </a:pPr>
                      <a:r>
                        <a:rPr lang="en-US" altLang="zh-CN" sz="1050" kern="1200" dirty="0" smtClean="0">
                          <a:solidFill>
                            <a:schemeClr val="dk1"/>
                          </a:solidFill>
                          <a:latin typeface="+mn-ea"/>
                          <a:ea typeface="+mn-ea"/>
                          <a:cs typeface="+mn-cs"/>
                        </a:rPr>
                        <a:t>1. </a:t>
                      </a:r>
                      <a:r>
                        <a:rPr lang="zh-CN" altLang="en-US" sz="1050" kern="1200" dirty="0" smtClean="0">
                          <a:solidFill>
                            <a:schemeClr val="dk1"/>
                          </a:solidFill>
                          <a:latin typeface="+mn-ea"/>
                          <a:ea typeface="+mn-ea"/>
                          <a:cs typeface="+mn-cs"/>
                        </a:rPr>
                        <a:t>被收购方从收购方取得的对价中的股权支付部分暂不确认所得或损失，取得被收购企业股权的计税基础，以被收购股权的原有计税基础确定；非股权支付部分应计确认当期所得或损失</a:t>
                      </a:r>
                      <a:endParaRPr lang="en-US" altLang="zh-CN" sz="1050" kern="1200" dirty="0" smtClean="0">
                        <a:solidFill>
                          <a:schemeClr val="dk1"/>
                        </a:solidFill>
                        <a:latin typeface="+mn-ea"/>
                        <a:ea typeface="+mn-ea"/>
                        <a:cs typeface="+mn-cs"/>
                      </a:endParaRPr>
                    </a:p>
                    <a:p>
                      <a:pPr marL="0" indent="0">
                        <a:buNone/>
                      </a:pPr>
                      <a:r>
                        <a:rPr lang="en-US" altLang="zh-CN" sz="1050" kern="1200" dirty="0" smtClean="0">
                          <a:solidFill>
                            <a:schemeClr val="dk1"/>
                          </a:solidFill>
                          <a:latin typeface="+mn-ea"/>
                          <a:ea typeface="+mn-ea"/>
                          <a:cs typeface="+mn-cs"/>
                        </a:rPr>
                        <a:t>2. </a:t>
                      </a:r>
                      <a:r>
                        <a:rPr lang="zh-CN" altLang="en-US" sz="1050" kern="1200" dirty="0" smtClean="0">
                          <a:solidFill>
                            <a:schemeClr val="dk1"/>
                          </a:solidFill>
                          <a:latin typeface="+mn-ea"/>
                          <a:ea typeface="+mn-ea"/>
                          <a:cs typeface="+mn-cs"/>
                        </a:rPr>
                        <a:t>收购方暂不确认股权支付部分的转让所得或损失，对取得收购企业股权的计税基础，以被收购股权的原有计税基础确定。若收购方支付的对价中包括非股权支付部分，该部分应在交易当期确认相应的资产转让所得或损失，并调整被收购股权的计税基础。</a:t>
                      </a:r>
                      <a:endParaRPr lang="en-US" altLang="zh-CN" sz="1050" kern="1200" dirty="0" smtClean="0">
                        <a:solidFill>
                          <a:schemeClr val="dk1"/>
                        </a:solidFill>
                        <a:latin typeface="+mn-ea"/>
                        <a:ea typeface="+mn-ea"/>
                        <a:cs typeface="+mn-cs"/>
                      </a:endParaRPr>
                    </a:p>
                    <a:p>
                      <a:endParaRPr lang="zh-CN" altLang="en-US" sz="1050" kern="1200" dirty="0">
                        <a:solidFill>
                          <a:schemeClr val="dk1"/>
                        </a:solidFill>
                        <a:latin typeface="+mn-ea"/>
                        <a:ea typeface="+mn-ea"/>
                        <a:cs typeface="+mn-cs"/>
                      </a:endParaRPr>
                    </a:p>
                  </a:txBody>
                  <a:tcPr/>
                </a:tc>
                <a:extLst>
                  <a:ext uri="{0D108BD9-81ED-4DB2-BD59-A6C34878D82A}">
                    <a16:rowId xmlns:a16="http://schemas.microsoft.com/office/drawing/2014/main" val="2195206541"/>
                  </a:ext>
                </a:extLst>
              </a:tr>
            </a:tbl>
          </a:graphicData>
        </a:graphic>
      </p:graphicFrame>
      <p:sp>
        <p:nvSpPr>
          <p:cNvPr id="23" name="文本框 22"/>
          <p:cNvSpPr txBox="1"/>
          <p:nvPr/>
        </p:nvSpPr>
        <p:spPr>
          <a:xfrm>
            <a:off x="97353" y="888689"/>
            <a:ext cx="8986418" cy="707886"/>
          </a:xfrm>
          <a:prstGeom prst="rect">
            <a:avLst/>
          </a:prstGeom>
          <a:noFill/>
        </p:spPr>
        <p:txBody>
          <a:bodyPr wrap="square" rtlCol="0">
            <a:spAutoFit/>
          </a:bodyPr>
          <a:lstStyle/>
          <a:p>
            <a:pPr>
              <a:defRPr/>
            </a:pPr>
            <a:r>
              <a:rPr lang="zh-CN" altLang="en-US" sz="4000" b="1" dirty="0" smtClean="0">
                <a:solidFill>
                  <a:srgbClr val="00AEEE"/>
                </a:solidFill>
                <a:latin typeface="微软雅黑" panose="020B0503020204020204" pitchFamily="34" charset="-122"/>
                <a:ea typeface="微软雅黑" panose="020B0503020204020204" pitchFamily="34" charset="-122"/>
                <a:sym typeface="+mn-lt"/>
              </a:rPr>
              <a:t>企业重整的税收优惠及特殊性税务处理</a:t>
            </a:r>
            <a:endParaRPr lang="zh-CN" altLang="en-US" sz="4000" b="1" dirty="0">
              <a:solidFill>
                <a:srgbClr val="00AEEE"/>
              </a:solidFill>
              <a:latin typeface="微软雅黑" panose="020B0503020204020204" pitchFamily="34" charset="-122"/>
              <a:ea typeface="微软雅黑" panose="020B0503020204020204" pitchFamily="34" charset="-122"/>
              <a:sym typeface="+mn-lt"/>
            </a:endParaRPr>
          </a:p>
        </p:txBody>
      </p:sp>
    </p:spTree>
    <p:extLst>
      <p:ext uri="{BB962C8B-B14F-4D97-AF65-F5344CB8AC3E}">
        <p14:creationId xmlns:p14="http://schemas.microsoft.com/office/powerpoint/2010/main" val="1204155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灯片编号占位符 2"/>
          <p:cNvSpPr txBox="1">
            <a:spLocks/>
          </p:cNvSpPr>
          <p:nvPr/>
        </p:nvSpPr>
        <p:spPr>
          <a:xfrm>
            <a:off x="8808866" y="6477404"/>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48</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grpSp>
        <p:nvGrpSpPr>
          <p:cNvPr id="14" name="组合 13"/>
          <p:cNvGrpSpPr/>
          <p:nvPr/>
        </p:nvGrpSpPr>
        <p:grpSpPr>
          <a:xfrm>
            <a:off x="157583" y="324334"/>
            <a:ext cx="8161943" cy="515130"/>
            <a:chOff x="422694" y="411418"/>
            <a:chExt cx="6466283" cy="343261"/>
          </a:xfrm>
        </p:grpSpPr>
        <p:sp>
          <p:nvSpPr>
            <p:cNvPr id="15" name="矩形 14"/>
            <p:cNvSpPr/>
            <p:nvPr/>
          </p:nvSpPr>
          <p:spPr>
            <a:xfrm>
              <a:off x="581457" y="411418"/>
              <a:ext cx="6307520" cy="308901"/>
            </a:xfrm>
            <a:prstGeom prst="rect">
              <a:avLst/>
            </a:prstGeom>
            <a:solidFill>
              <a:schemeClr val="tx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dirty="0">
                <a:solidFill>
                  <a:srgbClr val="FF0000"/>
                </a:solidFill>
              </a:endParaRPr>
            </a:p>
          </p:txBody>
        </p:sp>
        <p:sp>
          <p:nvSpPr>
            <p:cNvPr id="16" name="矩形 15"/>
            <p:cNvSpPr/>
            <p:nvPr/>
          </p:nvSpPr>
          <p:spPr>
            <a:xfrm>
              <a:off x="791636" y="417998"/>
              <a:ext cx="1273120" cy="290962"/>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问题产生的根源</a:t>
              </a:r>
            </a:p>
          </p:txBody>
        </p:sp>
        <p:sp>
          <p:nvSpPr>
            <p:cNvPr id="17" name="矩形 16"/>
            <p:cNvSpPr/>
            <p:nvPr/>
          </p:nvSpPr>
          <p:spPr>
            <a:xfrm>
              <a:off x="2179142" y="414449"/>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破产程序启动前</a:t>
              </a:r>
            </a:p>
          </p:txBody>
        </p:sp>
        <p:sp>
          <p:nvSpPr>
            <p:cNvPr id="18" name="矩形 17"/>
            <p:cNvSpPr/>
            <p:nvPr/>
          </p:nvSpPr>
          <p:spPr>
            <a:xfrm>
              <a:off x="4591252"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solidFill>
                    <a:schemeClr val="tx1"/>
                  </a:solidFill>
                </a:rPr>
                <a:t>破产重整</a:t>
              </a:r>
              <a:endParaRPr lang="zh-CN" altLang="en-US" sz="1400" b="1" dirty="0">
                <a:solidFill>
                  <a:schemeClr val="tx1"/>
                </a:solidFill>
              </a:endParaRPr>
            </a:p>
          </p:txBody>
        </p:sp>
        <p:sp>
          <p:nvSpPr>
            <p:cNvPr id="19" name="矩形 18"/>
            <p:cNvSpPr/>
            <p:nvPr/>
          </p:nvSpPr>
          <p:spPr>
            <a:xfrm>
              <a:off x="5740114"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破产清算</a:t>
              </a:r>
              <a:endParaRPr lang="zh-CN" altLang="en-US" sz="1400" dirty="0">
                <a:solidFill>
                  <a:schemeClr val="tx1"/>
                </a:solidFill>
              </a:endParaRPr>
            </a:p>
          </p:txBody>
        </p:sp>
        <p:sp>
          <p:nvSpPr>
            <p:cNvPr id="20" name="矩形 19"/>
            <p:cNvSpPr/>
            <p:nvPr/>
          </p:nvSpPr>
          <p:spPr>
            <a:xfrm>
              <a:off x="4592762" y="708960"/>
              <a:ext cx="1151792" cy="45719"/>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1" name="矩形 20"/>
            <p:cNvSpPr/>
            <p:nvPr/>
          </p:nvSpPr>
          <p:spPr>
            <a:xfrm>
              <a:off x="422694" y="411418"/>
              <a:ext cx="158762" cy="31287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2" name="矩形 21"/>
            <p:cNvSpPr/>
            <p:nvPr/>
          </p:nvSpPr>
          <p:spPr>
            <a:xfrm>
              <a:off x="3442390" y="414301"/>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破产裁定受理后</a:t>
              </a:r>
              <a:endParaRPr lang="zh-CN" altLang="en-US" sz="1400" dirty="0">
                <a:solidFill>
                  <a:schemeClr val="tx1"/>
                </a:solidFill>
              </a:endParaRPr>
            </a:p>
          </p:txBody>
        </p:sp>
      </p:grpSp>
      <p:sp>
        <p:nvSpPr>
          <p:cNvPr id="24" name="矩形 23"/>
          <p:cNvSpPr/>
          <p:nvPr/>
        </p:nvSpPr>
        <p:spPr>
          <a:xfrm>
            <a:off x="191465" y="1596575"/>
            <a:ext cx="8694834" cy="5043403"/>
          </a:xfrm>
          <a:prstGeom prst="rect">
            <a:avLst/>
          </a:prstGeom>
          <a:noFill/>
          <a:ln w="25400" cap="flat" cmpd="sng" algn="ctr">
            <a:solidFill>
              <a:srgbClr val="00AEEE"/>
            </a:solidFill>
            <a:prstDash val="solid"/>
          </a:ln>
          <a:effectLst/>
        </p:spPr>
        <p:txBody>
          <a:bodyPr rtlCol="0" anchor="ctr"/>
          <a:lstStyle/>
          <a:p>
            <a:pPr marL="342900" lvl="0" indent="-342900" algn="just">
              <a:spcBef>
                <a:spcPts val="600"/>
              </a:spcBef>
              <a:spcAft>
                <a:spcPts val="600"/>
              </a:spcAft>
              <a:buClr>
                <a:srgbClr val="00AEEE"/>
              </a:buClr>
              <a:buFont typeface="Wingdings" panose="05000000000000000000" pitchFamily="2" charset="2"/>
              <a:buChar char="Ø"/>
              <a:defRPr/>
            </a:pPr>
            <a:endParaRPr lang="en-US" altLang="zh-CN" sz="1400" kern="0" dirty="0" smtClean="0">
              <a:solidFill>
                <a:srgbClr val="404040"/>
              </a:solidFill>
              <a:latin typeface="微软雅黑" panose="020B0503020204020204" pitchFamily="34"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3149644902"/>
              </p:ext>
            </p:extLst>
          </p:nvPr>
        </p:nvGraphicFramePr>
        <p:xfrm>
          <a:off x="268259" y="1645800"/>
          <a:ext cx="8541245" cy="4966859"/>
        </p:xfrm>
        <a:graphic>
          <a:graphicData uri="http://schemas.openxmlformats.org/drawingml/2006/table">
            <a:tbl>
              <a:tblPr firstRow="1" bandRow="1">
                <a:tableStyleId>{21E4AEA4-8DFA-4A89-87EB-49C32662AFE0}</a:tableStyleId>
              </a:tblPr>
              <a:tblGrid>
                <a:gridCol w="820298">
                  <a:extLst>
                    <a:ext uri="{9D8B030D-6E8A-4147-A177-3AD203B41FA5}">
                      <a16:colId xmlns:a16="http://schemas.microsoft.com/office/drawing/2014/main" val="1910310009"/>
                    </a:ext>
                  </a:extLst>
                </a:gridCol>
                <a:gridCol w="3800604">
                  <a:extLst>
                    <a:ext uri="{9D8B030D-6E8A-4147-A177-3AD203B41FA5}">
                      <a16:colId xmlns:a16="http://schemas.microsoft.com/office/drawing/2014/main" val="1732404540"/>
                    </a:ext>
                  </a:extLst>
                </a:gridCol>
                <a:gridCol w="3920343">
                  <a:extLst>
                    <a:ext uri="{9D8B030D-6E8A-4147-A177-3AD203B41FA5}">
                      <a16:colId xmlns:a16="http://schemas.microsoft.com/office/drawing/2014/main" val="3972237321"/>
                    </a:ext>
                  </a:extLst>
                </a:gridCol>
              </a:tblGrid>
              <a:tr h="267193">
                <a:tc>
                  <a:txBody>
                    <a:bodyPr/>
                    <a:lstStyle/>
                    <a:p>
                      <a:pPr algn="ctr"/>
                      <a:r>
                        <a:rPr lang="zh-CN" altLang="en-US" sz="1200" dirty="0" smtClean="0">
                          <a:latin typeface="+mn-ea"/>
                          <a:ea typeface="+mn-ea"/>
                        </a:rPr>
                        <a:t>重组方式</a:t>
                      </a:r>
                      <a:endParaRPr lang="zh-CN" altLang="en-US" sz="1200" dirty="0">
                        <a:latin typeface="+mn-ea"/>
                        <a:ea typeface="+mn-ea"/>
                      </a:endParaRPr>
                    </a:p>
                  </a:txBody>
                  <a:tcPr/>
                </a:tc>
                <a:tc>
                  <a:txBody>
                    <a:bodyPr/>
                    <a:lstStyle/>
                    <a:p>
                      <a:pPr algn="ctr"/>
                      <a:r>
                        <a:rPr lang="zh-CN" altLang="en-US" sz="1200" dirty="0" smtClean="0">
                          <a:latin typeface="+mn-ea"/>
                          <a:ea typeface="+mn-ea"/>
                        </a:rPr>
                        <a:t>特殊性税务处理适用对象</a:t>
                      </a:r>
                      <a:endParaRPr lang="zh-CN" altLang="en-US" sz="1200" dirty="0">
                        <a:latin typeface="+mn-ea"/>
                        <a:ea typeface="+mn-ea"/>
                      </a:endParaRPr>
                    </a:p>
                  </a:txBody>
                  <a:tcPr/>
                </a:tc>
                <a:tc>
                  <a:txBody>
                    <a:bodyPr/>
                    <a:lstStyle/>
                    <a:p>
                      <a:pPr algn="ctr"/>
                      <a:r>
                        <a:rPr lang="zh-CN" altLang="en-US" sz="1200" dirty="0" smtClean="0">
                          <a:latin typeface="+mn-ea"/>
                          <a:ea typeface="+mn-ea"/>
                        </a:rPr>
                        <a:t>特殊性税务处理方式</a:t>
                      </a:r>
                      <a:endParaRPr lang="zh-CN" altLang="en-US" sz="1200" dirty="0">
                        <a:latin typeface="+mn-ea"/>
                        <a:ea typeface="+mn-ea"/>
                      </a:endParaRPr>
                    </a:p>
                  </a:txBody>
                  <a:tcPr/>
                </a:tc>
                <a:extLst>
                  <a:ext uri="{0D108BD9-81ED-4DB2-BD59-A6C34878D82A}">
                    <a16:rowId xmlns:a16="http://schemas.microsoft.com/office/drawing/2014/main" val="2190739332"/>
                  </a:ext>
                </a:extLst>
              </a:tr>
              <a:tr h="1573471">
                <a:tc>
                  <a:txBody>
                    <a:bodyPr/>
                    <a:lstStyle/>
                    <a:p>
                      <a:pPr algn="ctr"/>
                      <a:r>
                        <a:rPr lang="zh-CN" altLang="en-US" sz="1100" b="1" kern="1200" dirty="0" smtClean="0">
                          <a:solidFill>
                            <a:schemeClr val="dk1"/>
                          </a:solidFill>
                          <a:latin typeface="+mn-ea"/>
                          <a:ea typeface="+mn-ea"/>
                          <a:cs typeface="+mn-cs"/>
                        </a:rPr>
                        <a:t>合并</a:t>
                      </a:r>
                      <a:endParaRPr lang="zh-CN" altLang="en-US" sz="1100" b="1" kern="1200" dirty="0">
                        <a:solidFill>
                          <a:schemeClr val="dk1"/>
                        </a:solidFill>
                        <a:latin typeface="+mn-ea"/>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kern="1200" noProof="0" dirty="0" smtClean="0">
                          <a:solidFill>
                            <a:schemeClr val="dk1"/>
                          </a:solidFill>
                          <a:latin typeface="+mn-ea"/>
                          <a:ea typeface="+mn-ea"/>
                          <a:cs typeface="+mn-cs"/>
                        </a:rPr>
                        <a:t>1. </a:t>
                      </a:r>
                      <a:r>
                        <a:rPr lang="zh-CN" altLang="en-US" sz="1000" kern="1200" noProof="0" dirty="0" smtClean="0">
                          <a:solidFill>
                            <a:schemeClr val="dk1"/>
                          </a:solidFill>
                          <a:latin typeface="+mn-ea"/>
                          <a:ea typeface="+mn-ea"/>
                          <a:cs typeface="+mn-cs"/>
                        </a:rPr>
                        <a:t>具有合理商业目的，且不以减少、免除或推迟缴纳税款为主要目的；</a:t>
                      </a:r>
                      <a:endParaRPr lang="en-US" altLang="zh-CN" sz="1000" kern="1200" noProof="0" dirty="0" smtClean="0">
                        <a:solidFill>
                          <a:schemeClr val="dk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kern="1200" noProof="0" dirty="0" smtClean="0">
                          <a:solidFill>
                            <a:schemeClr val="dk1"/>
                          </a:solidFill>
                          <a:latin typeface="+mn-ea"/>
                          <a:ea typeface="+mn-ea"/>
                          <a:cs typeface="+mn-cs"/>
                        </a:rPr>
                        <a:t>2. </a:t>
                      </a:r>
                      <a:r>
                        <a:rPr lang="zh-CN" altLang="en-US" sz="1000" kern="1200" noProof="0" dirty="0" smtClean="0">
                          <a:solidFill>
                            <a:schemeClr val="dk1"/>
                          </a:solidFill>
                          <a:latin typeface="+mn-ea"/>
                          <a:ea typeface="+mn-ea"/>
                          <a:cs typeface="+mn-cs"/>
                        </a:rPr>
                        <a:t>企业重组后连续</a:t>
                      </a:r>
                      <a:r>
                        <a:rPr lang="en-US" altLang="zh-CN" sz="1000" kern="1200" noProof="0" dirty="0" smtClean="0">
                          <a:solidFill>
                            <a:schemeClr val="dk1"/>
                          </a:solidFill>
                          <a:latin typeface="+mn-ea"/>
                          <a:ea typeface="+mn-ea"/>
                          <a:cs typeface="+mn-cs"/>
                        </a:rPr>
                        <a:t>12</a:t>
                      </a:r>
                      <a:r>
                        <a:rPr lang="zh-CN" altLang="en-US" sz="1000" kern="1200" noProof="0" dirty="0" smtClean="0">
                          <a:solidFill>
                            <a:schemeClr val="dk1"/>
                          </a:solidFill>
                          <a:latin typeface="+mn-ea"/>
                          <a:ea typeface="+mn-ea"/>
                          <a:cs typeface="+mn-cs"/>
                        </a:rPr>
                        <a:t>个月内不以改变重组资产原来的实质性经营活动；</a:t>
                      </a:r>
                      <a:endParaRPr lang="en-US" altLang="zh-CN" sz="1000" kern="1200" noProof="0" dirty="0" smtClean="0">
                        <a:solidFill>
                          <a:schemeClr val="dk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kern="1200" noProof="0" dirty="0" smtClean="0">
                          <a:solidFill>
                            <a:schemeClr val="dk1"/>
                          </a:solidFill>
                          <a:latin typeface="+mn-ea"/>
                          <a:ea typeface="+mn-ea"/>
                          <a:cs typeface="+mn-cs"/>
                        </a:rPr>
                        <a:t>3. </a:t>
                      </a:r>
                      <a:r>
                        <a:rPr lang="zh-CN" altLang="en-US" sz="1000" kern="1200" noProof="0" dirty="0" smtClean="0">
                          <a:solidFill>
                            <a:schemeClr val="dk1"/>
                          </a:solidFill>
                          <a:latin typeface="+mn-ea"/>
                          <a:ea typeface="+mn-ea"/>
                          <a:cs typeface="+mn-cs"/>
                        </a:rPr>
                        <a:t>收购企业购买的股权不低于被收购企业全部股权的</a:t>
                      </a:r>
                      <a:r>
                        <a:rPr lang="en-US" altLang="zh-CN" sz="1000" kern="1200" noProof="0" dirty="0" smtClean="0">
                          <a:solidFill>
                            <a:schemeClr val="dk1"/>
                          </a:solidFill>
                          <a:latin typeface="+mn-ea"/>
                          <a:ea typeface="+mn-ea"/>
                          <a:cs typeface="+mn-cs"/>
                        </a:rPr>
                        <a:t>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kern="1200" noProof="0" dirty="0" smtClean="0">
                          <a:solidFill>
                            <a:schemeClr val="dk1"/>
                          </a:solidFill>
                          <a:latin typeface="+mn-ea"/>
                          <a:ea typeface="+mn-ea"/>
                          <a:cs typeface="+mn-cs"/>
                        </a:rPr>
                        <a:t>4. </a:t>
                      </a:r>
                      <a:r>
                        <a:rPr lang="zh-CN" altLang="en-US" sz="1000" kern="1200" noProof="0" dirty="0" smtClean="0">
                          <a:solidFill>
                            <a:schemeClr val="dk1"/>
                          </a:solidFill>
                          <a:latin typeface="+mn-ea"/>
                          <a:ea typeface="+mn-ea"/>
                          <a:cs typeface="+mn-cs"/>
                        </a:rPr>
                        <a:t>企业股东在该企业发生合并时取得的股权支付金额不低于其交易支付总额的</a:t>
                      </a:r>
                      <a:r>
                        <a:rPr lang="en-US" altLang="zh-CN" sz="1000" kern="1200" noProof="0" dirty="0" smtClean="0">
                          <a:solidFill>
                            <a:schemeClr val="dk1"/>
                          </a:solidFill>
                          <a:latin typeface="+mn-ea"/>
                          <a:ea typeface="+mn-ea"/>
                          <a:cs typeface="+mn-cs"/>
                        </a:rPr>
                        <a:t>85%</a:t>
                      </a:r>
                      <a:r>
                        <a:rPr lang="zh-CN" altLang="en-US" sz="1000" kern="1200" noProof="0" dirty="0" smtClean="0">
                          <a:solidFill>
                            <a:schemeClr val="dk1"/>
                          </a:solidFill>
                          <a:latin typeface="+mn-ea"/>
                          <a:ea typeface="+mn-ea"/>
                          <a:cs typeface="+mn-cs"/>
                        </a:rPr>
                        <a:t>；</a:t>
                      </a:r>
                      <a:endParaRPr lang="en-US" altLang="zh-CN" sz="1000" kern="1200" noProof="0" dirty="0" smtClean="0">
                        <a:solidFill>
                          <a:schemeClr val="dk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kern="1200" noProof="0" dirty="0" smtClean="0">
                          <a:solidFill>
                            <a:schemeClr val="dk1"/>
                          </a:solidFill>
                          <a:latin typeface="+mn-ea"/>
                          <a:ea typeface="+mn-ea"/>
                          <a:cs typeface="+mn-cs"/>
                        </a:rPr>
                        <a:t>5. </a:t>
                      </a:r>
                      <a:r>
                        <a:rPr lang="zh-CN" altLang="en-US" sz="1000" kern="1200" noProof="0" dirty="0" smtClean="0">
                          <a:solidFill>
                            <a:schemeClr val="dk1"/>
                          </a:solidFill>
                          <a:latin typeface="+mn-ea"/>
                          <a:ea typeface="+mn-ea"/>
                          <a:cs typeface="+mn-cs"/>
                        </a:rPr>
                        <a:t>合并中取得股权支付的原主要股东（指原持有被收购企业</a:t>
                      </a:r>
                      <a:r>
                        <a:rPr lang="en-US" altLang="zh-CN" sz="1000" kern="1200" noProof="0" dirty="0" smtClean="0">
                          <a:solidFill>
                            <a:schemeClr val="dk1"/>
                          </a:solidFill>
                          <a:latin typeface="+mn-ea"/>
                          <a:ea typeface="+mn-ea"/>
                          <a:cs typeface="+mn-cs"/>
                        </a:rPr>
                        <a:t>20%</a:t>
                      </a:r>
                      <a:r>
                        <a:rPr lang="zh-CN" altLang="en-US" sz="1000" kern="1200" noProof="0" dirty="0" smtClean="0">
                          <a:solidFill>
                            <a:schemeClr val="dk1"/>
                          </a:solidFill>
                          <a:latin typeface="+mn-ea"/>
                          <a:ea typeface="+mn-ea"/>
                          <a:cs typeface="+mn-cs"/>
                        </a:rPr>
                        <a:t>以上股权的股东），在重组后连续</a:t>
                      </a:r>
                      <a:r>
                        <a:rPr lang="en-US" altLang="zh-CN" sz="1000" kern="1200" noProof="0" dirty="0" smtClean="0">
                          <a:solidFill>
                            <a:schemeClr val="dk1"/>
                          </a:solidFill>
                          <a:latin typeface="+mn-ea"/>
                          <a:ea typeface="+mn-ea"/>
                          <a:cs typeface="+mn-cs"/>
                        </a:rPr>
                        <a:t>12</a:t>
                      </a:r>
                      <a:r>
                        <a:rPr lang="zh-CN" altLang="en-US" sz="1000" kern="1200" noProof="0" dirty="0" smtClean="0">
                          <a:solidFill>
                            <a:schemeClr val="dk1"/>
                          </a:solidFill>
                          <a:latin typeface="+mn-ea"/>
                          <a:ea typeface="+mn-ea"/>
                          <a:cs typeface="+mn-cs"/>
                        </a:rPr>
                        <a:t>个月内，不得转让所取得的股权。</a:t>
                      </a:r>
                    </a:p>
                  </a:txBody>
                  <a:tcPr/>
                </a:tc>
                <a:tc>
                  <a:txBody>
                    <a:bodyPr/>
                    <a:lstStyle/>
                    <a:p>
                      <a:r>
                        <a:rPr lang="en-US" altLang="zh-CN" sz="1000" kern="1200" dirty="0" smtClean="0">
                          <a:solidFill>
                            <a:schemeClr val="dk1"/>
                          </a:solidFill>
                          <a:latin typeface="+mn-ea"/>
                          <a:ea typeface="+mn-ea"/>
                          <a:cs typeface="+mn-cs"/>
                        </a:rPr>
                        <a:t>1.</a:t>
                      </a:r>
                      <a:r>
                        <a:rPr lang="zh-CN" altLang="en-US" sz="1000" kern="1200" dirty="0" smtClean="0">
                          <a:solidFill>
                            <a:schemeClr val="dk1"/>
                          </a:solidFill>
                          <a:latin typeface="+mn-ea"/>
                          <a:ea typeface="+mn-ea"/>
                          <a:cs typeface="+mn-cs"/>
                        </a:rPr>
                        <a:t>合并企业接受被合并企业资产和负债的计税基础，以被合并企业的原有计税基础确定；</a:t>
                      </a:r>
                    </a:p>
                    <a:p>
                      <a:r>
                        <a:rPr lang="en-US" altLang="zh-CN" sz="1000" kern="1200" dirty="0" smtClean="0">
                          <a:solidFill>
                            <a:schemeClr val="dk1"/>
                          </a:solidFill>
                          <a:latin typeface="+mn-ea"/>
                          <a:ea typeface="+mn-ea"/>
                          <a:cs typeface="+mn-cs"/>
                        </a:rPr>
                        <a:t>2.</a:t>
                      </a:r>
                      <a:r>
                        <a:rPr lang="zh-CN" altLang="en-US" sz="1000" kern="1200" dirty="0" smtClean="0">
                          <a:solidFill>
                            <a:schemeClr val="dk1"/>
                          </a:solidFill>
                          <a:latin typeface="+mn-ea"/>
                          <a:ea typeface="+mn-ea"/>
                          <a:cs typeface="+mn-cs"/>
                        </a:rPr>
                        <a:t>被合并企业合并前的相关所得税事项由合并企业承继；</a:t>
                      </a:r>
                    </a:p>
                    <a:p>
                      <a:r>
                        <a:rPr lang="en-US" altLang="zh-CN" sz="1000" kern="1200" dirty="0" smtClean="0">
                          <a:solidFill>
                            <a:schemeClr val="dk1"/>
                          </a:solidFill>
                          <a:latin typeface="+mn-ea"/>
                          <a:ea typeface="+mn-ea"/>
                          <a:cs typeface="+mn-cs"/>
                        </a:rPr>
                        <a:t>3.</a:t>
                      </a:r>
                      <a:r>
                        <a:rPr lang="zh-CN" altLang="en-US" sz="1000" kern="1200" dirty="0" smtClean="0">
                          <a:solidFill>
                            <a:schemeClr val="dk1"/>
                          </a:solidFill>
                          <a:latin typeface="+mn-ea"/>
                          <a:ea typeface="+mn-ea"/>
                          <a:cs typeface="+mn-cs"/>
                        </a:rPr>
                        <a:t>可由合并企业弥补的被合并企业亏损的限额</a:t>
                      </a:r>
                      <a:r>
                        <a:rPr lang="en-US" altLang="zh-CN" sz="1000" kern="1200" dirty="0" smtClean="0">
                          <a:solidFill>
                            <a:schemeClr val="dk1"/>
                          </a:solidFill>
                          <a:latin typeface="+mn-ea"/>
                          <a:ea typeface="+mn-ea"/>
                          <a:cs typeface="+mn-cs"/>
                        </a:rPr>
                        <a:t>=</a:t>
                      </a:r>
                      <a:r>
                        <a:rPr lang="zh-CN" altLang="en-US" sz="1000" kern="1200" dirty="0" smtClean="0">
                          <a:solidFill>
                            <a:schemeClr val="dk1"/>
                          </a:solidFill>
                          <a:latin typeface="+mn-ea"/>
                          <a:ea typeface="+mn-ea"/>
                          <a:cs typeface="+mn-cs"/>
                        </a:rPr>
                        <a:t>被合并企业净资产公允价值</a:t>
                      </a:r>
                      <a:r>
                        <a:rPr lang="en-US" altLang="zh-CN" sz="1000" kern="1200" dirty="0" smtClean="0">
                          <a:solidFill>
                            <a:schemeClr val="dk1"/>
                          </a:solidFill>
                          <a:latin typeface="+mn-ea"/>
                          <a:ea typeface="+mn-ea"/>
                          <a:cs typeface="+mn-cs"/>
                        </a:rPr>
                        <a:t>×</a:t>
                      </a:r>
                      <a:r>
                        <a:rPr lang="zh-CN" altLang="en-US" sz="1000" kern="1200" dirty="0" smtClean="0">
                          <a:solidFill>
                            <a:schemeClr val="dk1"/>
                          </a:solidFill>
                          <a:latin typeface="+mn-ea"/>
                          <a:ea typeface="+mn-ea"/>
                          <a:cs typeface="+mn-cs"/>
                        </a:rPr>
                        <a:t>截至合并业务发生当年年末国家发行的最长期限的国债利率。</a:t>
                      </a:r>
                    </a:p>
                    <a:p>
                      <a:r>
                        <a:rPr lang="en-US" altLang="zh-CN" sz="1000" kern="1200" dirty="0" smtClean="0">
                          <a:solidFill>
                            <a:schemeClr val="dk1"/>
                          </a:solidFill>
                          <a:latin typeface="+mn-ea"/>
                          <a:ea typeface="+mn-ea"/>
                          <a:cs typeface="+mn-cs"/>
                        </a:rPr>
                        <a:t>4.</a:t>
                      </a:r>
                      <a:r>
                        <a:rPr lang="zh-CN" altLang="en-US" sz="1000" kern="1200" dirty="0" smtClean="0">
                          <a:solidFill>
                            <a:schemeClr val="dk1"/>
                          </a:solidFill>
                          <a:latin typeface="+mn-ea"/>
                          <a:ea typeface="+mn-ea"/>
                          <a:cs typeface="+mn-cs"/>
                        </a:rPr>
                        <a:t>被合并企业股东取得合并企业股权的计税基础，以其原持有的被合并企业股权的计税基础确定。</a:t>
                      </a:r>
                      <a:endParaRPr lang="en-US" altLang="zh-CN" sz="1000" kern="1200" dirty="0" smtClean="0">
                        <a:solidFill>
                          <a:schemeClr val="dk1"/>
                        </a:solidFill>
                        <a:latin typeface="+mn-ea"/>
                        <a:ea typeface="+mn-ea"/>
                        <a:cs typeface="+mn-cs"/>
                      </a:endParaRPr>
                    </a:p>
                  </a:txBody>
                  <a:tcPr/>
                </a:tc>
                <a:extLst>
                  <a:ext uri="{0D108BD9-81ED-4DB2-BD59-A6C34878D82A}">
                    <a16:rowId xmlns:a16="http://schemas.microsoft.com/office/drawing/2014/main" val="3011999896"/>
                  </a:ext>
                </a:extLst>
              </a:tr>
              <a:tr h="1766459">
                <a:tc>
                  <a:txBody>
                    <a:bodyPr/>
                    <a:lstStyle/>
                    <a:p>
                      <a:pPr algn="ctr"/>
                      <a:r>
                        <a:rPr lang="zh-CN" altLang="en-US" sz="1100" b="1" kern="1200" dirty="0" smtClean="0">
                          <a:solidFill>
                            <a:schemeClr val="dk1"/>
                          </a:solidFill>
                          <a:latin typeface="+mn-ea"/>
                          <a:ea typeface="+mn-ea"/>
                          <a:cs typeface="+mn-cs"/>
                        </a:rPr>
                        <a:t>分立</a:t>
                      </a:r>
                      <a:endParaRPr lang="zh-CN" altLang="en-US" sz="1100" b="1" kern="1200" dirty="0">
                        <a:solidFill>
                          <a:schemeClr val="dk1"/>
                        </a:solidFill>
                        <a:latin typeface="+mn-ea"/>
                        <a:ea typeface="+mn-ea"/>
                        <a:cs typeface="+mn-cs"/>
                      </a:endParaRPr>
                    </a:p>
                  </a:txBody>
                  <a:tcPr/>
                </a:tc>
                <a:tc>
                  <a:txBody>
                    <a:bodyPr/>
                    <a:lstStyle/>
                    <a:p>
                      <a:pPr marL="0" indent="0">
                        <a:buNone/>
                      </a:pPr>
                      <a:r>
                        <a:rPr lang="en-US" altLang="zh-CN" sz="1000" kern="1200" dirty="0" smtClean="0">
                          <a:solidFill>
                            <a:schemeClr val="dk1"/>
                          </a:solidFill>
                          <a:latin typeface="+mn-ea"/>
                          <a:ea typeface="+mn-ea"/>
                          <a:cs typeface="+mn-cs"/>
                        </a:rPr>
                        <a:t>1. </a:t>
                      </a:r>
                      <a:r>
                        <a:rPr lang="zh-CN" altLang="en-US" sz="1000" kern="1200" dirty="0" smtClean="0">
                          <a:solidFill>
                            <a:schemeClr val="dk1"/>
                          </a:solidFill>
                          <a:latin typeface="+mn-ea"/>
                          <a:ea typeface="+mn-ea"/>
                          <a:cs typeface="+mn-cs"/>
                        </a:rPr>
                        <a:t>具有合理商业目的，且不以减少、免除或推迟缴纳税款为主要目的；</a:t>
                      </a:r>
                      <a:endParaRPr lang="en-US" altLang="zh-CN" sz="1000" kern="1200" dirty="0" smtClean="0">
                        <a:solidFill>
                          <a:schemeClr val="dk1"/>
                        </a:solidFill>
                        <a:latin typeface="+mn-ea"/>
                        <a:ea typeface="+mn-ea"/>
                        <a:cs typeface="+mn-cs"/>
                      </a:endParaRPr>
                    </a:p>
                    <a:p>
                      <a:pPr marL="0" indent="0">
                        <a:buNone/>
                      </a:pPr>
                      <a:r>
                        <a:rPr lang="en-US" altLang="zh-CN" sz="1000" kern="1200" dirty="0" smtClean="0">
                          <a:solidFill>
                            <a:schemeClr val="dk1"/>
                          </a:solidFill>
                          <a:latin typeface="+mn-ea"/>
                          <a:ea typeface="+mn-ea"/>
                          <a:cs typeface="+mn-cs"/>
                        </a:rPr>
                        <a:t>2.</a:t>
                      </a:r>
                      <a:r>
                        <a:rPr lang="zh-CN" altLang="en-US" sz="1000" kern="1200" dirty="0" smtClean="0">
                          <a:solidFill>
                            <a:schemeClr val="dk1"/>
                          </a:solidFill>
                          <a:latin typeface="+mn-ea"/>
                          <a:ea typeface="+mn-ea"/>
                          <a:cs typeface="+mn-cs"/>
                        </a:rPr>
                        <a:t>分立企业和被分立企业均不改变原来的实质经营活动；</a:t>
                      </a:r>
                      <a:endParaRPr lang="en-US" altLang="zh-CN" sz="1000" kern="1200" dirty="0" smtClean="0">
                        <a:solidFill>
                          <a:schemeClr val="dk1"/>
                        </a:solidFill>
                        <a:latin typeface="+mn-ea"/>
                        <a:ea typeface="+mn-ea"/>
                        <a:cs typeface="+mn-cs"/>
                      </a:endParaRPr>
                    </a:p>
                    <a:p>
                      <a:pPr marL="0" indent="0">
                        <a:buNone/>
                      </a:pPr>
                      <a:r>
                        <a:rPr lang="en-US" altLang="zh-CN" sz="1000" kern="1200" dirty="0" smtClean="0">
                          <a:solidFill>
                            <a:schemeClr val="dk1"/>
                          </a:solidFill>
                          <a:latin typeface="+mn-ea"/>
                          <a:ea typeface="+mn-ea"/>
                          <a:cs typeface="+mn-cs"/>
                        </a:rPr>
                        <a:t>3. </a:t>
                      </a:r>
                      <a:r>
                        <a:rPr lang="zh-CN" altLang="en-US" sz="1000" kern="1200" dirty="0" smtClean="0">
                          <a:solidFill>
                            <a:schemeClr val="dk1"/>
                          </a:solidFill>
                          <a:latin typeface="+mn-ea"/>
                          <a:ea typeface="+mn-ea"/>
                          <a:cs typeface="+mn-cs"/>
                        </a:rPr>
                        <a:t>被分立企业股东在该企业分立发生时取得的股权支付金额不低于其交易支付总额的</a:t>
                      </a:r>
                      <a:r>
                        <a:rPr lang="en-US" altLang="zh-CN" sz="1000" kern="1200" dirty="0" smtClean="0">
                          <a:solidFill>
                            <a:schemeClr val="dk1"/>
                          </a:solidFill>
                          <a:latin typeface="+mn-ea"/>
                          <a:ea typeface="+mn-ea"/>
                          <a:cs typeface="+mn-cs"/>
                        </a:rPr>
                        <a:t>85%</a:t>
                      </a:r>
                      <a:r>
                        <a:rPr lang="zh-CN" altLang="en-US" sz="1000" kern="1200" dirty="0" smtClean="0">
                          <a:solidFill>
                            <a:schemeClr val="dk1"/>
                          </a:solidFill>
                          <a:latin typeface="+mn-ea"/>
                          <a:ea typeface="+mn-ea"/>
                          <a:cs typeface="+mn-cs"/>
                        </a:rPr>
                        <a:t>；</a:t>
                      </a:r>
                      <a:endParaRPr lang="en-US" altLang="zh-CN" sz="1000" kern="1200" dirty="0" smtClean="0">
                        <a:solidFill>
                          <a:schemeClr val="dk1"/>
                        </a:solidFill>
                        <a:latin typeface="+mn-ea"/>
                        <a:ea typeface="+mn-ea"/>
                        <a:cs typeface="+mn-cs"/>
                      </a:endParaRPr>
                    </a:p>
                    <a:p>
                      <a:pPr marL="0" indent="0">
                        <a:buNone/>
                      </a:pPr>
                      <a:r>
                        <a:rPr lang="en-US" altLang="zh-CN" sz="1000" kern="1200" dirty="0" smtClean="0">
                          <a:solidFill>
                            <a:schemeClr val="dk1"/>
                          </a:solidFill>
                          <a:latin typeface="+mn-ea"/>
                          <a:ea typeface="+mn-ea"/>
                          <a:cs typeface="+mn-cs"/>
                        </a:rPr>
                        <a:t>4. </a:t>
                      </a:r>
                      <a:r>
                        <a:rPr lang="zh-CN" altLang="en-US" sz="1000" kern="1200" dirty="0" smtClean="0">
                          <a:solidFill>
                            <a:schemeClr val="dk1"/>
                          </a:solidFill>
                          <a:latin typeface="+mn-ea"/>
                          <a:ea typeface="+mn-ea"/>
                          <a:cs typeface="+mn-cs"/>
                        </a:rPr>
                        <a:t>被封了企业所有股东按原持股比例取得分立企业的股权；</a:t>
                      </a:r>
                      <a:endParaRPr lang="en-US" altLang="zh-CN" sz="1000" kern="1200" dirty="0" smtClean="0">
                        <a:solidFill>
                          <a:schemeClr val="dk1"/>
                        </a:solidFill>
                        <a:latin typeface="+mn-ea"/>
                        <a:ea typeface="+mn-ea"/>
                        <a:cs typeface="+mn-cs"/>
                      </a:endParaRPr>
                    </a:p>
                    <a:p>
                      <a:r>
                        <a:rPr lang="en-US" altLang="zh-CN" sz="1000" kern="1200" dirty="0" smtClean="0">
                          <a:solidFill>
                            <a:schemeClr val="dk1"/>
                          </a:solidFill>
                          <a:latin typeface="+mn-ea"/>
                          <a:ea typeface="+mn-ea"/>
                          <a:cs typeface="+mn-cs"/>
                        </a:rPr>
                        <a:t>5. </a:t>
                      </a:r>
                      <a:r>
                        <a:rPr lang="zh-CN" altLang="en-US" sz="1000" kern="1200" dirty="0" smtClean="0">
                          <a:solidFill>
                            <a:schemeClr val="dk1"/>
                          </a:solidFill>
                          <a:latin typeface="+mn-ea"/>
                          <a:ea typeface="+mn-ea"/>
                          <a:cs typeface="+mn-cs"/>
                        </a:rPr>
                        <a:t>企业重组中取得股权支付的原主要股东（指原持有被收购企业</a:t>
                      </a:r>
                      <a:r>
                        <a:rPr lang="en-US" altLang="zh-CN" sz="1000" kern="1200" dirty="0" smtClean="0">
                          <a:solidFill>
                            <a:schemeClr val="dk1"/>
                          </a:solidFill>
                          <a:latin typeface="+mn-ea"/>
                          <a:ea typeface="+mn-ea"/>
                          <a:cs typeface="+mn-cs"/>
                        </a:rPr>
                        <a:t>20%</a:t>
                      </a:r>
                      <a:r>
                        <a:rPr lang="zh-CN" altLang="en-US" sz="1000" kern="1200" dirty="0" smtClean="0">
                          <a:solidFill>
                            <a:schemeClr val="dk1"/>
                          </a:solidFill>
                          <a:latin typeface="+mn-ea"/>
                          <a:ea typeface="+mn-ea"/>
                          <a:cs typeface="+mn-cs"/>
                        </a:rPr>
                        <a:t>以上股权的股东），在重组后连续</a:t>
                      </a:r>
                      <a:r>
                        <a:rPr lang="en-US" altLang="zh-CN" sz="1000" kern="1200" dirty="0" smtClean="0">
                          <a:solidFill>
                            <a:schemeClr val="dk1"/>
                          </a:solidFill>
                          <a:latin typeface="+mn-ea"/>
                          <a:ea typeface="+mn-ea"/>
                          <a:cs typeface="+mn-cs"/>
                        </a:rPr>
                        <a:t>12</a:t>
                      </a:r>
                      <a:r>
                        <a:rPr lang="zh-CN" altLang="en-US" sz="1000" kern="1200" dirty="0" smtClean="0">
                          <a:solidFill>
                            <a:schemeClr val="dk1"/>
                          </a:solidFill>
                          <a:latin typeface="+mn-ea"/>
                          <a:ea typeface="+mn-ea"/>
                          <a:cs typeface="+mn-cs"/>
                        </a:rPr>
                        <a:t>个月内，不得转让所取得的股权。</a:t>
                      </a:r>
                    </a:p>
                  </a:txBody>
                  <a:tcPr/>
                </a:tc>
                <a:tc>
                  <a:txBody>
                    <a:bodyPr/>
                    <a:lstStyle/>
                    <a:p>
                      <a:r>
                        <a:rPr lang="en-US" altLang="zh-CN" sz="900" kern="1200" dirty="0" smtClean="0">
                          <a:solidFill>
                            <a:schemeClr val="dk1"/>
                          </a:solidFill>
                          <a:latin typeface="+mn-ea"/>
                          <a:ea typeface="+mn-ea"/>
                          <a:cs typeface="+mn-cs"/>
                        </a:rPr>
                        <a:t>1.</a:t>
                      </a:r>
                      <a:r>
                        <a:rPr lang="zh-CN" altLang="en-US" sz="900" kern="1200" dirty="0" smtClean="0">
                          <a:solidFill>
                            <a:schemeClr val="dk1"/>
                          </a:solidFill>
                          <a:latin typeface="+mn-ea"/>
                          <a:ea typeface="+mn-ea"/>
                          <a:cs typeface="+mn-cs"/>
                        </a:rPr>
                        <a:t>分立企业接受被分立企业资产和负债的计税基础，以被分立企业的原有计税基础确定。</a:t>
                      </a:r>
                    </a:p>
                    <a:p>
                      <a:r>
                        <a:rPr lang="en-US" altLang="zh-CN" sz="900" kern="1200" dirty="0" smtClean="0">
                          <a:solidFill>
                            <a:schemeClr val="dk1"/>
                          </a:solidFill>
                          <a:latin typeface="+mn-ea"/>
                          <a:ea typeface="+mn-ea"/>
                          <a:cs typeface="+mn-cs"/>
                        </a:rPr>
                        <a:t>2.</a:t>
                      </a:r>
                      <a:r>
                        <a:rPr lang="zh-CN" altLang="en-US" sz="900" kern="1200" dirty="0" smtClean="0">
                          <a:solidFill>
                            <a:schemeClr val="dk1"/>
                          </a:solidFill>
                          <a:latin typeface="+mn-ea"/>
                          <a:ea typeface="+mn-ea"/>
                          <a:cs typeface="+mn-cs"/>
                        </a:rPr>
                        <a:t>被分立企业已分立出去资产相应的所得税事项由分立企业承继。</a:t>
                      </a:r>
                    </a:p>
                    <a:p>
                      <a:r>
                        <a:rPr lang="en-US" altLang="zh-CN" sz="900" kern="1200" dirty="0" smtClean="0">
                          <a:solidFill>
                            <a:schemeClr val="dk1"/>
                          </a:solidFill>
                          <a:latin typeface="+mn-ea"/>
                          <a:ea typeface="+mn-ea"/>
                          <a:cs typeface="+mn-cs"/>
                        </a:rPr>
                        <a:t>3.</a:t>
                      </a:r>
                      <a:r>
                        <a:rPr lang="zh-CN" altLang="en-US" sz="900" kern="1200" dirty="0" smtClean="0">
                          <a:solidFill>
                            <a:schemeClr val="dk1"/>
                          </a:solidFill>
                          <a:latin typeface="+mn-ea"/>
                          <a:ea typeface="+mn-ea"/>
                          <a:cs typeface="+mn-cs"/>
                        </a:rPr>
                        <a:t>被分立企业未超过法定弥补期限的亏损额可按分立资产占全部资产的比例进行分配，由分立企业继续弥补。</a:t>
                      </a:r>
                      <a:endParaRPr lang="en-US" altLang="zh-CN" sz="900" kern="1200" dirty="0" smtClean="0">
                        <a:solidFill>
                          <a:schemeClr val="dk1"/>
                        </a:solidFill>
                        <a:latin typeface="+mn-ea"/>
                        <a:ea typeface="+mn-ea"/>
                        <a:cs typeface="+mn-cs"/>
                      </a:endParaRPr>
                    </a:p>
                    <a:p>
                      <a:r>
                        <a:rPr lang="en-US" altLang="zh-CN" sz="900" kern="1200" dirty="0" smtClean="0">
                          <a:solidFill>
                            <a:schemeClr val="dk1"/>
                          </a:solidFill>
                          <a:latin typeface="+mn-ea"/>
                          <a:ea typeface="+mn-ea"/>
                          <a:cs typeface="+mn-cs"/>
                        </a:rPr>
                        <a:t>4.</a:t>
                      </a:r>
                      <a:r>
                        <a:rPr lang="zh-CN" altLang="en-US" sz="900" kern="1200" dirty="0" smtClean="0">
                          <a:solidFill>
                            <a:schemeClr val="dk1"/>
                          </a:solidFill>
                          <a:latin typeface="+mn-ea"/>
                          <a:ea typeface="+mn-ea"/>
                          <a:cs typeface="+mn-cs"/>
                        </a:rPr>
                        <a:t>被分立企业的股东取得分立企业的股权（以下简称“新股”）</a:t>
                      </a:r>
                      <a:endParaRPr lang="en-US" altLang="zh-CN" sz="900" kern="1200" dirty="0" smtClean="0">
                        <a:solidFill>
                          <a:schemeClr val="dk1"/>
                        </a:solidFill>
                        <a:latin typeface="+mn-ea"/>
                        <a:ea typeface="+mn-ea"/>
                        <a:cs typeface="+mn-cs"/>
                      </a:endParaRPr>
                    </a:p>
                    <a:p>
                      <a:pPr marL="171450" indent="-171450">
                        <a:buFont typeface="Arial" panose="020B0604020202020204" pitchFamily="34" charset="0"/>
                        <a:buChar char="•"/>
                      </a:pPr>
                      <a:r>
                        <a:rPr lang="zh-CN" altLang="en-US" sz="900" kern="1200" dirty="0" smtClean="0">
                          <a:solidFill>
                            <a:schemeClr val="dk1"/>
                          </a:solidFill>
                          <a:latin typeface="+mn-ea"/>
                          <a:ea typeface="+mn-ea"/>
                          <a:cs typeface="+mn-cs"/>
                        </a:rPr>
                        <a:t>如需部分或全部放弃原持有的被分立企业的股权（以下简称“旧股”），“新股”的计税基础应以放弃“旧股”的计税基础确定。</a:t>
                      </a:r>
                      <a:endParaRPr lang="en-US" altLang="zh-CN" sz="900" kern="1200" dirty="0" smtClean="0">
                        <a:solidFill>
                          <a:schemeClr val="dk1"/>
                        </a:solidFill>
                        <a:latin typeface="+mn-ea"/>
                        <a:ea typeface="+mn-ea"/>
                        <a:cs typeface="+mn-cs"/>
                      </a:endParaRPr>
                    </a:p>
                    <a:p>
                      <a:pPr marL="171450" indent="-171450">
                        <a:buFont typeface="Arial" panose="020B0604020202020204" pitchFamily="34" charset="0"/>
                        <a:buChar char="•"/>
                      </a:pPr>
                      <a:r>
                        <a:rPr lang="zh-CN" altLang="en-US" sz="900" kern="1200" dirty="0" smtClean="0">
                          <a:solidFill>
                            <a:schemeClr val="dk1"/>
                          </a:solidFill>
                          <a:latin typeface="+mn-ea"/>
                          <a:ea typeface="+mn-ea"/>
                          <a:cs typeface="+mn-cs"/>
                        </a:rPr>
                        <a:t>如不需放弃“旧股”，则其取得“新股”的计税基础可从以下两种方法中选择确定：直接将“新股”的计税基础确定为零；或者以被分立企业分立出去的净资产占被分立企业全部净资产的比例先调减原持有的“旧股”的计税基础，再将调减的计税基础平均分配到“新股”上。</a:t>
                      </a:r>
                      <a:endParaRPr lang="zh-CN" altLang="en-US" sz="900" kern="1200" dirty="0">
                        <a:solidFill>
                          <a:schemeClr val="dk1"/>
                        </a:solidFill>
                        <a:latin typeface="+mn-ea"/>
                        <a:ea typeface="+mn-ea"/>
                        <a:cs typeface="+mn-cs"/>
                      </a:endParaRPr>
                    </a:p>
                  </a:txBody>
                  <a:tcPr/>
                </a:tc>
                <a:extLst>
                  <a:ext uri="{0D108BD9-81ED-4DB2-BD59-A6C34878D82A}">
                    <a16:rowId xmlns:a16="http://schemas.microsoft.com/office/drawing/2014/main" val="3042729883"/>
                  </a:ext>
                </a:extLst>
              </a:tr>
              <a:tr h="1276590">
                <a:tc>
                  <a:txBody>
                    <a:bodyPr/>
                    <a:lstStyle/>
                    <a:p>
                      <a:pPr algn="ctr"/>
                      <a:r>
                        <a:rPr lang="zh-CN" altLang="en-US" sz="1100" b="1" kern="1200" dirty="0" smtClean="0">
                          <a:solidFill>
                            <a:schemeClr val="dk1"/>
                          </a:solidFill>
                          <a:latin typeface="+mn-ea"/>
                          <a:ea typeface="+mn-ea"/>
                          <a:cs typeface="+mn-cs"/>
                        </a:rPr>
                        <a:t>资产（股权）划转</a:t>
                      </a:r>
                      <a:endParaRPr lang="zh-CN" altLang="en-US" sz="1100" b="1" kern="1200" dirty="0">
                        <a:solidFill>
                          <a:schemeClr val="dk1"/>
                        </a:solidFill>
                        <a:latin typeface="+mn-ea"/>
                        <a:ea typeface="+mn-ea"/>
                        <a:cs typeface="+mn-cs"/>
                      </a:endParaRPr>
                    </a:p>
                  </a:txBody>
                  <a:tcPr/>
                </a:tc>
                <a:tc>
                  <a:txBody>
                    <a:bodyPr/>
                    <a:lstStyle/>
                    <a:p>
                      <a:pPr marL="0" indent="0">
                        <a:buNone/>
                      </a:pPr>
                      <a:r>
                        <a:rPr lang="en-US" altLang="zh-CN" sz="1000" kern="1200" dirty="0" smtClean="0">
                          <a:solidFill>
                            <a:schemeClr val="dk1"/>
                          </a:solidFill>
                          <a:latin typeface="+mn-ea"/>
                          <a:ea typeface="+mn-ea"/>
                          <a:cs typeface="+mn-cs"/>
                        </a:rPr>
                        <a:t>1. </a:t>
                      </a:r>
                      <a:r>
                        <a:rPr lang="zh-CN" altLang="en-US" sz="1000" kern="1200" dirty="0" smtClean="0">
                          <a:solidFill>
                            <a:schemeClr val="dk1"/>
                          </a:solidFill>
                          <a:latin typeface="+mn-ea"/>
                          <a:ea typeface="+mn-ea"/>
                          <a:cs typeface="+mn-cs"/>
                        </a:rPr>
                        <a:t>具有合理商业目的，且不以减少、免除或推迟缴纳税款为主要目的；</a:t>
                      </a:r>
                      <a:endParaRPr lang="en-US" altLang="zh-CN" sz="1000" kern="1200" dirty="0" smtClean="0">
                        <a:solidFill>
                          <a:schemeClr val="dk1"/>
                        </a:solidFill>
                        <a:latin typeface="+mn-ea"/>
                        <a:ea typeface="+mn-ea"/>
                        <a:cs typeface="+mn-cs"/>
                      </a:endParaRPr>
                    </a:p>
                    <a:p>
                      <a:pPr marL="0" indent="0">
                        <a:buNone/>
                      </a:pPr>
                      <a:r>
                        <a:rPr lang="en-US" altLang="zh-CN" sz="1000" kern="1200" dirty="0" smtClean="0">
                          <a:solidFill>
                            <a:schemeClr val="dk1"/>
                          </a:solidFill>
                          <a:latin typeface="+mn-ea"/>
                          <a:ea typeface="+mn-ea"/>
                          <a:cs typeface="+mn-cs"/>
                        </a:rPr>
                        <a:t>2. </a:t>
                      </a:r>
                      <a:r>
                        <a:rPr lang="zh-CN" altLang="en-US" sz="1000" kern="1200" dirty="0" smtClean="0">
                          <a:solidFill>
                            <a:schemeClr val="dk1"/>
                          </a:solidFill>
                          <a:latin typeface="+mn-ea"/>
                          <a:ea typeface="+mn-ea"/>
                          <a:cs typeface="+mn-cs"/>
                        </a:rPr>
                        <a:t>划转后连续</a:t>
                      </a:r>
                      <a:r>
                        <a:rPr lang="en-US" altLang="zh-CN" sz="1000" kern="1200" dirty="0" smtClean="0">
                          <a:solidFill>
                            <a:schemeClr val="dk1"/>
                          </a:solidFill>
                          <a:latin typeface="+mn-ea"/>
                          <a:ea typeface="+mn-ea"/>
                          <a:cs typeface="+mn-cs"/>
                        </a:rPr>
                        <a:t>12</a:t>
                      </a:r>
                      <a:r>
                        <a:rPr lang="zh-CN" altLang="en-US" sz="1000" kern="1200" dirty="0" smtClean="0">
                          <a:solidFill>
                            <a:schemeClr val="dk1"/>
                          </a:solidFill>
                          <a:latin typeface="+mn-ea"/>
                          <a:ea typeface="+mn-ea"/>
                          <a:cs typeface="+mn-cs"/>
                        </a:rPr>
                        <a:t>个月内不以改变划转资产或股权原来的实质性经营活动；</a:t>
                      </a:r>
                      <a:endParaRPr lang="en-US" altLang="zh-CN" sz="1000" kern="1200" dirty="0" smtClean="0">
                        <a:solidFill>
                          <a:schemeClr val="dk1"/>
                        </a:solidFill>
                        <a:latin typeface="+mn-ea"/>
                        <a:ea typeface="+mn-ea"/>
                        <a:cs typeface="+mn-cs"/>
                      </a:endParaRPr>
                    </a:p>
                    <a:p>
                      <a:r>
                        <a:rPr lang="en-US" altLang="zh-CN" sz="1000" kern="1200" dirty="0" smtClean="0">
                          <a:solidFill>
                            <a:schemeClr val="dk1"/>
                          </a:solidFill>
                          <a:latin typeface="+mn-ea"/>
                          <a:ea typeface="+mn-ea"/>
                          <a:cs typeface="+mn-cs"/>
                        </a:rPr>
                        <a:t>3. 100%</a:t>
                      </a:r>
                      <a:r>
                        <a:rPr lang="zh-CN" altLang="en-US" sz="1000" kern="1200" dirty="0" smtClean="0">
                          <a:solidFill>
                            <a:schemeClr val="dk1"/>
                          </a:solidFill>
                          <a:latin typeface="+mn-ea"/>
                          <a:ea typeface="+mn-ea"/>
                          <a:cs typeface="+mn-cs"/>
                        </a:rPr>
                        <a:t>直接控制的居民企业之间，以及受同一或相同多家居民企业</a:t>
                      </a:r>
                      <a:r>
                        <a:rPr lang="en-US" altLang="zh-CN" sz="1000" kern="1200" dirty="0" smtClean="0">
                          <a:solidFill>
                            <a:schemeClr val="dk1"/>
                          </a:solidFill>
                          <a:latin typeface="+mn-ea"/>
                          <a:ea typeface="+mn-ea"/>
                          <a:cs typeface="+mn-cs"/>
                        </a:rPr>
                        <a:t>100%</a:t>
                      </a:r>
                      <a:r>
                        <a:rPr lang="zh-CN" altLang="en-US" sz="1000" kern="1200" dirty="0" smtClean="0">
                          <a:solidFill>
                            <a:schemeClr val="dk1"/>
                          </a:solidFill>
                          <a:latin typeface="+mn-ea"/>
                          <a:ea typeface="+mn-ea"/>
                          <a:cs typeface="+mn-cs"/>
                        </a:rPr>
                        <a:t>直接控制的居民企业之间的资产或股权划转；</a:t>
                      </a:r>
                      <a:endParaRPr lang="en-US" altLang="zh-CN" sz="1000" kern="1200" dirty="0" smtClean="0">
                        <a:solidFill>
                          <a:schemeClr val="dk1"/>
                        </a:solidFill>
                        <a:latin typeface="+mn-ea"/>
                        <a:ea typeface="+mn-ea"/>
                        <a:cs typeface="+mn-cs"/>
                      </a:endParaRPr>
                    </a:p>
                    <a:p>
                      <a:r>
                        <a:rPr lang="en-US" altLang="zh-CN" sz="1000" kern="1200" dirty="0" smtClean="0">
                          <a:solidFill>
                            <a:schemeClr val="dk1"/>
                          </a:solidFill>
                          <a:latin typeface="+mn-ea"/>
                          <a:ea typeface="+mn-ea"/>
                          <a:cs typeface="+mn-cs"/>
                        </a:rPr>
                        <a:t>4. </a:t>
                      </a:r>
                      <a:r>
                        <a:rPr lang="zh-CN" altLang="en-US" sz="1000" kern="1200" dirty="0" smtClean="0">
                          <a:solidFill>
                            <a:schemeClr val="dk1"/>
                          </a:solidFill>
                          <a:latin typeface="+mn-ea"/>
                          <a:ea typeface="+mn-ea"/>
                          <a:cs typeface="+mn-cs"/>
                        </a:rPr>
                        <a:t>按账面净值划转股权或资产；</a:t>
                      </a:r>
                      <a:endParaRPr lang="en-US" altLang="zh-CN" sz="1000" kern="1200" dirty="0" smtClean="0">
                        <a:solidFill>
                          <a:schemeClr val="dk1"/>
                        </a:solidFill>
                        <a:latin typeface="+mn-ea"/>
                        <a:ea typeface="+mn-ea"/>
                        <a:cs typeface="+mn-cs"/>
                      </a:endParaRPr>
                    </a:p>
                    <a:p>
                      <a:r>
                        <a:rPr lang="en-US" altLang="zh-CN" sz="1000" kern="1200" dirty="0" smtClean="0">
                          <a:solidFill>
                            <a:schemeClr val="dk1"/>
                          </a:solidFill>
                          <a:latin typeface="+mn-ea"/>
                          <a:ea typeface="+mn-ea"/>
                          <a:cs typeface="+mn-cs"/>
                        </a:rPr>
                        <a:t>5. </a:t>
                      </a:r>
                      <a:r>
                        <a:rPr lang="zh-CN" altLang="en-US" sz="1000" kern="1200" dirty="0" smtClean="0">
                          <a:solidFill>
                            <a:schemeClr val="dk1"/>
                          </a:solidFill>
                          <a:latin typeface="+mn-ea"/>
                          <a:ea typeface="+mn-ea"/>
                          <a:cs typeface="+mn-cs"/>
                        </a:rPr>
                        <a:t>划出方企业和划入方企业均未在会计上确认损益的。</a:t>
                      </a:r>
                    </a:p>
                  </a:txBody>
                  <a:tcPr/>
                </a:tc>
                <a:tc>
                  <a:txBody>
                    <a:bodyPr/>
                    <a:lstStyle/>
                    <a:p>
                      <a:r>
                        <a:rPr lang="en-US" altLang="zh-CN" sz="1000" kern="1200" dirty="0" smtClean="0">
                          <a:solidFill>
                            <a:schemeClr val="dk1"/>
                          </a:solidFill>
                          <a:latin typeface="+mn-ea"/>
                          <a:ea typeface="+mn-ea"/>
                          <a:cs typeface="+mn-cs"/>
                        </a:rPr>
                        <a:t>1.</a:t>
                      </a:r>
                      <a:r>
                        <a:rPr lang="en-US" altLang="zh-CN" sz="1000" kern="1200" baseline="0" dirty="0" smtClean="0">
                          <a:solidFill>
                            <a:schemeClr val="dk1"/>
                          </a:solidFill>
                          <a:latin typeface="+mn-ea"/>
                          <a:ea typeface="+mn-ea"/>
                          <a:cs typeface="+mn-cs"/>
                        </a:rPr>
                        <a:t> </a:t>
                      </a:r>
                      <a:r>
                        <a:rPr lang="zh-CN" altLang="en-US" sz="1000" kern="1200" dirty="0" smtClean="0">
                          <a:solidFill>
                            <a:schemeClr val="dk1"/>
                          </a:solidFill>
                          <a:latin typeface="+mn-ea"/>
                          <a:ea typeface="+mn-ea"/>
                          <a:cs typeface="+mn-cs"/>
                        </a:rPr>
                        <a:t>划出方企业和划入方企业均不确认所得。</a:t>
                      </a:r>
                    </a:p>
                    <a:p>
                      <a:r>
                        <a:rPr lang="en-US" altLang="zh-CN" sz="1000" kern="1200" dirty="0" smtClean="0">
                          <a:solidFill>
                            <a:schemeClr val="dk1"/>
                          </a:solidFill>
                          <a:latin typeface="+mn-ea"/>
                          <a:ea typeface="+mn-ea"/>
                          <a:cs typeface="+mn-cs"/>
                        </a:rPr>
                        <a:t>2. </a:t>
                      </a:r>
                      <a:r>
                        <a:rPr lang="zh-CN" altLang="en-US" sz="1000" kern="1200" dirty="0" smtClean="0">
                          <a:solidFill>
                            <a:schemeClr val="dk1"/>
                          </a:solidFill>
                          <a:latin typeface="+mn-ea"/>
                          <a:ea typeface="+mn-ea"/>
                          <a:cs typeface="+mn-cs"/>
                        </a:rPr>
                        <a:t>划入方企业取得被划转股权或资产的计税基础，以被划转股权或资产的原账面净值确定。</a:t>
                      </a:r>
                      <a:endParaRPr lang="en-US" altLang="zh-CN" sz="1000" kern="1200" dirty="0" smtClean="0">
                        <a:solidFill>
                          <a:schemeClr val="dk1"/>
                        </a:solidFill>
                        <a:latin typeface="+mn-ea"/>
                        <a:ea typeface="+mn-ea"/>
                        <a:cs typeface="+mn-cs"/>
                      </a:endParaRPr>
                    </a:p>
                    <a:p>
                      <a:r>
                        <a:rPr lang="en-US" altLang="zh-CN" sz="1000" kern="1200" dirty="0" smtClean="0">
                          <a:solidFill>
                            <a:schemeClr val="dk1"/>
                          </a:solidFill>
                          <a:latin typeface="+mn-ea"/>
                          <a:ea typeface="+mn-ea"/>
                          <a:cs typeface="+mn-cs"/>
                        </a:rPr>
                        <a:t>3. </a:t>
                      </a:r>
                      <a:r>
                        <a:rPr lang="zh-CN" altLang="en-US" sz="1000" kern="1200" dirty="0" smtClean="0">
                          <a:solidFill>
                            <a:schemeClr val="dk1"/>
                          </a:solidFill>
                          <a:latin typeface="+mn-ea"/>
                          <a:ea typeface="+mn-ea"/>
                          <a:cs typeface="+mn-cs"/>
                        </a:rPr>
                        <a:t>划入方企业取得的被划转资产，应按其原账面净值计算折旧扣除。</a:t>
                      </a:r>
                      <a:endParaRPr lang="zh-CN" altLang="en-US" sz="1000" kern="1200" dirty="0">
                        <a:solidFill>
                          <a:schemeClr val="dk1"/>
                        </a:solidFill>
                        <a:latin typeface="+mn-ea"/>
                        <a:ea typeface="+mn-ea"/>
                        <a:cs typeface="+mn-cs"/>
                      </a:endParaRPr>
                    </a:p>
                  </a:txBody>
                  <a:tcPr/>
                </a:tc>
                <a:extLst>
                  <a:ext uri="{0D108BD9-81ED-4DB2-BD59-A6C34878D82A}">
                    <a16:rowId xmlns:a16="http://schemas.microsoft.com/office/drawing/2014/main" val="2195206541"/>
                  </a:ext>
                </a:extLst>
              </a:tr>
            </a:tbl>
          </a:graphicData>
        </a:graphic>
      </p:graphicFrame>
      <p:sp>
        <p:nvSpPr>
          <p:cNvPr id="23" name="文本框 22"/>
          <p:cNvSpPr txBox="1"/>
          <p:nvPr/>
        </p:nvSpPr>
        <p:spPr>
          <a:xfrm>
            <a:off x="97353" y="888689"/>
            <a:ext cx="8986418" cy="707886"/>
          </a:xfrm>
          <a:prstGeom prst="rect">
            <a:avLst/>
          </a:prstGeom>
          <a:noFill/>
        </p:spPr>
        <p:txBody>
          <a:bodyPr wrap="square" rtlCol="0">
            <a:spAutoFit/>
          </a:bodyPr>
          <a:lstStyle/>
          <a:p>
            <a:pPr>
              <a:defRPr/>
            </a:pPr>
            <a:r>
              <a:rPr lang="zh-CN" altLang="en-US" sz="4000" b="1" dirty="0" smtClean="0">
                <a:solidFill>
                  <a:srgbClr val="00AEEE"/>
                </a:solidFill>
                <a:latin typeface="微软雅黑" panose="020B0503020204020204" pitchFamily="34" charset="-122"/>
                <a:ea typeface="微软雅黑" panose="020B0503020204020204" pitchFamily="34" charset="-122"/>
                <a:sym typeface="+mn-lt"/>
              </a:rPr>
              <a:t>企业重整的税收优惠与特殊性税务处理</a:t>
            </a:r>
            <a:endParaRPr lang="zh-CN" altLang="en-US" sz="4000" b="1" dirty="0">
              <a:solidFill>
                <a:srgbClr val="00AEEE"/>
              </a:solidFill>
              <a:latin typeface="微软雅黑" panose="020B0503020204020204" pitchFamily="34" charset="-122"/>
              <a:ea typeface="微软雅黑" panose="020B0503020204020204" pitchFamily="34" charset="-122"/>
              <a:sym typeface="+mn-lt"/>
            </a:endParaRPr>
          </a:p>
        </p:txBody>
      </p:sp>
    </p:spTree>
    <p:extLst>
      <p:ext uri="{BB962C8B-B14F-4D97-AF65-F5344CB8AC3E}">
        <p14:creationId xmlns:p14="http://schemas.microsoft.com/office/powerpoint/2010/main" val="3152014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49</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6" name="灯片编号占位符 2"/>
          <p:cNvSpPr txBox="1">
            <a:spLocks/>
          </p:cNvSpPr>
          <p:nvPr/>
        </p:nvSpPr>
        <p:spPr>
          <a:xfrm>
            <a:off x="8514012" y="6426000"/>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49</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00" name="文本框 199"/>
          <p:cNvSpPr txBox="1"/>
          <p:nvPr/>
        </p:nvSpPr>
        <p:spPr>
          <a:xfrm>
            <a:off x="157582" y="883589"/>
            <a:ext cx="8986418" cy="707886"/>
          </a:xfrm>
          <a:prstGeom prst="rect">
            <a:avLst/>
          </a:prstGeom>
          <a:noFill/>
        </p:spPr>
        <p:txBody>
          <a:bodyPr wrap="square" rtlCol="0">
            <a:spAutoFit/>
          </a:bodyPr>
          <a:lstStyle/>
          <a:p>
            <a:pPr>
              <a:defRPr/>
            </a:pPr>
            <a:r>
              <a:rPr lang="zh-CN" altLang="en-US" sz="4000" b="1" dirty="0" smtClean="0">
                <a:solidFill>
                  <a:srgbClr val="00AEEE"/>
                </a:solidFill>
                <a:latin typeface="微软雅黑" panose="020B0503020204020204" pitchFamily="34" charset="-122"/>
                <a:ea typeface="微软雅黑" panose="020B0503020204020204" pitchFamily="34" charset="-122"/>
                <a:sym typeface="+mn-lt"/>
              </a:rPr>
              <a:t>出资</a:t>
            </a:r>
            <a:r>
              <a:rPr lang="zh-CN" altLang="en-US" sz="4000" b="1" dirty="0">
                <a:solidFill>
                  <a:srgbClr val="00AEEE"/>
                </a:solidFill>
                <a:latin typeface="微软雅黑" panose="020B0503020204020204" pitchFamily="34" charset="-122"/>
                <a:ea typeface="微软雅黑" panose="020B0503020204020204" pitchFamily="34" charset="-122"/>
                <a:sym typeface="+mn-lt"/>
              </a:rPr>
              <a:t>人权益调整的涉税问题</a:t>
            </a:r>
          </a:p>
        </p:txBody>
      </p:sp>
      <p:grpSp>
        <p:nvGrpSpPr>
          <p:cNvPr id="14" name="组合 13"/>
          <p:cNvGrpSpPr/>
          <p:nvPr/>
        </p:nvGrpSpPr>
        <p:grpSpPr>
          <a:xfrm>
            <a:off x="157583" y="324334"/>
            <a:ext cx="8161943" cy="515130"/>
            <a:chOff x="422694" y="411418"/>
            <a:chExt cx="6466283" cy="343261"/>
          </a:xfrm>
        </p:grpSpPr>
        <p:sp>
          <p:nvSpPr>
            <p:cNvPr id="15" name="矩形 14"/>
            <p:cNvSpPr/>
            <p:nvPr/>
          </p:nvSpPr>
          <p:spPr>
            <a:xfrm>
              <a:off x="581457" y="411418"/>
              <a:ext cx="6307520" cy="308901"/>
            </a:xfrm>
            <a:prstGeom prst="rect">
              <a:avLst/>
            </a:prstGeom>
            <a:solidFill>
              <a:schemeClr val="tx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dirty="0">
                <a:solidFill>
                  <a:srgbClr val="FF0000"/>
                </a:solidFill>
              </a:endParaRPr>
            </a:p>
          </p:txBody>
        </p:sp>
        <p:sp>
          <p:nvSpPr>
            <p:cNvPr id="16" name="矩形 15"/>
            <p:cNvSpPr/>
            <p:nvPr/>
          </p:nvSpPr>
          <p:spPr>
            <a:xfrm>
              <a:off x="791636" y="417998"/>
              <a:ext cx="1273120" cy="290962"/>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问题产生的根源</a:t>
              </a:r>
            </a:p>
          </p:txBody>
        </p:sp>
        <p:sp>
          <p:nvSpPr>
            <p:cNvPr id="17" name="矩形 16"/>
            <p:cNvSpPr/>
            <p:nvPr/>
          </p:nvSpPr>
          <p:spPr>
            <a:xfrm>
              <a:off x="2179142" y="414449"/>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破产程序启动前</a:t>
              </a:r>
            </a:p>
          </p:txBody>
        </p:sp>
        <p:sp>
          <p:nvSpPr>
            <p:cNvPr id="18" name="矩形 17"/>
            <p:cNvSpPr/>
            <p:nvPr/>
          </p:nvSpPr>
          <p:spPr>
            <a:xfrm>
              <a:off x="4591252"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solidFill>
                    <a:schemeClr val="tx1"/>
                  </a:solidFill>
                </a:rPr>
                <a:t>破产重整</a:t>
              </a:r>
              <a:endParaRPr lang="zh-CN" altLang="en-US" sz="1400" b="1" dirty="0">
                <a:solidFill>
                  <a:schemeClr val="tx1"/>
                </a:solidFill>
              </a:endParaRPr>
            </a:p>
          </p:txBody>
        </p:sp>
        <p:sp>
          <p:nvSpPr>
            <p:cNvPr id="19" name="矩形 18"/>
            <p:cNvSpPr/>
            <p:nvPr/>
          </p:nvSpPr>
          <p:spPr>
            <a:xfrm>
              <a:off x="5740114"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破产清算</a:t>
              </a:r>
              <a:endParaRPr lang="zh-CN" altLang="en-US" sz="1400" dirty="0">
                <a:solidFill>
                  <a:schemeClr val="tx1"/>
                </a:solidFill>
              </a:endParaRPr>
            </a:p>
          </p:txBody>
        </p:sp>
        <p:sp>
          <p:nvSpPr>
            <p:cNvPr id="20" name="矩形 19"/>
            <p:cNvSpPr/>
            <p:nvPr/>
          </p:nvSpPr>
          <p:spPr>
            <a:xfrm>
              <a:off x="4592762" y="708960"/>
              <a:ext cx="1151792" cy="45719"/>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1" name="矩形 20"/>
            <p:cNvSpPr/>
            <p:nvPr/>
          </p:nvSpPr>
          <p:spPr>
            <a:xfrm>
              <a:off x="422694" y="411418"/>
              <a:ext cx="158762" cy="31287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2" name="矩形 21"/>
            <p:cNvSpPr/>
            <p:nvPr/>
          </p:nvSpPr>
          <p:spPr>
            <a:xfrm>
              <a:off x="3442390" y="414301"/>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破产裁定受理后</a:t>
              </a:r>
              <a:endParaRPr lang="zh-CN" altLang="en-US" sz="1400" dirty="0">
                <a:solidFill>
                  <a:schemeClr val="tx1"/>
                </a:solidFill>
              </a:endParaRPr>
            </a:p>
          </p:txBody>
        </p:sp>
      </p:grpSp>
      <p:sp>
        <p:nvSpPr>
          <p:cNvPr id="24" name="矩形 23"/>
          <p:cNvSpPr/>
          <p:nvPr/>
        </p:nvSpPr>
        <p:spPr>
          <a:xfrm>
            <a:off x="257780" y="1635601"/>
            <a:ext cx="8591366" cy="5222400"/>
          </a:xfrm>
          <a:prstGeom prst="rect">
            <a:avLst/>
          </a:prstGeom>
          <a:noFill/>
          <a:ln w="25400" cap="flat" cmpd="sng" algn="ctr">
            <a:solidFill>
              <a:srgbClr val="00AEEE"/>
            </a:solidFill>
            <a:prstDash val="solid"/>
          </a:ln>
          <a:effectLst/>
        </p:spPr>
        <p:txBody>
          <a:bodyPr rtlCol="0" anchor="ctr"/>
          <a:lstStyle/>
          <a:p>
            <a:pPr marL="342900" lvl="0" indent="-342900" algn="just">
              <a:lnSpc>
                <a:spcPct val="125000"/>
              </a:lnSpc>
              <a:spcBef>
                <a:spcPts val="600"/>
              </a:spcBef>
              <a:spcAft>
                <a:spcPts val="1200"/>
              </a:spcAft>
              <a:buClr>
                <a:srgbClr val="00AEEE"/>
              </a:buClr>
              <a:buFont typeface="Wingdings" panose="05000000000000000000" pitchFamily="2" charset="2"/>
              <a:buChar char="Ø"/>
              <a:defRPr/>
            </a:pPr>
            <a:r>
              <a:rPr lang="zh-CN" altLang="en-US" kern="0" dirty="0">
                <a:solidFill>
                  <a:srgbClr val="404040"/>
                </a:solidFill>
                <a:latin typeface="微软雅黑" panose="020B0503020204020204" pitchFamily="34" charset="-122"/>
              </a:rPr>
              <a:t>原股东无偿让</a:t>
            </a:r>
            <a:r>
              <a:rPr lang="zh-CN" altLang="en-US" kern="0" dirty="0" smtClean="0">
                <a:solidFill>
                  <a:srgbClr val="404040"/>
                </a:solidFill>
                <a:latin typeface="微软雅黑" panose="020B0503020204020204" pitchFamily="34" charset="-122"/>
              </a:rPr>
              <a:t>渡</a:t>
            </a:r>
            <a:r>
              <a:rPr lang="en-US" altLang="zh-CN" kern="0" dirty="0" smtClean="0">
                <a:solidFill>
                  <a:srgbClr val="404040"/>
                </a:solidFill>
                <a:latin typeface="微软雅黑" panose="020B0503020204020204" pitchFamily="34" charset="-122"/>
              </a:rPr>
              <a:t>/</a:t>
            </a:r>
            <a:r>
              <a:rPr lang="zh-CN" altLang="en-US" kern="0" dirty="0" smtClean="0">
                <a:solidFill>
                  <a:srgbClr val="404040"/>
                </a:solidFill>
                <a:latin typeface="微软雅黑" panose="020B0503020204020204" pitchFamily="34" charset="-122"/>
              </a:rPr>
              <a:t>放弃股票</a:t>
            </a:r>
            <a:r>
              <a:rPr lang="en-US" altLang="zh-CN" kern="0" dirty="0">
                <a:solidFill>
                  <a:srgbClr val="404040"/>
                </a:solidFill>
                <a:latin typeface="微软雅黑" panose="020B0503020204020204" pitchFamily="34" charset="-122"/>
              </a:rPr>
              <a:t>(</a:t>
            </a:r>
            <a:r>
              <a:rPr lang="zh-CN" altLang="en-US" kern="0" dirty="0">
                <a:solidFill>
                  <a:srgbClr val="404040"/>
                </a:solidFill>
                <a:latin typeface="微软雅黑" panose="020B0503020204020204" pitchFamily="34" charset="-122"/>
              </a:rPr>
              <a:t>股权</a:t>
            </a:r>
            <a:r>
              <a:rPr lang="en-US" altLang="zh-CN" kern="0" dirty="0">
                <a:solidFill>
                  <a:srgbClr val="404040"/>
                </a:solidFill>
                <a:latin typeface="微软雅黑" panose="020B0503020204020204" pitchFamily="34" charset="-122"/>
              </a:rPr>
              <a:t>)</a:t>
            </a:r>
            <a:r>
              <a:rPr lang="zh-CN" altLang="en-US" kern="0" dirty="0">
                <a:solidFill>
                  <a:srgbClr val="404040"/>
                </a:solidFill>
                <a:latin typeface="微软雅黑" panose="020B0503020204020204" pitchFamily="34" charset="-122"/>
              </a:rPr>
              <a:t>方式的涉税</a:t>
            </a:r>
            <a:r>
              <a:rPr lang="zh-CN" altLang="en-US" kern="0" dirty="0" smtClean="0">
                <a:solidFill>
                  <a:srgbClr val="404040"/>
                </a:solidFill>
                <a:latin typeface="微软雅黑" panose="020B0503020204020204" pitchFamily="34" charset="-122"/>
              </a:rPr>
              <a:t>问题</a:t>
            </a:r>
            <a:endParaRPr lang="en-US" altLang="zh-CN" kern="0" dirty="0" smtClean="0">
              <a:solidFill>
                <a:srgbClr val="404040"/>
              </a:solidFill>
              <a:latin typeface="微软雅黑" panose="020B0503020204020204" pitchFamily="34" charset="-122"/>
            </a:endParaRPr>
          </a:p>
          <a:p>
            <a:pPr marL="800100" lvl="1" indent="-342900" algn="just">
              <a:lnSpc>
                <a:spcPct val="125000"/>
              </a:lnSpc>
              <a:spcBef>
                <a:spcPts val="600"/>
              </a:spcBef>
              <a:spcAft>
                <a:spcPts val="1200"/>
              </a:spcAft>
              <a:buClr>
                <a:srgbClr val="00AEEE"/>
              </a:buClr>
              <a:buFont typeface="Arial" panose="020B0604020202020204" pitchFamily="34" charset="0"/>
              <a:buChar char="•"/>
              <a:defRPr/>
            </a:pPr>
            <a:r>
              <a:rPr lang="en-US" altLang="zh-CN" sz="1400" kern="0" dirty="0" smtClean="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关于企业所得税应纳税所得额若干问题的公告</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国家税务总局公告</a:t>
            </a:r>
            <a:r>
              <a:rPr lang="en-US" altLang="zh-CN" sz="1400" kern="0" dirty="0">
                <a:solidFill>
                  <a:srgbClr val="404040"/>
                </a:solidFill>
                <a:latin typeface="微软雅黑" panose="020B0503020204020204" pitchFamily="34" charset="-122"/>
              </a:rPr>
              <a:t>2014</a:t>
            </a:r>
            <a:r>
              <a:rPr lang="zh-CN" altLang="en-US" sz="1400" kern="0" dirty="0">
                <a:solidFill>
                  <a:srgbClr val="404040"/>
                </a:solidFill>
                <a:latin typeface="微软雅黑" panose="020B0503020204020204" pitchFamily="34" charset="-122"/>
              </a:rPr>
              <a:t>年第</a:t>
            </a:r>
            <a:r>
              <a:rPr lang="en-US" altLang="zh-CN" sz="1400" kern="0" dirty="0">
                <a:solidFill>
                  <a:srgbClr val="404040"/>
                </a:solidFill>
                <a:latin typeface="微软雅黑" panose="020B0503020204020204" pitchFamily="34" charset="-122"/>
              </a:rPr>
              <a:t>29</a:t>
            </a:r>
            <a:r>
              <a:rPr lang="zh-CN" altLang="en-US" sz="1400" kern="0" dirty="0">
                <a:solidFill>
                  <a:srgbClr val="404040"/>
                </a:solidFill>
                <a:latin typeface="微软雅黑" panose="020B0503020204020204" pitchFamily="34" charset="-122"/>
              </a:rPr>
              <a:t>号</a:t>
            </a:r>
            <a:r>
              <a:rPr lang="en-US" altLang="zh-CN" sz="1400" kern="0" dirty="0">
                <a:solidFill>
                  <a:srgbClr val="404040"/>
                </a:solidFill>
                <a:latin typeface="微软雅黑" panose="020B0503020204020204" pitchFamily="34" charset="-122"/>
              </a:rPr>
              <a:t>)</a:t>
            </a:r>
            <a:r>
              <a:rPr lang="zh-CN" altLang="en-US" sz="1400" kern="0" dirty="0" smtClean="0">
                <a:solidFill>
                  <a:srgbClr val="404040"/>
                </a:solidFill>
                <a:latin typeface="微软雅黑" panose="020B0503020204020204" pitchFamily="34" charset="-122"/>
              </a:rPr>
              <a:t>规定， 企业</a:t>
            </a:r>
            <a:r>
              <a:rPr lang="zh-CN" altLang="en-US" sz="1400" kern="0" dirty="0">
                <a:solidFill>
                  <a:srgbClr val="404040"/>
                </a:solidFill>
                <a:latin typeface="微软雅黑" panose="020B0503020204020204" pitchFamily="34" charset="-122"/>
              </a:rPr>
              <a:t>接收股东划入资产，</a:t>
            </a:r>
            <a:r>
              <a:rPr lang="zh-CN" altLang="en-US" sz="1400" kern="0" dirty="0" smtClean="0">
                <a:solidFill>
                  <a:srgbClr val="404040"/>
                </a:solidFill>
                <a:latin typeface="微软雅黑" panose="020B0503020204020204" pitchFamily="34" charset="-122"/>
              </a:rPr>
              <a:t>包括股东赠与资产</a:t>
            </a:r>
            <a:r>
              <a:rPr lang="zh-CN" altLang="en-US" sz="1400" kern="0" dirty="0">
                <a:solidFill>
                  <a:srgbClr val="404040"/>
                </a:solidFill>
                <a:latin typeface="微软雅黑" panose="020B0503020204020204" pitchFamily="34" charset="-122"/>
              </a:rPr>
              <a:t>以及股东放弃本企业的</a:t>
            </a:r>
            <a:r>
              <a:rPr lang="zh-CN" altLang="en-US" sz="1400" kern="0" dirty="0" smtClean="0">
                <a:solidFill>
                  <a:srgbClr val="404040"/>
                </a:solidFill>
                <a:latin typeface="微软雅黑" panose="020B0503020204020204" pitchFamily="34" charset="-122"/>
              </a:rPr>
              <a:t>股权，凡</a:t>
            </a:r>
            <a:r>
              <a:rPr lang="zh-CN" altLang="en-US" sz="1400" kern="0" dirty="0">
                <a:solidFill>
                  <a:srgbClr val="404040"/>
                </a:solidFill>
                <a:latin typeface="微软雅黑" panose="020B0503020204020204" pitchFamily="34" charset="-122"/>
              </a:rPr>
              <a:t>合同、协议约定作为资本金</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包括资本公积</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且在会计上已做实际处理</a:t>
            </a:r>
            <a:r>
              <a:rPr lang="zh-CN" altLang="en-US" sz="1400" kern="0" dirty="0" smtClean="0">
                <a:solidFill>
                  <a:srgbClr val="404040"/>
                </a:solidFill>
                <a:latin typeface="微软雅黑" panose="020B0503020204020204" pitchFamily="34" charset="-122"/>
              </a:rPr>
              <a:t>的，不计</a:t>
            </a:r>
            <a:r>
              <a:rPr lang="zh-CN" altLang="en-US" sz="1400" kern="0" dirty="0">
                <a:solidFill>
                  <a:srgbClr val="404040"/>
                </a:solidFill>
                <a:latin typeface="微软雅黑" panose="020B0503020204020204" pitchFamily="34" charset="-122"/>
              </a:rPr>
              <a:t>人企业</a:t>
            </a:r>
            <a:r>
              <a:rPr lang="zh-CN" altLang="en-US" sz="1400" kern="0" dirty="0" smtClean="0">
                <a:solidFill>
                  <a:srgbClr val="404040"/>
                </a:solidFill>
                <a:latin typeface="微软雅黑" panose="020B0503020204020204" pitchFamily="34" charset="-122"/>
              </a:rPr>
              <a:t>的收入总额，企业</a:t>
            </a:r>
            <a:r>
              <a:rPr lang="zh-CN" altLang="en-US" sz="1400" kern="0" dirty="0">
                <a:solidFill>
                  <a:srgbClr val="404040"/>
                </a:solidFill>
                <a:latin typeface="微软雅黑" panose="020B0503020204020204" pitchFamily="34" charset="-122"/>
              </a:rPr>
              <a:t>应按公允价值确定该项资产的计税</a:t>
            </a:r>
            <a:r>
              <a:rPr lang="zh-CN" altLang="en-US" sz="1400" kern="0" dirty="0" smtClean="0">
                <a:solidFill>
                  <a:srgbClr val="404040"/>
                </a:solidFill>
                <a:latin typeface="微软雅黑" panose="020B0503020204020204" pitchFamily="34" charset="-122"/>
              </a:rPr>
              <a:t>基础；凡</a:t>
            </a:r>
            <a:r>
              <a:rPr lang="zh-CN" altLang="en-US" sz="1400" kern="0" dirty="0">
                <a:solidFill>
                  <a:srgbClr val="404040"/>
                </a:solidFill>
                <a:latin typeface="微软雅黑" panose="020B0503020204020204" pitchFamily="34" charset="-122"/>
              </a:rPr>
              <a:t>作为收入处理</a:t>
            </a:r>
            <a:r>
              <a:rPr lang="zh-CN" altLang="en-US" sz="1400" kern="0" dirty="0" smtClean="0">
                <a:solidFill>
                  <a:srgbClr val="404040"/>
                </a:solidFill>
                <a:latin typeface="微软雅黑" panose="020B0503020204020204" pitchFamily="34" charset="-122"/>
              </a:rPr>
              <a:t>的，应</a:t>
            </a:r>
            <a:r>
              <a:rPr lang="zh-CN" altLang="en-US" sz="1400" kern="0" dirty="0">
                <a:solidFill>
                  <a:srgbClr val="404040"/>
                </a:solidFill>
                <a:latin typeface="微软雅黑" panose="020B0503020204020204" pitchFamily="34" charset="-122"/>
              </a:rPr>
              <a:t>按公允价值计</a:t>
            </a:r>
            <a:r>
              <a:rPr lang="zh-CN" altLang="en-US" sz="1400" kern="0" dirty="0" smtClean="0">
                <a:solidFill>
                  <a:srgbClr val="404040"/>
                </a:solidFill>
                <a:latin typeface="微软雅黑" panose="020B0503020204020204" pitchFamily="34" charset="-122"/>
              </a:rPr>
              <a:t>入</a:t>
            </a:r>
            <a:r>
              <a:rPr lang="zh-CN" altLang="en-US" sz="1400" kern="0" dirty="0">
                <a:solidFill>
                  <a:srgbClr val="404040"/>
                </a:solidFill>
                <a:latin typeface="微软雅黑" panose="020B0503020204020204" pitchFamily="34" charset="-122"/>
              </a:rPr>
              <a:t>收入</a:t>
            </a:r>
            <a:r>
              <a:rPr lang="zh-CN" altLang="en-US" sz="1400" kern="0" dirty="0" smtClean="0">
                <a:solidFill>
                  <a:srgbClr val="404040"/>
                </a:solidFill>
                <a:latin typeface="微软雅黑" panose="020B0503020204020204" pitchFamily="34" charset="-122"/>
              </a:rPr>
              <a:t>总额</a:t>
            </a:r>
            <a:r>
              <a:rPr lang="zh-CN" altLang="en-US" sz="1400" kern="0" dirty="0">
                <a:solidFill>
                  <a:srgbClr val="404040"/>
                </a:solidFill>
                <a:latin typeface="微软雅黑" panose="020B0503020204020204" pitchFamily="34" charset="-122"/>
              </a:rPr>
              <a:t>，计算缴纳企业</a:t>
            </a:r>
            <a:r>
              <a:rPr lang="zh-CN" altLang="en-US" sz="1400" kern="0" dirty="0" smtClean="0">
                <a:solidFill>
                  <a:srgbClr val="404040"/>
                </a:solidFill>
                <a:latin typeface="微软雅黑" panose="020B0503020204020204" pitchFamily="34" charset="-122"/>
              </a:rPr>
              <a:t>所得税，同时</a:t>
            </a:r>
            <a:r>
              <a:rPr lang="zh-CN" altLang="en-US" sz="1400" kern="0" dirty="0">
                <a:solidFill>
                  <a:srgbClr val="404040"/>
                </a:solidFill>
                <a:latin typeface="微软雅黑" panose="020B0503020204020204" pitchFamily="34" charset="-122"/>
              </a:rPr>
              <a:t>按公允价值确定该项资产的计税基础</a:t>
            </a:r>
            <a:r>
              <a:rPr lang="zh-CN" altLang="en-US" sz="1400" kern="0" dirty="0" smtClean="0">
                <a:solidFill>
                  <a:srgbClr val="404040"/>
                </a:solidFill>
                <a:latin typeface="微软雅黑" panose="020B0503020204020204" pitchFamily="34" charset="-122"/>
              </a:rPr>
              <a:t>。</a:t>
            </a:r>
            <a:endParaRPr lang="en-US" altLang="zh-CN" sz="1400" kern="0" dirty="0" smtClean="0">
              <a:solidFill>
                <a:srgbClr val="404040"/>
              </a:solidFill>
              <a:latin typeface="微软雅黑" panose="020B0503020204020204" pitchFamily="34" charset="-122"/>
            </a:endParaRPr>
          </a:p>
          <a:p>
            <a:pPr marL="342900" lvl="0" indent="-342900" algn="just">
              <a:lnSpc>
                <a:spcPct val="125000"/>
              </a:lnSpc>
              <a:spcBef>
                <a:spcPts val="600"/>
              </a:spcBef>
              <a:spcAft>
                <a:spcPts val="1200"/>
              </a:spcAft>
              <a:buClr>
                <a:srgbClr val="00AEEE"/>
              </a:buClr>
              <a:buFont typeface="Wingdings" panose="05000000000000000000" pitchFamily="2" charset="2"/>
              <a:buChar char="Ø"/>
              <a:defRPr/>
            </a:pPr>
            <a:r>
              <a:rPr lang="zh-CN" altLang="en-US" kern="0" dirty="0" smtClean="0">
                <a:solidFill>
                  <a:srgbClr val="404040"/>
                </a:solidFill>
                <a:latin typeface="微软雅黑" panose="020B0503020204020204" pitchFamily="34" charset="-122"/>
              </a:rPr>
              <a:t>资本</a:t>
            </a:r>
            <a:r>
              <a:rPr lang="zh-CN" altLang="en-US" kern="0" dirty="0">
                <a:solidFill>
                  <a:srgbClr val="404040"/>
                </a:solidFill>
                <a:latin typeface="微软雅黑" panose="020B0503020204020204" pitchFamily="34" charset="-122"/>
              </a:rPr>
              <a:t>公积金转增股票</a:t>
            </a:r>
            <a:r>
              <a:rPr lang="en-US" altLang="zh-CN" kern="0" dirty="0">
                <a:solidFill>
                  <a:srgbClr val="404040"/>
                </a:solidFill>
                <a:latin typeface="微软雅黑" panose="020B0503020204020204" pitchFamily="34" charset="-122"/>
              </a:rPr>
              <a:t>(</a:t>
            </a:r>
            <a:r>
              <a:rPr lang="zh-CN" altLang="en-US" kern="0" dirty="0">
                <a:solidFill>
                  <a:srgbClr val="404040"/>
                </a:solidFill>
                <a:latin typeface="微软雅黑" panose="020B0503020204020204" pitchFamily="34" charset="-122"/>
              </a:rPr>
              <a:t>股本</a:t>
            </a:r>
            <a:r>
              <a:rPr lang="en-US" altLang="zh-CN" kern="0" dirty="0">
                <a:solidFill>
                  <a:srgbClr val="404040"/>
                </a:solidFill>
                <a:latin typeface="微软雅黑" panose="020B0503020204020204" pitchFamily="34" charset="-122"/>
              </a:rPr>
              <a:t>)</a:t>
            </a:r>
            <a:r>
              <a:rPr lang="zh-CN" altLang="en-US" kern="0" dirty="0">
                <a:solidFill>
                  <a:srgbClr val="404040"/>
                </a:solidFill>
                <a:latin typeface="微软雅黑" panose="020B0503020204020204" pitchFamily="34" charset="-122"/>
              </a:rPr>
              <a:t>方式的涉税</a:t>
            </a:r>
            <a:r>
              <a:rPr lang="zh-CN" altLang="en-US" kern="0" dirty="0" smtClean="0">
                <a:solidFill>
                  <a:srgbClr val="404040"/>
                </a:solidFill>
                <a:latin typeface="微软雅黑" panose="020B0503020204020204" pitchFamily="34" charset="-122"/>
              </a:rPr>
              <a:t>问题</a:t>
            </a:r>
            <a:endParaRPr lang="en-US" altLang="zh-CN" kern="0" dirty="0">
              <a:solidFill>
                <a:srgbClr val="404040"/>
              </a:solidFill>
              <a:latin typeface="微软雅黑" panose="020B0503020204020204" pitchFamily="34" charset="-122"/>
            </a:endParaRPr>
          </a:p>
          <a:p>
            <a:pPr marL="800100" lvl="1" indent="-342900" algn="just">
              <a:lnSpc>
                <a:spcPct val="125000"/>
              </a:lnSpc>
              <a:spcBef>
                <a:spcPts val="600"/>
              </a:spcBef>
              <a:spcAft>
                <a:spcPts val="1200"/>
              </a:spcAft>
              <a:buClr>
                <a:srgbClr val="00AEEE"/>
              </a:buClr>
              <a:buFont typeface="Arial" panose="020B0604020202020204" pitchFamily="34" charset="0"/>
              <a:buChar char="•"/>
              <a:defRPr/>
            </a:pPr>
            <a:r>
              <a:rPr lang="zh-CN" altLang="en-US" sz="1400" kern="0" dirty="0" smtClean="0">
                <a:solidFill>
                  <a:srgbClr val="404040"/>
                </a:solidFill>
                <a:latin typeface="微软雅黑" panose="020B0503020204020204" pitchFamily="34" charset="-122"/>
              </a:rPr>
              <a:t>对于</a:t>
            </a:r>
            <a:r>
              <a:rPr lang="zh-CN" altLang="en-US" sz="1400" kern="0" dirty="0">
                <a:solidFill>
                  <a:srgbClr val="404040"/>
                </a:solidFill>
                <a:latin typeface="微软雅黑" panose="020B0503020204020204" pitchFamily="34" charset="-122"/>
              </a:rPr>
              <a:t>法人股东来说，股票</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股权</a:t>
            </a:r>
            <a:r>
              <a:rPr lang="en-US" altLang="zh-CN" sz="1400" kern="0" dirty="0" smtClean="0">
                <a:solidFill>
                  <a:srgbClr val="404040"/>
                </a:solidFill>
                <a:latin typeface="微软雅黑" panose="020B0503020204020204" pitchFamily="34" charset="-122"/>
              </a:rPr>
              <a:t>)</a:t>
            </a:r>
            <a:r>
              <a:rPr lang="zh-CN" altLang="en-US" sz="1400" kern="0" dirty="0" smtClean="0">
                <a:solidFill>
                  <a:srgbClr val="404040"/>
                </a:solidFill>
                <a:latin typeface="微软雅黑" panose="020B0503020204020204" pitchFamily="34" charset="-122"/>
              </a:rPr>
              <a:t>溢价</a:t>
            </a:r>
            <a:r>
              <a:rPr lang="zh-CN" altLang="en-US" sz="1400" kern="0" dirty="0">
                <a:solidFill>
                  <a:srgbClr val="404040"/>
                </a:solidFill>
                <a:latin typeface="微软雅黑" panose="020B0503020204020204" pitchFamily="34" charset="-122"/>
              </a:rPr>
              <a:t>产生的资本公积金转增股票</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股本</a:t>
            </a:r>
            <a:r>
              <a:rPr lang="en-US" altLang="zh-CN" sz="1400" kern="0" dirty="0">
                <a:solidFill>
                  <a:srgbClr val="404040"/>
                </a:solidFill>
                <a:latin typeface="微软雅黑" panose="020B0503020204020204" pitchFamily="34" charset="-122"/>
              </a:rPr>
              <a:t>)</a:t>
            </a:r>
            <a:r>
              <a:rPr lang="zh-CN" altLang="en-US" sz="1400" kern="0" dirty="0" smtClean="0">
                <a:solidFill>
                  <a:srgbClr val="404040"/>
                </a:solidFill>
                <a:latin typeface="微软雅黑" panose="020B0503020204020204" pitchFamily="34" charset="-122"/>
              </a:rPr>
              <a:t>不会产生</a:t>
            </a:r>
            <a:r>
              <a:rPr lang="zh-CN" altLang="en-US" sz="1400" kern="0" dirty="0">
                <a:solidFill>
                  <a:srgbClr val="404040"/>
                </a:solidFill>
                <a:latin typeface="微软雅黑" panose="020B0503020204020204" pitchFamily="34" charset="-122"/>
              </a:rPr>
              <a:t>企业所得税纳税义务</a:t>
            </a:r>
            <a:r>
              <a:rPr lang="zh-CN" altLang="en-US" sz="1400" kern="0" dirty="0" smtClean="0">
                <a:solidFill>
                  <a:srgbClr val="404040"/>
                </a:solidFill>
                <a:latin typeface="微软雅黑" panose="020B0503020204020204" pitchFamily="34" charset="-122"/>
              </a:rPr>
              <a:t>问题。根据</a:t>
            </a:r>
            <a:r>
              <a:rPr lang="en-US" altLang="zh-CN" sz="1400" kern="0" dirty="0" smtClean="0">
                <a:solidFill>
                  <a:srgbClr val="404040"/>
                </a:solidFill>
                <a:latin typeface="微软雅黑" panose="020B0503020204020204" pitchFamily="34" charset="-122"/>
              </a:rPr>
              <a:t>《</a:t>
            </a:r>
            <a:r>
              <a:rPr lang="zh-CN" altLang="en-US" sz="1400" kern="0" dirty="0" smtClean="0">
                <a:solidFill>
                  <a:srgbClr val="404040"/>
                </a:solidFill>
                <a:latin typeface="微软雅黑" panose="020B0503020204020204" pitchFamily="34" charset="-122"/>
              </a:rPr>
              <a:t>关于</a:t>
            </a:r>
            <a:r>
              <a:rPr lang="zh-CN" altLang="en-US" sz="1400" kern="0" dirty="0">
                <a:solidFill>
                  <a:srgbClr val="404040"/>
                </a:solidFill>
                <a:latin typeface="微软雅黑" panose="020B0503020204020204" pitchFamily="34" charset="-122"/>
              </a:rPr>
              <a:t>贯彻落实企业所得税法若干税收问题的通知</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国税函</a:t>
            </a:r>
            <a:r>
              <a:rPr lang="en-US" altLang="zh-CN" sz="1400" kern="0" dirty="0" smtClean="0">
                <a:solidFill>
                  <a:srgbClr val="404040"/>
                </a:solidFill>
                <a:latin typeface="微软雅黑" panose="020B0503020204020204" pitchFamily="34" charset="-122"/>
              </a:rPr>
              <a:t>[2010]179</a:t>
            </a:r>
            <a:r>
              <a:rPr lang="zh-CN" altLang="en-US" sz="1400" kern="0" dirty="0">
                <a:solidFill>
                  <a:srgbClr val="404040"/>
                </a:solidFill>
                <a:latin typeface="微软雅黑" panose="020B0503020204020204" pitchFamily="34" charset="-122"/>
              </a:rPr>
              <a:t>号</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规定，被投资企业将股权</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票</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溢价所形成的资本公积转为股本的，不作为投资方企业的股息、红利收</a:t>
            </a:r>
            <a:r>
              <a:rPr lang="zh-CN" altLang="en-US" sz="1400" kern="0" dirty="0" smtClean="0">
                <a:solidFill>
                  <a:srgbClr val="404040"/>
                </a:solidFill>
                <a:latin typeface="微软雅黑" panose="020B0503020204020204" pitchFamily="34" charset="-122"/>
              </a:rPr>
              <a:t>人，投资方</a:t>
            </a:r>
            <a:r>
              <a:rPr lang="zh-CN" altLang="en-US" sz="1400" kern="0" dirty="0">
                <a:solidFill>
                  <a:srgbClr val="404040"/>
                </a:solidFill>
                <a:latin typeface="微软雅黑" panose="020B0503020204020204" pitchFamily="34" charset="-122"/>
              </a:rPr>
              <a:t>企业也不得增加该项长期投资的计税</a:t>
            </a:r>
            <a:r>
              <a:rPr lang="zh-CN" altLang="en-US" sz="1400" kern="0" dirty="0" smtClean="0">
                <a:solidFill>
                  <a:srgbClr val="404040"/>
                </a:solidFill>
                <a:latin typeface="微软雅黑" panose="020B0503020204020204" pitchFamily="34" charset="-122"/>
              </a:rPr>
              <a:t>基础。</a:t>
            </a:r>
            <a:endParaRPr lang="en-US" altLang="zh-CN" sz="1400" kern="0" dirty="0" smtClean="0">
              <a:solidFill>
                <a:srgbClr val="404040"/>
              </a:solidFill>
              <a:latin typeface="微软雅黑" panose="020B0503020204020204" pitchFamily="34" charset="-122"/>
            </a:endParaRPr>
          </a:p>
          <a:p>
            <a:pPr marL="800100" lvl="1" indent="-342900" algn="just">
              <a:lnSpc>
                <a:spcPct val="125000"/>
              </a:lnSpc>
              <a:spcBef>
                <a:spcPts val="600"/>
              </a:spcBef>
              <a:spcAft>
                <a:spcPts val="1200"/>
              </a:spcAft>
              <a:buClr>
                <a:srgbClr val="00AEEE"/>
              </a:buClr>
              <a:buFont typeface="Arial" panose="020B0604020202020204" pitchFamily="34" charset="0"/>
              <a:buChar char="•"/>
              <a:defRPr/>
            </a:pPr>
            <a:r>
              <a:rPr lang="zh-CN" altLang="en-US" sz="1400" kern="0" dirty="0" smtClean="0">
                <a:solidFill>
                  <a:srgbClr val="404040"/>
                </a:solidFill>
                <a:latin typeface="微软雅黑" panose="020B0503020204020204" pitchFamily="34" charset="-122"/>
              </a:rPr>
              <a:t>对于</a:t>
            </a:r>
            <a:r>
              <a:rPr lang="zh-CN" altLang="en-US" sz="1400" kern="0" dirty="0">
                <a:solidFill>
                  <a:srgbClr val="404040"/>
                </a:solidFill>
                <a:latin typeface="微软雅黑" panose="020B0503020204020204" pitchFamily="34" charset="-122"/>
              </a:rPr>
              <a:t>自然人</a:t>
            </a:r>
            <a:r>
              <a:rPr lang="zh-CN" altLang="en-US" sz="1400" kern="0" dirty="0" smtClean="0">
                <a:solidFill>
                  <a:srgbClr val="404040"/>
                </a:solidFill>
                <a:latin typeface="微软雅黑" panose="020B0503020204020204" pitchFamily="34" charset="-122"/>
              </a:rPr>
              <a:t>股东来说，获得</a:t>
            </a:r>
            <a:r>
              <a:rPr lang="zh-CN" altLang="en-US" sz="1400" kern="0" dirty="0">
                <a:solidFill>
                  <a:srgbClr val="404040"/>
                </a:solidFill>
                <a:latin typeface="微软雅黑" panose="020B0503020204020204" pitchFamily="34" charset="-122"/>
              </a:rPr>
              <a:t>股份制企业股票溢价</a:t>
            </a:r>
            <a:r>
              <a:rPr lang="zh-CN" altLang="en-US" sz="1400" kern="0" dirty="0" smtClean="0">
                <a:solidFill>
                  <a:srgbClr val="404040"/>
                </a:solidFill>
                <a:latin typeface="微软雅黑" panose="020B0503020204020204" pitchFamily="34" charset="-122"/>
              </a:rPr>
              <a:t>发行收入所</a:t>
            </a:r>
            <a:r>
              <a:rPr lang="zh-CN" altLang="en-US" sz="1400" kern="0" dirty="0">
                <a:solidFill>
                  <a:srgbClr val="404040"/>
                </a:solidFill>
                <a:latin typeface="微软雅黑" panose="020B0503020204020204" pitchFamily="34" charset="-122"/>
              </a:rPr>
              <a:t>形成的资本</a:t>
            </a:r>
            <a:r>
              <a:rPr lang="zh-CN" altLang="en-US" sz="1400" kern="0" dirty="0" smtClean="0">
                <a:solidFill>
                  <a:srgbClr val="404040"/>
                </a:solidFill>
                <a:latin typeface="微软雅黑" panose="020B0503020204020204" pitchFamily="34" charset="-122"/>
              </a:rPr>
              <a:t>公积金，不</a:t>
            </a:r>
            <a:r>
              <a:rPr lang="zh-CN" altLang="en-US" sz="1400" kern="0" dirty="0">
                <a:solidFill>
                  <a:srgbClr val="404040"/>
                </a:solidFill>
                <a:latin typeface="微软雅黑" panose="020B0503020204020204" pitchFamily="34" charset="-122"/>
              </a:rPr>
              <a:t>征收</a:t>
            </a:r>
            <a:r>
              <a:rPr lang="zh-CN" altLang="en-US" sz="1400" kern="0" dirty="0" smtClean="0">
                <a:solidFill>
                  <a:srgbClr val="404040"/>
                </a:solidFill>
                <a:latin typeface="微软雅黑" panose="020B0503020204020204" pitchFamily="34" charset="-122"/>
              </a:rPr>
              <a:t>个人所得税；对于</a:t>
            </a:r>
            <a:r>
              <a:rPr lang="zh-CN" altLang="en-US" sz="1400" kern="0" dirty="0">
                <a:solidFill>
                  <a:srgbClr val="404040"/>
                </a:solidFill>
                <a:latin typeface="微软雅黑" panose="020B0503020204020204" pitchFamily="34" charset="-122"/>
              </a:rPr>
              <a:t>自然人股东获得</a:t>
            </a:r>
            <a:r>
              <a:rPr lang="zh-CN" altLang="en-US" sz="1400" kern="0" dirty="0" smtClean="0">
                <a:solidFill>
                  <a:srgbClr val="404040"/>
                </a:solidFill>
                <a:latin typeface="微软雅黑" panose="020B0503020204020204" pitchFamily="34" charset="-122"/>
              </a:rPr>
              <a:t>非上市</a:t>
            </a:r>
            <a:r>
              <a:rPr lang="zh-CN" altLang="en-US" sz="1400" kern="0" dirty="0">
                <a:solidFill>
                  <a:srgbClr val="404040"/>
                </a:solidFill>
                <a:latin typeface="微软雅黑" panose="020B0503020204020204" pitchFamily="34" charset="-122"/>
              </a:rPr>
              <a:t>公司股本溢价形成的资本公积转增的股本</a:t>
            </a:r>
            <a:r>
              <a:rPr lang="zh-CN" altLang="en-US" sz="1400" kern="0" dirty="0" smtClean="0">
                <a:solidFill>
                  <a:srgbClr val="404040"/>
                </a:solidFill>
                <a:latin typeface="微软雅黑" panose="020B0503020204020204" pitchFamily="34" charset="-122"/>
              </a:rPr>
              <a:t>，理论上不应征收个人所得税。</a:t>
            </a:r>
            <a:endParaRPr lang="en-US" altLang="zh-CN" sz="1400" kern="0" dirty="0">
              <a:solidFill>
                <a:srgbClr val="404040"/>
              </a:solidFill>
              <a:latin typeface="微软雅黑" panose="020B0503020204020204" pitchFamily="34" charset="-122"/>
            </a:endParaRPr>
          </a:p>
        </p:txBody>
      </p:sp>
    </p:spTree>
    <p:extLst>
      <p:ext uri="{BB962C8B-B14F-4D97-AF65-F5344CB8AC3E}">
        <p14:creationId xmlns:p14="http://schemas.microsoft.com/office/powerpoint/2010/main" val="3081352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D9A6C57B-F8EA-49C6-A638-01CB05D79E68}"/>
              </a:ext>
            </a:extLst>
          </p:cNvPr>
          <p:cNvGrpSpPr/>
          <p:nvPr/>
        </p:nvGrpSpPr>
        <p:grpSpPr>
          <a:xfrm>
            <a:off x="1130791" y="1202690"/>
            <a:ext cx="4522788" cy="5474714"/>
            <a:chOff x="2007740" y="499486"/>
            <a:chExt cx="6030384" cy="7299619"/>
          </a:xfrm>
        </p:grpSpPr>
        <p:sp>
          <p:nvSpPr>
            <p:cNvPr id="16" name="任意多边形 2">
              <a:extLst>
                <a:ext uri="{FF2B5EF4-FFF2-40B4-BE49-F238E27FC236}">
                  <a16:creationId xmlns:a16="http://schemas.microsoft.com/office/drawing/2014/main" id="{F0D9154C-BF2A-4291-A585-F36E69112BB1}"/>
                </a:ext>
              </a:extLst>
            </p:cNvPr>
            <p:cNvSpPr/>
            <p:nvPr/>
          </p:nvSpPr>
          <p:spPr>
            <a:xfrm>
              <a:off x="2183424" y="1461805"/>
              <a:ext cx="5854700" cy="6337300"/>
            </a:xfrm>
            <a:custGeom>
              <a:avLst/>
              <a:gdLst>
                <a:gd name="connsiteX0" fmla="*/ 5854700 w 5854700"/>
                <a:gd name="connsiteY0" fmla="*/ 3708400 h 6337300"/>
                <a:gd name="connsiteX1" fmla="*/ 4076700 w 5854700"/>
                <a:gd name="connsiteY1" fmla="*/ 6337300 h 6337300"/>
                <a:gd name="connsiteX2" fmla="*/ 584200 w 5854700"/>
                <a:gd name="connsiteY2" fmla="*/ 3416300 h 6337300"/>
                <a:gd name="connsiteX3" fmla="*/ 990600 w 5854700"/>
                <a:gd name="connsiteY3" fmla="*/ 1765300 h 6337300"/>
                <a:gd name="connsiteX4" fmla="*/ 0 w 5854700"/>
                <a:gd name="connsiteY4" fmla="*/ 914400 h 6337300"/>
                <a:gd name="connsiteX5" fmla="*/ 1422400 w 5854700"/>
                <a:gd name="connsiteY5" fmla="*/ 0 h 6337300"/>
                <a:gd name="connsiteX6" fmla="*/ 5854700 w 5854700"/>
                <a:gd name="connsiteY6" fmla="*/ 3708400 h 633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700" h="6337300">
                  <a:moveTo>
                    <a:pt x="5854700" y="3708400"/>
                  </a:moveTo>
                  <a:lnTo>
                    <a:pt x="4076700" y="6337300"/>
                  </a:lnTo>
                  <a:lnTo>
                    <a:pt x="584200" y="3416300"/>
                  </a:lnTo>
                  <a:lnTo>
                    <a:pt x="990600" y="1765300"/>
                  </a:lnTo>
                  <a:lnTo>
                    <a:pt x="0" y="914400"/>
                  </a:lnTo>
                  <a:lnTo>
                    <a:pt x="1422400" y="0"/>
                  </a:lnTo>
                  <a:lnTo>
                    <a:pt x="5854700" y="3708400"/>
                  </a:lnTo>
                  <a:close/>
                </a:path>
              </a:pathLst>
            </a:custGeom>
            <a:gradFill flip="none" rotWithShape="0">
              <a:gsLst>
                <a:gs pos="0">
                  <a:srgbClr val="71ADC8">
                    <a:alpha val="70000"/>
                  </a:srgbClr>
                </a:gs>
                <a:gs pos="88000">
                  <a:schemeClr val="bg1">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19" b="0" i="0" u="none" strike="noStrike" kern="1200" cap="none" spc="0" normalizeH="0" baseline="0" noProof="0">
                <a:ln>
                  <a:noFill/>
                </a:ln>
                <a:solidFill>
                  <a:prstClr val="white"/>
                </a:solidFill>
                <a:effectLst/>
                <a:uLnTx/>
                <a:uFillTx/>
                <a:latin typeface="Arial"/>
                <a:ea typeface="微软雅黑"/>
                <a:cs typeface="+mn-cs"/>
              </a:endParaRPr>
            </a:p>
          </p:txBody>
        </p:sp>
        <p:sp>
          <p:nvSpPr>
            <p:cNvPr id="24" name="文本框 23">
              <a:extLst>
                <a:ext uri="{FF2B5EF4-FFF2-40B4-BE49-F238E27FC236}">
                  <a16:creationId xmlns:a16="http://schemas.microsoft.com/office/drawing/2014/main" id="{B2CC0EEA-93FE-4D25-8932-A90E54C2D359}"/>
                </a:ext>
              </a:extLst>
            </p:cNvPr>
            <p:cNvSpPr txBox="1"/>
            <p:nvPr/>
          </p:nvSpPr>
          <p:spPr>
            <a:xfrm>
              <a:off x="2007740" y="499486"/>
              <a:ext cx="1926169" cy="541686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5800" b="0" i="0" u="none" strike="noStrike" kern="1200" cap="none" spc="0" normalizeH="0" baseline="0" noProof="0" dirty="0">
                  <a:ln>
                    <a:noFill/>
                  </a:ln>
                  <a:solidFill>
                    <a:srgbClr val="FFFFFF"/>
                  </a:solidFill>
                  <a:effectLst>
                    <a:outerShdw blurRad="63500" sx="102000" sy="102000" algn="ctr" rotWithShape="0">
                      <a:srgbClr val="71ADC8">
                        <a:alpha val="40000"/>
                      </a:srgbClr>
                    </a:outerShdw>
                  </a:effectLst>
                  <a:uLnTx/>
                  <a:uFillTx/>
                  <a:latin typeface="Impact" panose="020B0806030902050204" pitchFamily="34" charset="0"/>
                  <a:ea typeface="微软雅黑"/>
                  <a:cs typeface="+mn-cs"/>
                </a:rPr>
                <a:t>1</a:t>
              </a:r>
              <a:endParaRPr kumimoji="0" lang="zh-CN" altLang="en-US" sz="25800" b="0" i="0" u="none" strike="noStrike" kern="1200" cap="none" spc="0" normalizeH="0" baseline="0" noProof="0" dirty="0">
                <a:ln>
                  <a:noFill/>
                </a:ln>
                <a:solidFill>
                  <a:srgbClr val="FFFFFF"/>
                </a:solidFill>
                <a:effectLst>
                  <a:outerShdw blurRad="63500" sx="102000" sy="102000" algn="ctr" rotWithShape="0">
                    <a:srgbClr val="71ADC8">
                      <a:alpha val="40000"/>
                    </a:srgbClr>
                  </a:outerShdw>
                </a:effectLst>
                <a:uLnTx/>
                <a:uFillTx/>
                <a:latin typeface="Impact" panose="020B0806030902050204" pitchFamily="34" charset="0"/>
                <a:ea typeface="微软雅黑"/>
                <a:cs typeface="+mn-cs"/>
              </a:endParaRPr>
            </a:p>
          </p:txBody>
        </p:sp>
      </p:grpSp>
      <p:sp>
        <p:nvSpPr>
          <p:cNvPr id="26" name="雷锋PPT网www.lfppt.com">
            <a:extLst>
              <a:ext uri="{FF2B5EF4-FFF2-40B4-BE49-F238E27FC236}">
                <a16:creationId xmlns:a16="http://schemas.microsoft.com/office/drawing/2014/main" id="{87311617-BD08-4B06-A1B2-6C5C10D7FE6D}"/>
              </a:ext>
            </a:extLst>
          </p:cNvPr>
          <p:cNvSpPr txBox="1"/>
          <p:nvPr/>
        </p:nvSpPr>
        <p:spPr>
          <a:xfrm>
            <a:off x="2707181" y="2340502"/>
            <a:ext cx="6532197" cy="784830"/>
          </a:xfrm>
          <a:prstGeom prst="rect">
            <a:avLst/>
          </a:prstGeom>
          <a:noFill/>
        </p:spPr>
        <p:txBody>
          <a:bodyPr wrap="square" rtlCol="0">
            <a:spAutoFit/>
          </a:bodyPr>
          <a:lstStyle/>
          <a:p>
            <a:pPr lvl="0">
              <a:defRPr/>
            </a:pPr>
            <a:r>
              <a:rPr lang="zh-CN" altLang="en-US" sz="4400" b="1" dirty="0" smtClean="0">
                <a:solidFill>
                  <a:srgbClr val="FFCC00">
                    <a:lumMod val="50000"/>
                  </a:srgbClr>
                </a:solidFill>
                <a:effectLst>
                  <a:outerShdw blurRad="254000" dist="254000" dir="2700000" algn="tl" rotWithShape="0">
                    <a:srgbClr val="82A8BA"/>
                  </a:outerShdw>
                </a:effectLst>
                <a:latin typeface="微软雅黑" panose="020B0503020204020204" pitchFamily="34" charset="-122"/>
                <a:ea typeface="微软雅黑" panose="020B0503020204020204" pitchFamily="34" charset="-122"/>
              </a:rPr>
              <a:t>破产法律制度概述</a:t>
            </a:r>
            <a:endParaRPr kumimoji="0" lang="zh-CN" altLang="en-US" sz="4400" b="1" i="0" u="none" strike="noStrike" kern="1200" cap="none" spc="0" normalizeH="0" baseline="0" noProof="0" dirty="0">
              <a:ln>
                <a:noFill/>
              </a:ln>
              <a:solidFill>
                <a:srgbClr val="FFCC00">
                  <a:lumMod val="50000"/>
                </a:srgbClr>
              </a:solidFill>
              <a:effectLst>
                <a:outerShdw blurRad="254000" dist="254000" dir="2700000" algn="tl" rotWithShape="0">
                  <a:srgbClr val="82A8BA"/>
                </a:outerShdw>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46342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50</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6" name="灯片编号占位符 2"/>
          <p:cNvSpPr txBox="1">
            <a:spLocks/>
          </p:cNvSpPr>
          <p:nvPr/>
        </p:nvSpPr>
        <p:spPr>
          <a:xfrm>
            <a:off x="8514012" y="6426000"/>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50</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00" name="文本框 199"/>
          <p:cNvSpPr txBox="1"/>
          <p:nvPr/>
        </p:nvSpPr>
        <p:spPr>
          <a:xfrm>
            <a:off x="157582" y="997590"/>
            <a:ext cx="8986418" cy="707886"/>
          </a:xfrm>
          <a:prstGeom prst="rect">
            <a:avLst/>
          </a:prstGeom>
          <a:noFill/>
        </p:spPr>
        <p:txBody>
          <a:bodyPr wrap="square" rtlCol="0">
            <a:spAutoFit/>
          </a:bodyPr>
          <a:lstStyle/>
          <a:p>
            <a:pPr>
              <a:defRPr/>
            </a:pPr>
            <a:r>
              <a:rPr lang="zh-CN" altLang="en-US" sz="4000" b="1" dirty="0" smtClean="0">
                <a:solidFill>
                  <a:srgbClr val="00B0F0"/>
                </a:solidFill>
                <a:latin typeface="微软雅黑" panose="020B0503020204020204" pitchFamily="34" charset="-122"/>
                <a:ea typeface="微软雅黑" panose="020B0503020204020204" pitchFamily="34" charset="-122"/>
                <a:sym typeface="+mn-lt"/>
              </a:rPr>
              <a:t>税收债权未收完全清偿的处理</a:t>
            </a:r>
            <a:endParaRPr lang="zh-CN" altLang="en-US" sz="4000" b="1" dirty="0">
              <a:solidFill>
                <a:srgbClr val="00B0F0"/>
              </a:solidFill>
              <a:latin typeface="微软雅黑" panose="020B0503020204020204" pitchFamily="34" charset="-122"/>
              <a:ea typeface="微软雅黑" panose="020B0503020204020204" pitchFamily="34" charset="-122"/>
              <a:sym typeface="+mn-lt"/>
            </a:endParaRPr>
          </a:p>
        </p:txBody>
      </p:sp>
      <p:grpSp>
        <p:nvGrpSpPr>
          <p:cNvPr id="14" name="组合 13"/>
          <p:cNvGrpSpPr/>
          <p:nvPr/>
        </p:nvGrpSpPr>
        <p:grpSpPr>
          <a:xfrm>
            <a:off x="157583" y="324334"/>
            <a:ext cx="8161943" cy="515130"/>
            <a:chOff x="422694" y="411418"/>
            <a:chExt cx="6466283" cy="343261"/>
          </a:xfrm>
        </p:grpSpPr>
        <p:sp>
          <p:nvSpPr>
            <p:cNvPr id="15" name="矩形 14"/>
            <p:cNvSpPr/>
            <p:nvPr/>
          </p:nvSpPr>
          <p:spPr>
            <a:xfrm>
              <a:off x="581457" y="411418"/>
              <a:ext cx="6307520" cy="308901"/>
            </a:xfrm>
            <a:prstGeom prst="rect">
              <a:avLst/>
            </a:prstGeom>
            <a:solidFill>
              <a:schemeClr val="tx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dirty="0">
                <a:solidFill>
                  <a:srgbClr val="FF0000"/>
                </a:solidFill>
              </a:endParaRPr>
            </a:p>
          </p:txBody>
        </p:sp>
        <p:sp>
          <p:nvSpPr>
            <p:cNvPr id="16" name="矩形 15"/>
            <p:cNvSpPr/>
            <p:nvPr/>
          </p:nvSpPr>
          <p:spPr>
            <a:xfrm>
              <a:off x="791636" y="417998"/>
              <a:ext cx="1273120" cy="290962"/>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问题产生的根源</a:t>
              </a:r>
            </a:p>
          </p:txBody>
        </p:sp>
        <p:sp>
          <p:nvSpPr>
            <p:cNvPr id="17" name="矩形 16"/>
            <p:cNvSpPr/>
            <p:nvPr/>
          </p:nvSpPr>
          <p:spPr>
            <a:xfrm>
              <a:off x="2179142" y="414449"/>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破产程序启动前</a:t>
              </a:r>
            </a:p>
          </p:txBody>
        </p:sp>
        <p:sp>
          <p:nvSpPr>
            <p:cNvPr id="18" name="矩形 17"/>
            <p:cNvSpPr/>
            <p:nvPr/>
          </p:nvSpPr>
          <p:spPr>
            <a:xfrm>
              <a:off x="4591252"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solidFill>
                    <a:schemeClr val="tx1"/>
                  </a:solidFill>
                </a:rPr>
                <a:t>破产重整</a:t>
              </a:r>
              <a:endParaRPr lang="zh-CN" altLang="en-US" sz="1400" b="1" dirty="0">
                <a:solidFill>
                  <a:schemeClr val="tx1"/>
                </a:solidFill>
              </a:endParaRPr>
            </a:p>
          </p:txBody>
        </p:sp>
        <p:sp>
          <p:nvSpPr>
            <p:cNvPr id="19" name="矩形 18"/>
            <p:cNvSpPr/>
            <p:nvPr/>
          </p:nvSpPr>
          <p:spPr>
            <a:xfrm>
              <a:off x="5740114"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破产清算</a:t>
              </a:r>
              <a:endParaRPr lang="zh-CN" altLang="en-US" sz="1400" dirty="0">
                <a:solidFill>
                  <a:schemeClr val="tx1"/>
                </a:solidFill>
              </a:endParaRPr>
            </a:p>
          </p:txBody>
        </p:sp>
        <p:sp>
          <p:nvSpPr>
            <p:cNvPr id="20" name="矩形 19"/>
            <p:cNvSpPr/>
            <p:nvPr/>
          </p:nvSpPr>
          <p:spPr>
            <a:xfrm>
              <a:off x="4592762" y="708960"/>
              <a:ext cx="1151792" cy="45719"/>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1" name="矩形 20"/>
            <p:cNvSpPr/>
            <p:nvPr/>
          </p:nvSpPr>
          <p:spPr>
            <a:xfrm>
              <a:off x="422694" y="411418"/>
              <a:ext cx="158762" cy="31287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2" name="矩形 21"/>
            <p:cNvSpPr/>
            <p:nvPr/>
          </p:nvSpPr>
          <p:spPr>
            <a:xfrm>
              <a:off x="3442390" y="414301"/>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破产裁定受理后</a:t>
              </a:r>
              <a:endParaRPr lang="zh-CN" altLang="en-US" sz="1400" dirty="0">
                <a:solidFill>
                  <a:schemeClr val="tx1"/>
                </a:solidFill>
              </a:endParaRPr>
            </a:p>
          </p:txBody>
        </p:sp>
      </p:grpSp>
      <p:sp>
        <p:nvSpPr>
          <p:cNvPr id="23" name="矩形 22"/>
          <p:cNvSpPr/>
          <p:nvPr/>
        </p:nvSpPr>
        <p:spPr>
          <a:xfrm>
            <a:off x="257780" y="1815599"/>
            <a:ext cx="8591366" cy="4946708"/>
          </a:xfrm>
          <a:prstGeom prst="rect">
            <a:avLst/>
          </a:prstGeom>
          <a:noFill/>
          <a:ln w="25400" cap="flat" cmpd="sng" algn="ctr">
            <a:solidFill>
              <a:srgbClr val="00AEEE"/>
            </a:solidFill>
            <a:prstDash val="solid"/>
          </a:ln>
          <a:effectLst/>
        </p:spPr>
        <p:txBody>
          <a:bodyPr rtlCol="0" anchor="ctr"/>
          <a:lstStyle/>
          <a:p>
            <a:pPr marL="342900" lvl="0" indent="-342900" algn="just">
              <a:lnSpc>
                <a:spcPts val="2160"/>
              </a:lnSpc>
              <a:spcBef>
                <a:spcPts val="600"/>
              </a:spcBef>
              <a:buClr>
                <a:srgbClr val="00AEEE"/>
              </a:buClr>
              <a:buFont typeface="Wingdings" panose="05000000000000000000" pitchFamily="2" charset="2"/>
              <a:buChar char="Ø"/>
              <a:defRPr/>
            </a:pPr>
            <a:r>
              <a:rPr lang="zh-CN" altLang="en-US" kern="0" dirty="0" smtClean="0">
                <a:solidFill>
                  <a:srgbClr val="404040"/>
                </a:solidFill>
                <a:latin typeface="微软雅黑" panose="020B0503020204020204" pitchFamily="34" charset="-122"/>
              </a:rPr>
              <a:t>未受偿的滞纳金和罚款不再清偿</a:t>
            </a:r>
            <a:endParaRPr lang="en-US" altLang="zh-CN" kern="0" dirty="0" smtClean="0">
              <a:solidFill>
                <a:srgbClr val="404040"/>
              </a:solidFill>
              <a:latin typeface="微软雅黑" panose="020B0503020204020204" pitchFamily="34" charset="-122"/>
            </a:endParaRPr>
          </a:p>
          <a:p>
            <a:pPr marL="800100" lvl="1" indent="-342900" algn="just">
              <a:lnSpc>
                <a:spcPts val="2160"/>
              </a:lnSpc>
              <a:spcBef>
                <a:spcPts val="600"/>
              </a:spcBef>
              <a:buClr>
                <a:srgbClr val="00AEEE"/>
              </a:buClr>
              <a:buFont typeface="Arial" panose="020B0604020202020204" pitchFamily="34" charset="0"/>
              <a:buChar char="•"/>
              <a:defRPr/>
            </a:pPr>
            <a:r>
              <a:rPr lang="zh-CN" altLang="en-US" sz="1200" kern="0" dirty="0">
                <a:solidFill>
                  <a:srgbClr val="404040"/>
                </a:solidFill>
                <a:latin typeface="微软雅黑" panose="020B0503020204020204" pitchFamily="34" charset="-122"/>
              </a:rPr>
              <a:t>企业破产法第</a:t>
            </a:r>
            <a:r>
              <a:rPr lang="en-US" altLang="zh-CN" sz="1200" kern="0" dirty="0">
                <a:solidFill>
                  <a:srgbClr val="404040"/>
                </a:solidFill>
                <a:latin typeface="微软雅黑" panose="020B0503020204020204" pitchFamily="34" charset="-122"/>
              </a:rPr>
              <a:t>92</a:t>
            </a:r>
            <a:r>
              <a:rPr lang="zh-CN" altLang="en-US" sz="1200" kern="0" dirty="0">
                <a:solidFill>
                  <a:srgbClr val="404040"/>
                </a:solidFill>
                <a:latin typeface="微软雅黑" panose="020B0503020204020204" pitchFamily="34" charset="-122"/>
              </a:rPr>
              <a:t>条和第</a:t>
            </a:r>
            <a:r>
              <a:rPr lang="en-US" altLang="zh-CN" sz="1200" kern="0" dirty="0">
                <a:solidFill>
                  <a:srgbClr val="404040"/>
                </a:solidFill>
                <a:latin typeface="微软雅黑" panose="020B0503020204020204" pitchFamily="34" charset="-122"/>
              </a:rPr>
              <a:t>94</a:t>
            </a:r>
            <a:r>
              <a:rPr lang="zh-CN" altLang="en-US" sz="1200" kern="0" dirty="0">
                <a:solidFill>
                  <a:srgbClr val="404040"/>
                </a:solidFill>
                <a:latin typeface="微软雅黑" panose="020B0503020204020204" pitchFamily="34" charset="-122"/>
              </a:rPr>
              <a:t>条规定：经人民法院裁定批准的重整计划</a:t>
            </a:r>
            <a:r>
              <a:rPr lang="en-US" altLang="zh-CN" sz="1200" kern="0" dirty="0">
                <a:solidFill>
                  <a:srgbClr val="404040"/>
                </a:solidFill>
                <a:latin typeface="微软雅黑" panose="020B0503020204020204" pitchFamily="34" charset="-122"/>
              </a:rPr>
              <a:t>,</a:t>
            </a:r>
            <a:r>
              <a:rPr lang="zh-CN" altLang="en-US" sz="1200" kern="0" dirty="0">
                <a:solidFill>
                  <a:srgbClr val="404040"/>
                </a:solidFill>
                <a:latin typeface="微软雅黑" panose="020B0503020204020204" pitchFamily="34" charset="-122"/>
              </a:rPr>
              <a:t>对债务人和全体债权人均有约束力。按照重整计划减免的债务，自重整计划执行完毕时起</a:t>
            </a:r>
            <a:r>
              <a:rPr lang="en-US" altLang="zh-CN" sz="1200" kern="0" dirty="0">
                <a:solidFill>
                  <a:srgbClr val="404040"/>
                </a:solidFill>
                <a:latin typeface="微软雅黑" panose="020B0503020204020204" pitchFamily="34" charset="-122"/>
              </a:rPr>
              <a:t>,</a:t>
            </a:r>
            <a:r>
              <a:rPr lang="zh-CN" altLang="en-US" sz="1200" kern="0" dirty="0">
                <a:solidFill>
                  <a:srgbClr val="404040"/>
                </a:solidFill>
                <a:latin typeface="微软雅黑" panose="020B0503020204020204" pitchFamily="34" charset="-122"/>
              </a:rPr>
              <a:t>债务人不再承担清偿责任。</a:t>
            </a:r>
          </a:p>
          <a:p>
            <a:pPr marL="800100" lvl="1" indent="-342900" algn="just">
              <a:lnSpc>
                <a:spcPts val="2160"/>
              </a:lnSpc>
              <a:spcBef>
                <a:spcPts val="600"/>
              </a:spcBef>
              <a:buClr>
                <a:srgbClr val="00AEEE"/>
              </a:buClr>
              <a:buFont typeface="Arial" panose="020B0604020202020204" pitchFamily="34" charset="0"/>
              <a:buChar char="•"/>
              <a:defRPr/>
            </a:pPr>
            <a:r>
              <a:rPr lang="en-US" altLang="zh-CN" sz="1200" kern="0" dirty="0" smtClean="0">
                <a:solidFill>
                  <a:srgbClr val="404040"/>
                </a:solidFill>
                <a:latin typeface="微软雅黑" panose="020B0503020204020204" pitchFamily="34" charset="-122"/>
              </a:rPr>
              <a:t>《</a:t>
            </a:r>
            <a:r>
              <a:rPr lang="zh-CN" altLang="en-US" sz="1200" kern="0" dirty="0">
                <a:solidFill>
                  <a:srgbClr val="404040"/>
                </a:solidFill>
                <a:latin typeface="微软雅黑" panose="020B0503020204020204" pitchFamily="34" charset="-122"/>
              </a:rPr>
              <a:t>欠缴税金核算管理暂行办法</a:t>
            </a:r>
            <a:r>
              <a:rPr lang="en-US" altLang="zh-CN" sz="1200" kern="0" dirty="0" smtClean="0">
                <a:solidFill>
                  <a:srgbClr val="404040"/>
                </a:solidFill>
                <a:latin typeface="微软雅黑" panose="020B0503020204020204" pitchFamily="34" charset="-122"/>
              </a:rPr>
              <a:t>》</a:t>
            </a:r>
            <a:r>
              <a:rPr lang="zh-CN" altLang="en-US" sz="1200" kern="0" dirty="0" smtClean="0">
                <a:solidFill>
                  <a:srgbClr val="404040"/>
                </a:solidFill>
                <a:latin typeface="微软雅黑" panose="020B0503020204020204" pitchFamily="34" charset="-122"/>
              </a:rPr>
              <a:t>中关于</a:t>
            </a:r>
            <a:r>
              <a:rPr lang="zh-CN" altLang="en-US" sz="1200" kern="0" dirty="0">
                <a:solidFill>
                  <a:srgbClr val="404040"/>
                </a:solidFill>
                <a:latin typeface="微软雅黑" panose="020B0503020204020204" pitchFamily="34" charset="-122"/>
              </a:rPr>
              <a:t>企业破产情况下的死欠核销规定</a:t>
            </a:r>
            <a:r>
              <a:rPr lang="en-US" altLang="zh-CN" sz="1200" kern="0" dirty="0">
                <a:solidFill>
                  <a:srgbClr val="404040"/>
                </a:solidFill>
                <a:latin typeface="微软雅黑" panose="020B0503020204020204" pitchFamily="34" charset="-122"/>
              </a:rPr>
              <a:t>,</a:t>
            </a:r>
            <a:r>
              <a:rPr lang="zh-CN" altLang="en-US" sz="1200" kern="0" dirty="0" smtClean="0">
                <a:solidFill>
                  <a:srgbClr val="404040"/>
                </a:solidFill>
                <a:latin typeface="微软雅黑" panose="020B0503020204020204" pitchFamily="34" charset="-122"/>
              </a:rPr>
              <a:t>只</a:t>
            </a:r>
            <a:r>
              <a:rPr lang="zh-CN" altLang="en-US" sz="1200" kern="0" dirty="0">
                <a:solidFill>
                  <a:srgbClr val="404040"/>
                </a:solidFill>
                <a:latin typeface="微软雅黑" panose="020B0503020204020204" pitchFamily="34" charset="-122"/>
              </a:rPr>
              <a:t>适用于破产清算</a:t>
            </a:r>
            <a:r>
              <a:rPr lang="en-US" altLang="zh-CN" sz="1200" kern="0" dirty="0">
                <a:solidFill>
                  <a:srgbClr val="404040"/>
                </a:solidFill>
                <a:latin typeface="微软雅黑" panose="020B0503020204020204" pitchFamily="34" charset="-122"/>
              </a:rPr>
              <a:t>,</a:t>
            </a:r>
            <a:r>
              <a:rPr lang="zh-CN" altLang="en-US" sz="1200" kern="0" dirty="0">
                <a:solidFill>
                  <a:srgbClr val="404040"/>
                </a:solidFill>
                <a:latin typeface="微软雅黑" panose="020B0503020204020204" pitchFamily="34" charset="-122"/>
              </a:rPr>
              <a:t>未考虑到破产重整</a:t>
            </a:r>
            <a:r>
              <a:rPr lang="zh-CN" altLang="en-US" sz="1200" kern="0" dirty="0" smtClean="0">
                <a:solidFill>
                  <a:srgbClr val="404040"/>
                </a:solidFill>
                <a:latin typeface="微软雅黑" panose="020B0503020204020204" pitchFamily="34" charset="-122"/>
              </a:rPr>
              <a:t>。</a:t>
            </a:r>
            <a:endParaRPr lang="en-US" altLang="zh-CN" sz="1200" kern="0" dirty="0" smtClean="0">
              <a:solidFill>
                <a:srgbClr val="404040"/>
              </a:solidFill>
              <a:latin typeface="微软雅黑" panose="020B0503020204020204" pitchFamily="34" charset="-122"/>
            </a:endParaRPr>
          </a:p>
          <a:p>
            <a:pPr marL="800100" lvl="1" indent="-342900" algn="just">
              <a:lnSpc>
                <a:spcPts val="2160"/>
              </a:lnSpc>
              <a:spcBef>
                <a:spcPts val="600"/>
              </a:spcBef>
              <a:buClr>
                <a:srgbClr val="00AEEE"/>
              </a:buClr>
              <a:buFont typeface="Arial" panose="020B0604020202020204" pitchFamily="34" charset="0"/>
              <a:buChar char="•"/>
              <a:defRPr/>
            </a:pPr>
            <a:r>
              <a:rPr lang="en-US" altLang="zh-CN" sz="1200" kern="0" dirty="0">
                <a:solidFill>
                  <a:srgbClr val="404040"/>
                </a:solidFill>
                <a:latin typeface="微软雅黑" panose="020B0503020204020204" pitchFamily="34" charset="-122"/>
              </a:rPr>
              <a:t>2018</a:t>
            </a:r>
            <a:r>
              <a:rPr lang="zh-CN" altLang="en-US" sz="1200" kern="0" dirty="0">
                <a:solidFill>
                  <a:srgbClr val="404040"/>
                </a:solidFill>
                <a:latin typeface="微软雅黑" panose="020B0503020204020204" pitchFamily="34" charset="-122"/>
              </a:rPr>
              <a:t>年</a:t>
            </a:r>
            <a:r>
              <a:rPr lang="en-US" altLang="zh-CN" sz="1200" kern="0" dirty="0">
                <a:solidFill>
                  <a:srgbClr val="404040"/>
                </a:solidFill>
                <a:latin typeface="微软雅黑" panose="020B0503020204020204" pitchFamily="34" charset="-122"/>
              </a:rPr>
              <a:t>12</a:t>
            </a:r>
            <a:r>
              <a:rPr lang="zh-CN" altLang="en-US" sz="1200" kern="0" dirty="0">
                <a:solidFill>
                  <a:srgbClr val="404040"/>
                </a:solidFill>
                <a:latin typeface="微软雅黑" panose="020B0503020204020204" pitchFamily="34" charset="-122"/>
              </a:rPr>
              <a:t>月</a:t>
            </a:r>
            <a:r>
              <a:rPr lang="en-US" altLang="zh-CN" sz="1200" kern="0" dirty="0">
                <a:solidFill>
                  <a:srgbClr val="404040"/>
                </a:solidFill>
                <a:latin typeface="微软雅黑" panose="020B0503020204020204" pitchFamily="34" charset="-122"/>
              </a:rPr>
              <a:t>05</a:t>
            </a:r>
            <a:r>
              <a:rPr lang="zh-CN" altLang="en-US" sz="1200" kern="0" dirty="0" smtClean="0">
                <a:solidFill>
                  <a:srgbClr val="404040"/>
                </a:solidFill>
                <a:latin typeface="微软雅黑" panose="020B0503020204020204" pitchFamily="34" charset="-122"/>
              </a:rPr>
              <a:t>日，对</a:t>
            </a:r>
            <a:r>
              <a:rPr lang="zh-CN" altLang="en-US" sz="1200" kern="0" dirty="0">
                <a:solidFill>
                  <a:srgbClr val="404040"/>
                </a:solidFill>
                <a:latin typeface="微软雅黑" panose="020B0503020204020204" pitchFamily="34" charset="-122"/>
              </a:rPr>
              <a:t>十二届全国人大五次会议第</a:t>
            </a:r>
            <a:r>
              <a:rPr lang="en-US" altLang="zh-CN" sz="1200" kern="0" dirty="0">
                <a:solidFill>
                  <a:srgbClr val="404040"/>
                </a:solidFill>
                <a:latin typeface="微软雅黑" panose="020B0503020204020204" pitchFamily="34" charset="-122"/>
              </a:rPr>
              <a:t>2304</a:t>
            </a:r>
            <a:r>
              <a:rPr lang="zh-CN" altLang="en-US" sz="1200" kern="0" dirty="0">
                <a:solidFill>
                  <a:srgbClr val="404040"/>
                </a:solidFill>
                <a:latin typeface="微软雅黑" panose="020B0503020204020204" pitchFamily="34" charset="-122"/>
              </a:rPr>
              <a:t>号建议的答复：</a:t>
            </a:r>
            <a:r>
              <a:rPr lang="en-US" altLang="zh-CN" sz="1200" kern="0" dirty="0">
                <a:solidFill>
                  <a:srgbClr val="404040"/>
                </a:solidFill>
                <a:latin typeface="微软雅黑" panose="020B0503020204020204" pitchFamily="34" charset="-122"/>
              </a:rPr>
              <a:t>《</a:t>
            </a:r>
            <a:r>
              <a:rPr lang="zh-CN" altLang="en-US" sz="1200" kern="0" dirty="0">
                <a:solidFill>
                  <a:srgbClr val="404040"/>
                </a:solidFill>
                <a:latin typeface="微软雅黑" panose="020B0503020204020204" pitchFamily="34" charset="-122"/>
              </a:rPr>
              <a:t>欠缴税金核算管理暂行办法</a:t>
            </a:r>
            <a:r>
              <a:rPr lang="en-US" altLang="zh-CN" sz="1200" kern="0" dirty="0">
                <a:solidFill>
                  <a:srgbClr val="404040"/>
                </a:solidFill>
                <a:latin typeface="微软雅黑" panose="020B0503020204020204" pitchFamily="34" charset="-122"/>
              </a:rPr>
              <a:t>》</a:t>
            </a:r>
            <a:r>
              <a:rPr lang="zh-CN" altLang="en-US" sz="1200" kern="0" dirty="0">
                <a:solidFill>
                  <a:srgbClr val="404040"/>
                </a:solidFill>
                <a:latin typeface="微软雅黑" panose="020B0503020204020204" pitchFamily="34" charset="-122"/>
              </a:rPr>
              <a:t>第八条规定，只有在纳税人已消亡的情形下，税务机关依照法律法规规定，根据法院判决书或法定清算报告核销欠缴税款和滞纳金。由于破产重整企业并未依法注销，因此不符合对欠缴税款和滞纳金进行核销的条件。并且，税务机关的核销行为属于内部管理措施，并不产生免除企业补缴欠税及滞纳金的法律效果</a:t>
            </a:r>
            <a:r>
              <a:rPr lang="zh-CN" altLang="en-US" sz="1200" kern="0" dirty="0" smtClean="0">
                <a:solidFill>
                  <a:srgbClr val="404040"/>
                </a:solidFill>
                <a:latin typeface="微软雅黑" panose="020B0503020204020204" pitchFamily="34" charset="-122"/>
              </a:rPr>
              <a:t>。</a:t>
            </a:r>
            <a:endParaRPr lang="en-US" altLang="zh-CN" sz="1200" kern="0" dirty="0" smtClean="0">
              <a:solidFill>
                <a:srgbClr val="404040"/>
              </a:solidFill>
              <a:latin typeface="微软雅黑" panose="020B0503020204020204" pitchFamily="34" charset="-122"/>
            </a:endParaRPr>
          </a:p>
          <a:p>
            <a:pPr marL="800100" lvl="1" indent="-342900" algn="just">
              <a:lnSpc>
                <a:spcPts val="2160"/>
              </a:lnSpc>
              <a:spcBef>
                <a:spcPts val="600"/>
              </a:spcBef>
              <a:buClr>
                <a:srgbClr val="00AEEE"/>
              </a:buClr>
              <a:buFont typeface="Arial" panose="020B0604020202020204" pitchFamily="34" charset="0"/>
              <a:buChar char="•"/>
              <a:defRPr/>
            </a:pPr>
            <a:r>
              <a:rPr lang="zh-CN" altLang="en-US" sz="1200" b="1" kern="0" dirty="0" smtClean="0">
                <a:solidFill>
                  <a:srgbClr val="404040"/>
                </a:solidFill>
                <a:latin typeface="微软雅黑" panose="020B0503020204020204" pitchFamily="34" charset="-122"/>
              </a:rPr>
              <a:t>地方层面：</a:t>
            </a:r>
            <a:r>
              <a:rPr lang="en-US" altLang="zh-CN" sz="1200" kern="0" dirty="0" smtClean="0">
                <a:solidFill>
                  <a:srgbClr val="404040"/>
                </a:solidFill>
                <a:latin typeface="微软雅黑" panose="020B0503020204020204" pitchFamily="34" charset="-122"/>
              </a:rPr>
              <a:t>2020</a:t>
            </a:r>
            <a:r>
              <a:rPr lang="zh-CN" altLang="en-US" sz="1200" kern="0" dirty="0" smtClean="0">
                <a:solidFill>
                  <a:srgbClr val="404040"/>
                </a:solidFill>
                <a:latin typeface="微软雅黑" panose="020B0503020204020204" pitchFamily="34" charset="-122"/>
              </a:rPr>
              <a:t>年</a:t>
            </a:r>
            <a:r>
              <a:rPr lang="en-US" altLang="zh-CN" sz="1200" kern="0" dirty="0" smtClean="0">
                <a:solidFill>
                  <a:srgbClr val="404040"/>
                </a:solidFill>
                <a:latin typeface="微软雅黑" panose="020B0503020204020204" pitchFamily="34" charset="-122"/>
              </a:rPr>
              <a:t>04</a:t>
            </a:r>
            <a:r>
              <a:rPr lang="zh-CN" altLang="en-US" sz="1200" kern="0" dirty="0" smtClean="0">
                <a:solidFill>
                  <a:srgbClr val="404040"/>
                </a:solidFill>
                <a:latin typeface="微软雅黑" panose="020B0503020204020204" pitchFamily="34" charset="-122"/>
              </a:rPr>
              <a:t>月</a:t>
            </a:r>
            <a:r>
              <a:rPr lang="en-US" altLang="zh-CN" sz="1200" kern="0" dirty="0" smtClean="0">
                <a:solidFill>
                  <a:srgbClr val="404040"/>
                </a:solidFill>
                <a:latin typeface="微软雅黑" panose="020B0503020204020204" pitchFamily="34" charset="-122"/>
              </a:rPr>
              <a:t>08</a:t>
            </a:r>
            <a:r>
              <a:rPr lang="zh-CN" altLang="en-US" sz="1200" kern="0" dirty="0" smtClean="0">
                <a:solidFill>
                  <a:srgbClr val="404040"/>
                </a:solidFill>
                <a:latin typeface="微软雅黑" panose="020B0503020204020204" pitchFamily="34" charset="-122"/>
              </a:rPr>
              <a:t>日，广东省</a:t>
            </a:r>
            <a:r>
              <a:rPr lang="zh-CN" altLang="en-US" sz="1200" kern="0" dirty="0">
                <a:solidFill>
                  <a:srgbClr val="404040"/>
                </a:solidFill>
                <a:latin typeface="微软雅黑" panose="020B0503020204020204" pitchFamily="34" charset="-122"/>
              </a:rPr>
              <a:t>市场监督管理局、国家税务总局广东省税务局等九部门发布的</a:t>
            </a:r>
            <a:r>
              <a:rPr lang="en-US" altLang="zh-CN" sz="1200" kern="0" dirty="0">
                <a:solidFill>
                  <a:srgbClr val="404040"/>
                </a:solidFill>
                <a:latin typeface="微软雅黑" panose="020B0503020204020204" pitchFamily="34" charset="-122"/>
              </a:rPr>
              <a:t>《</a:t>
            </a:r>
            <a:r>
              <a:rPr lang="zh-CN" altLang="en-US" sz="1200" kern="0" dirty="0">
                <a:solidFill>
                  <a:srgbClr val="404040"/>
                </a:solidFill>
                <a:latin typeface="微软雅黑" panose="020B0503020204020204" pitchFamily="34" charset="-122"/>
              </a:rPr>
              <a:t>关于印发广东省深化市场主体退出制度改革实施方案的通知</a:t>
            </a:r>
            <a:r>
              <a:rPr lang="en-US" altLang="zh-CN" sz="1200" kern="0" dirty="0">
                <a:solidFill>
                  <a:srgbClr val="404040"/>
                </a:solidFill>
                <a:latin typeface="微软雅黑" panose="020B0503020204020204" pitchFamily="34" charset="-122"/>
              </a:rPr>
              <a:t>》(</a:t>
            </a:r>
            <a:r>
              <a:rPr lang="zh-CN" altLang="en-US" sz="1200" kern="0" dirty="0">
                <a:solidFill>
                  <a:srgbClr val="404040"/>
                </a:solidFill>
                <a:latin typeface="微软雅黑" panose="020B0503020204020204" pitchFamily="34" charset="-122"/>
              </a:rPr>
              <a:t>粤市监规字</a:t>
            </a:r>
            <a:r>
              <a:rPr lang="en-US" altLang="zh-CN" sz="1200" kern="0" dirty="0">
                <a:solidFill>
                  <a:srgbClr val="404040"/>
                </a:solidFill>
                <a:latin typeface="微软雅黑" panose="020B0503020204020204" pitchFamily="34" charset="-122"/>
              </a:rPr>
              <a:t>2020]4</a:t>
            </a:r>
            <a:r>
              <a:rPr lang="zh-CN" altLang="en-US" sz="1200" kern="0" dirty="0">
                <a:solidFill>
                  <a:srgbClr val="404040"/>
                </a:solidFill>
                <a:latin typeface="微软雅黑" panose="020B0503020204020204" pitchFamily="34" charset="-122"/>
              </a:rPr>
              <a:t>号</a:t>
            </a:r>
            <a:r>
              <a:rPr lang="en-US" altLang="zh-CN" sz="1200" kern="0" dirty="0">
                <a:solidFill>
                  <a:srgbClr val="404040"/>
                </a:solidFill>
                <a:latin typeface="微软雅黑" panose="020B0503020204020204" pitchFamily="34" charset="-122"/>
              </a:rPr>
              <a:t>)</a:t>
            </a:r>
            <a:r>
              <a:rPr lang="zh-CN" altLang="en-US" sz="1200" kern="0" dirty="0">
                <a:solidFill>
                  <a:srgbClr val="404040"/>
                </a:solidFill>
                <a:latin typeface="微软雅黑" panose="020B0503020204020204" pitchFamily="34" charset="-122"/>
              </a:rPr>
              <a:t>提出</a:t>
            </a:r>
            <a:r>
              <a:rPr lang="en-US" altLang="zh-CN" sz="1200" kern="0" dirty="0">
                <a:solidFill>
                  <a:srgbClr val="404040"/>
                </a:solidFill>
                <a:latin typeface="微软雅黑" panose="020B0503020204020204" pitchFamily="34" charset="-122"/>
              </a:rPr>
              <a:t>:“</a:t>
            </a:r>
            <a:r>
              <a:rPr lang="zh-CN" altLang="en-US" sz="1200" kern="0" dirty="0">
                <a:solidFill>
                  <a:srgbClr val="404040"/>
                </a:solidFill>
                <a:latin typeface="微软雅黑" panose="020B0503020204020204" pitchFamily="34" charset="-122"/>
              </a:rPr>
              <a:t>倡导积极重建的破产重整理念，充分利用</a:t>
            </a:r>
            <a:r>
              <a:rPr lang="zh-CN" altLang="en-US" sz="1200" b="1" kern="0" dirty="0">
                <a:solidFill>
                  <a:schemeClr val="tx2"/>
                </a:solidFill>
                <a:latin typeface="微软雅黑" panose="020B0503020204020204" pitchFamily="34" charset="-122"/>
              </a:rPr>
              <a:t>破产重整</a:t>
            </a:r>
            <a:r>
              <a:rPr lang="zh-CN" altLang="en-US" sz="1200" kern="0" dirty="0">
                <a:solidFill>
                  <a:srgbClr val="404040"/>
                </a:solidFill>
                <a:latin typeface="微软雅黑" panose="020B0503020204020204" pitchFamily="34" charset="-122"/>
              </a:rPr>
              <a:t>制度促进企业重组重生。加强税务与司法协作，对</a:t>
            </a:r>
            <a:r>
              <a:rPr lang="zh-CN" altLang="en-US" sz="1200" b="1" kern="0" dirty="0">
                <a:solidFill>
                  <a:schemeClr val="tx2"/>
                </a:solidFill>
                <a:latin typeface="微软雅黑" panose="020B0503020204020204" pitchFamily="34" charset="-122"/>
              </a:rPr>
              <a:t>债权依法受偿后仍然欠缴的税款、滞纳金、罚款可凭法院裁定书予以核销</a:t>
            </a:r>
            <a:r>
              <a:rPr lang="zh-CN" altLang="en-US" sz="1200" kern="0" dirty="0" smtClean="0">
                <a:solidFill>
                  <a:srgbClr val="404040"/>
                </a:solidFill>
                <a:latin typeface="微软雅黑" panose="020B0503020204020204" pitchFamily="34" charset="-122"/>
              </a:rPr>
              <a:t>。</a:t>
            </a:r>
            <a:r>
              <a:rPr lang="en-US" altLang="zh-CN" sz="1200" kern="0" dirty="0" smtClean="0">
                <a:solidFill>
                  <a:srgbClr val="404040"/>
                </a:solidFill>
                <a:latin typeface="微软雅黑" panose="020B0503020204020204" pitchFamily="34" charset="-122"/>
              </a:rPr>
              <a:t>”</a:t>
            </a:r>
            <a:endParaRPr lang="en-US" altLang="zh-CN" sz="1200" kern="0" dirty="0">
              <a:solidFill>
                <a:srgbClr val="404040"/>
              </a:solidFill>
              <a:latin typeface="微软雅黑" panose="020B0503020204020204" pitchFamily="34" charset="-122"/>
            </a:endParaRPr>
          </a:p>
          <a:p>
            <a:pPr marL="800100" lvl="1" indent="-342900" algn="just">
              <a:lnSpc>
                <a:spcPts val="2160"/>
              </a:lnSpc>
              <a:spcBef>
                <a:spcPts val="600"/>
              </a:spcBef>
              <a:buClr>
                <a:srgbClr val="00AEEE"/>
              </a:buClr>
              <a:buFont typeface="Arial" panose="020B0604020202020204" pitchFamily="34" charset="0"/>
              <a:buChar char="•"/>
              <a:defRPr/>
            </a:pPr>
            <a:r>
              <a:rPr lang="zh-CN" altLang="en-US" sz="1200" b="1" kern="0" dirty="0" smtClean="0">
                <a:solidFill>
                  <a:srgbClr val="404040"/>
                </a:solidFill>
                <a:latin typeface="微软雅黑" panose="020B0503020204020204" pitchFamily="34" charset="-122"/>
              </a:rPr>
              <a:t>国家层面最新政策：</a:t>
            </a:r>
            <a:r>
              <a:rPr lang="en-US" altLang="zh-CN" sz="1200" kern="0" dirty="0" smtClean="0">
                <a:solidFill>
                  <a:srgbClr val="404040"/>
                </a:solidFill>
                <a:latin typeface="微软雅黑" panose="020B0503020204020204" pitchFamily="34" charset="-122"/>
              </a:rPr>
              <a:t>2021</a:t>
            </a:r>
            <a:r>
              <a:rPr lang="zh-CN" altLang="en-US" sz="1200" kern="0" dirty="0" smtClean="0">
                <a:solidFill>
                  <a:srgbClr val="404040"/>
                </a:solidFill>
                <a:latin typeface="微软雅黑" panose="020B0503020204020204" pitchFamily="34" charset="-122"/>
              </a:rPr>
              <a:t>年</a:t>
            </a:r>
            <a:r>
              <a:rPr lang="en-US" altLang="zh-CN" sz="1200" kern="0" dirty="0" smtClean="0">
                <a:solidFill>
                  <a:srgbClr val="404040"/>
                </a:solidFill>
                <a:latin typeface="微软雅黑" panose="020B0503020204020204" pitchFamily="34" charset="-122"/>
              </a:rPr>
              <a:t>02</a:t>
            </a:r>
            <a:r>
              <a:rPr lang="zh-CN" altLang="en-US" sz="1200" kern="0" dirty="0" smtClean="0">
                <a:solidFill>
                  <a:srgbClr val="404040"/>
                </a:solidFill>
                <a:latin typeface="微软雅黑" panose="020B0503020204020204" pitchFamily="34" charset="-122"/>
              </a:rPr>
              <a:t>月</a:t>
            </a:r>
            <a:r>
              <a:rPr lang="en-US" altLang="zh-CN" sz="1200" kern="0" dirty="0" smtClean="0">
                <a:solidFill>
                  <a:srgbClr val="404040"/>
                </a:solidFill>
                <a:latin typeface="微软雅黑" panose="020B0503020204020204" pitchFamily="34" charset="-122"/>
              </a:rPr>
              <a:t>25</a:t>
            </a:r>
            <a:r>
              <a:rPr lang="zh-CN" altLang="en-US" sz="1200" kern="0" dirty="0" smtClean="0">
                <a:solidFill>
                  <a:srgbClr val="404040"/>
                </a:solidFill>
                <a:latin typeface="微软雅黑" panose="020B0503020204020204" pitchFamily="34" charset="-122"/>
              </a:rPr>
              <a:t>日</a:t>
            </a:r>
            <a:r>
              <a:rPr lang="en-US" altLang="zh-CN" sz="1200" kern="0" dirty="0" smtClean="0">
                <a:solidFill>
                  <a:srgbClr val="404040"/>
                </a:solidFill>
                <a:latin typeface="微软雅黑" panose="020B0503020204020204" pitchFamily="34" charset="-122"/>
              </a:rPr>
              <a:t>《</a:t>
            </a:r>
            <a:r>
              <a:rPr lang="zh-CN" altLang="en-US" sz="1200" kern="0" dirty="0">
                <a:solidFill>
                  <a:srgbClr val="404040"/>
                </a:solidFill>
                <a:latin typeface="微软雅黑" panose="020B0503020204020204" pitchFamily="34" charset="-122"/>
              </a:rPr>
              <a:t>关于推动和保障管理人在破产程序中依法履职进一步优化营商环境的意见</a:t>
            </a:r>
            <a:r>
              <a:rPr lang="en-US" altLang="zh-CN" sz="1200" kern="0" dirty="0" smtClean="0">
                <a:solidFill>
                  <a:srgbClr val="404040"/>
                </a:solidFill>
                <a:latin typeface="微软雅黑" panose="020B0503020204020204" pitchFamily="34" charset="-122"/>
              </a:rPr>
              <a:t>》</a:t>
            </a:r>
            <a:r>
              <a:rPr lang="zh-CN" altLang="en-US" sz="1200" kern="0" dirty="0" smtClean="0">
                <a:solidFill>
                  <a:srgbClr val="404040"/>
                </a:solidFill>
                <a:latin typeface="微软雅黑" panose="020B0503020204020204" pitchFamily="34" charset="-122"/>
              </a:rPr>
              <a:t>（</a:t>
            </a:r>
            <a:r>
              <a:rPr lang="zh-CN" altLang="en-US" sz="1200" kern="0" dirty="0">
                <a:solidFill>
                  <a:srgbClr val="404040"/>
                </a:solidFill>
                <a:latin typeface="微软雅黑" panose="020B0503020204020204" pitchFamily="34" charset="-122"/>
              </a:rPr>
              <a:t>发改财金规</a:t>
            </a:r>
            <a:r>
              <a:rPr lang="en-US" altLang="zh-CN" sz="1200" kern="0" dirty="0">
                <a:solidFill>
                  <a:srgbClr val="404040"/>
                </a:solidFill>
                <a:latin typeface="微软雅黑" panose="020B0503020204020204" pitchFamily="34" charset="-122"/>
              </a:rPr>
              <a:t>〔2021〕274</a:t>
            </a:r>
            <a:r>
              <a:rPr lang="zh-CN" altLang="en-US" sz="1200" kern="0" dirty="0">
                <a:solidFill>
                  <a:srgbClr val="404040"/>
                </a:solidFill>
                <a:latin typeface="微软雅黑" panose="020B0503020204020204" pitchFamily="34" charset="-122"/>
              </a:rPr>
              <a:t>号</a:t>
            </a:r>
            <a:r>
              <a:rPr lang="zh-CN" altLang="en-US" sz="1200" kern="0" dirty="0" smtClean="0">
                <a:solidFill>
                  <a:srgbClr val="404040"/>
                </a:solidFill>
                <a:latin typeface="微软雅黑" panose="020B0503020204020204" pitchFamily="34" charset="-122"/>
              </a:rPr>
              <a:t>）中，关于</a:t>
            </a:r>
            <a:r>
              <a:rPr lang="zh-CN" altLang="en-US" sz="1200" kern="0" dirty="0">
                <a:solidFill>
                  <a:srgbClr val="404040"/>
                </a:solidFill>
                <a:latin typeface="微软雅黑" panose="020B0503020204020204" pitchFamily="34" charset="-122"/>
              </a:rPr>
              <a:t>企业</a:t>
            </a:r>
            <a:r>
              <a:rPr lang="zh-CN" altLang="en-US" sz="1200" kern="0" dirty="0" smtClean="0">
                <a:solidFill>
                  <a:srgbClr val="404040"/>
                </a:solidFill>
                <a:latin typeface="微软雅黑" panose="020B0503020204020204" pitchFamily="34" charset="-122"/>
              </a:rPr>
              <a:t>破产的欠缴税款核销</a:t>
            </a:r>
            <a:r>
              <a:rPr lang="zh-CN" altLang="en-US" sz="1200" kern="0" dirty="0">
                <a:solidFill>
                  <a:srgbClr val="404040"/>
                </a:solidFill>
                <a:latin typeface="微软雅黑" panose="020B0503020204020204" pitchFamily="34" charset="-122"/>
              </a:rPr>
              <a:t>规定</a:t>
            </a:r>
            <a:r>
              <a:rPr lang="en-US" altLang="zh-CN" sz="1200" kern="0" dirty="0">
                <a:solidFill>
                  <a:srgbClr val="404040"/>
                </a:solidFill>
                <a:latin typeface="微软雅黑" panose="020B0503020204020204" pitchFamily="34" charset="-122"/>
              </a:rPr>
              <a:t>,</a:t>
            </a:r>
            <a:r>
              <a:rPr lang="zh-CN" altLang="en-US" sz="1200" kern="0" dirty="0">
                <a:solidFill>
                  <a:srgbClr val="404040"/>
                </a:solidFill>
                <a:latin typeface="微软雅黑" panose="020B0503020204020204" pitchFamily="34" charset="-122"/>
              </a:rPr>
              <a:t>只适用于破产清算</a:t>
            </a:r>
            <a:r>
              <a:rPr lang="en-US" altLang="zh-CN" sz="1200" kern="0" dirty="0" smtClean="0">
                <a:solidFill>
                  <a:srgbClr val="404040"/>
                </a:solidFill>
                <a:latin typeface="微软雅黑" panose="020B0503020204020204" pitchFamily="34" charset="-122"/>
              </a:rPr>
              <a:t>,</a:t>
            </a:r>
            <a:r>
              <a:rPr lang="zh-CN" altLang="en-US" sz="1200" kern="0" dirty="0" smtClean="0">
                <a:solidFill>
                  <a:srgbClr val="404040"/>
                </a:solidFill>
                <a:latin typeface="微软雅黑" panose="020B0503020204020204" pitchFamily="34" charset="-122"/>
              </a:rPr>
              <a:t>仍未考虑破产</a:t>
            </a:r>
            <a:r>
              <a:rPr lang="zh-CN" altLang="en-US" sz="1200" kern="0" dirty="0">
                <a:solidFill>
                  <a:srgbClr val="404040"/>
                </a:solidFill>
                <a:latin typeface="微软雅黑" panose="020B0503020204020204" pitchFamily="34" charset="-122"/>
              </a:rPr>
              <a:t>重整</a:t>
            </a:r>
            <a:r>
              <a:rPr lang="zh-CN" altLang="en-US" sz="1200" kern="0" dirty="0" smtClean="0">
                <a:solidFill>
                  <a:srgbClr val="404040"/>
                </a:solidFill>
                <a:latin typeface="微软雅黑" panose="020B0503020204020204" pitchFamily="34" charset="-122"/>
              </a:rPr>
              <a:t>。</a:t>
            </a:r>
            <a:endParaRPr lang="zh-CN" altLang="en-US" sz="1100" kern="0" dirty="0">
              <a:solidFill>
                <a:srgbClr val="404040"/>
              </a:solidFill>
              <a:latin typeface="微软雅黑" panose="020B0503020204020204" pitchFamily="34" charset="-122"/>
            </a:endParaRPr>
          </a:p>
        </p:txBody>
      </p:sp>
    </p:spTree>
    <p:extLst>
      <p:ext uri="{BB962C8B-B14F-4D97-AF65-F5344CB8AC3E}">
        <p14:creationId xmlns:p14="http://schemas.microsoft.com/office/powerpoint/2010/main" val="2977296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51</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6" name="灯片编号占位符 2"/>
          <p:cNvSpPr txBox="1">
            <a:spLocks/>
          </p:cNvSpPr>
          <p:nvPr/>
        </p:nvSpPr>
        <p:spPr>
          <a:xfrm>
            <a:off x="8514012" y="6426000"/>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51</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00" name="文本框 199"/>
          <p:cNvSpPr txBox="1"/>
          <p:nvPr/>
        </p:nvSpPr>
        <p:spPr>
          <a:xfrm>
            <a:off x="157582" y="927714"/>
            <a:ext cx="8986418" cy="707886"/>
          </a:xfrm>
          <a:prstGeom prst="rect">
            <a:avLst/>
          </a:prstGeom>
          <a:noFill/>
        </p:spPr>
        <p:txBody>
          <a:bodyPr wrap="square" rtlCol="0">
            <a:spAutoFit/>
          </a:bodyPr>
          <a:lstStyle/>
          <a:p>
            <a:pPr>
              <a:defRPr/>
            </a:pPr>
            <a:r>
              <a:rPr lang="zh-CN" altLang="en-US" sz="4000" b="1" dirty="0" smtClean="0">
                <a:solidFill>
                  <a:srgbClr val="00AEEE"/>
                </a:solidFill>
                <a:latin typeface="微软雅黑" panose="020B0503020204020204" pitchFamily="34" charset="-122"/>
                <a:ea typeface="微软雅黑" panose="020B0503020204020204" pitchFamily="34" charset="-122"/>
                <a:sym typeface="+mn-lt"/>
              </a:rPr>
              <a:t>重整企业纳税</a:t>
            </a:r>
            <a:r>
              <a:rPr lang="zh-CN" altLang="en-US" sz="4000" b="1" dirty="0">
                <a:solidFill>
                  <a:srgbClr val="00AEEE"/>
                </a:solidFill>
                <a:latin typeface="微软雅黑" panose="020B0503020204020204" pitchFamily="34" charset="-122"/>
                <a:ea typeface="微软雅黑" panose="020B0503020204020204" pitchFamily="34" charset="-122"/>
                <a:sym typeface="+mn-lt"/>
              </a:rPr>
              <a:t>信用修复</a:t>
            </a:r>
          </a:p>
        </p:txBody>
      </p:sp>
      <p:grpSp>
        <p:nvGrpSpPr>
          <p:cNvPr id="14" name="组合 13"/>
          <p:cNvGrpSpPr/>
          <p:nvPr/>
        </p:nvGrpSpPr>
        <p:grpSpPr>
          <a:xfrm>
            <a:off x="157583" y="324334"/>
            <a:ext cx="8161943" cy="515130"/>
            <a:chOff x="422694" y="411418"/>
            <a:chExt cx="6466283" cy="343261"/>
          </a:xfrm>
        </p:grpSpPr>
        <p:sp>
          <p:nvSpPr>
            <p:cNvPr id="15" name="矩形 14"/>
            <p:cNvSpPr/>
            <p:nvPr/>
          </p:nvSpPr>
          <p:spPr>
            <a:xfrm>
              <a:off x="581457" y="411418"/>
              <a:ext cx="6307520" cy="308901"/>
            </a:xfrm>
            <a:prstGeom prst="rect">
              <a:avLst/>
            </a:prstGeom>
            <a:solidFill>
              <a:schemeClr val="tx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dirty="0">
                <a:solidFill>
                  <a:srgbClr val="FF0000"/>
                </a:solidFill>
              </a:endParaRPr>
            </a:p>
          </p:txBody>
        </p:sp>
        <p:sp>
          <p:nvSpPr>
            <p:cNvPr id="16" name="矩形 15"/>
            <p:cNvSpPr/>
            <p:nvPr/>
          </p:nvSpPr>
          <p:spPr>
            <a:xfrm>
              <a:off x="791636" y="417998"/>
              <a:ext cx="1273120" cy="290962"/>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问题产生的根源</a:t>
              </a:r>
            </a:p>
          </p:txBody>
        </p:sp>
        <p:sp>
          <p:nvSpPr>
            <p:cNvPr id="17" name="矩形 16"/>
            <p:cNvSpPr/>
            <p:nvPr/>
          </p:nvSpPr>
          <p:spPr>
            <a:xfrm>
              <a:off x="2179142" y="414449"/>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破产程序启动前</a:t>
              </a:r>
            </a:p>
          </p:txBody>
        </p:sp>
        <p:sp>
          <p:nvSpPr>
            <p:cNvPr id="18" name="矩形 17"/>
            <p:cNvSpPr/>
            <p:nvPr/>
          </p:nvSpPr>
          <p:spPr>
            <a:xfrm>
              <a:off x="4591252"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solidFill>
                    <a:schemeClr val="tx1"/>
                  </a:solidFill>
                </a:rPr>
                <a:t>破产重整</a:t>
              </a:r>
              <a:endParaRPr lang="zh-CN" altLang="en-US" sz="1400" b="1" dirty="0">
                <a:solidFill>
                  <a:schemeClr val="tx1"/>
                </a:solidFill>
              </a:endParaRPr>
            </a:p>
          </p:txBody>
        </p:sp>
        <p:sp>
          <p:nvSpPr>
            <p:cNvPr id="19" name="矩形 18"/>
            <p:cNvSpPr/>
            <p:nvPr/>
          </p:nvSpPr>
          <p:spPr>
            <a:xfrm>
              <a:off x="5740114"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破产清算</a:t>
              </a:r>
              <a:endParaRPr lang="zh-CN" altLang="en-US" sz="1400" dirty="0">
                <a:solidFill>
                  <a:schemeClr val="tx1"/>
                </a:solidFill>
              </a:endParaRPr>
            </a:p>
          </p:txBody>
        </p:sp>
        <p:sp>
          <p:nvSpPr>
            <p:cNvPr id="20" name="矩形 19"/>
            <p:cNvSpPr/>
            <p:nvPr/>
          </p:nvSpPr>
          <p:spPr>
            <a:xfrm>
              <a:off x="4592762" y="708960"/>
              <a:ext cx="1151792" cy="45719"/>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1" name="矩形 20"/>
            <p:cNvSpPr/>
            <p:nvPr/>
          </p:nvSpPr>
          <p:spPr>
            <a:xfrm>
              <a:off x="422694" y="411418"/>
              <a:ext cx="158762" cy="31287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2" name="矩形 21"/>
            <p:cNvSpPr/>
            <p:nvPr/>
          </p:nvSpPr>
          <p:spPr>
            <a:xfrm>
              <a:off x="3442390" y="414301"/>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破产裁定受理后</a:t>
              </a:r>
              <a:endParaRPr lang="zh-CN" altLang="en-US" sz="1400" dirty="0">
                <a:solidFill>
                  <a:schemeClr val="tx1"/>
                </a:solidFill>
              </a:endParaRPr>
            </a:p>
          </p:txBody>
        </p:sp>
      </p:grpSp>
      <p:sp>
        <p:nvSpPr>
          <p:cNvPr id="23" name="矩形 22"/>
          <p:cNvSpPr/>
          <p:nvPr/>
        </p:nvSpPr>
        <p:spPr>
          <a:xfrm>
            <a:off x="257780" y="1635600"/>
            <a:ext cx="8591366" cy="4992000"/>
          </a:xfrm>
          <a:prstGeom prst="rect">
            <a:avLst/>
          </a:prstGeom>
          <a:noFill/>
          <a:ln w="25400" cap="flat" cmpd="sng" algn="ctr">
            <a:solidFill>
              <a:srgbClr val="00AEEE"/>
            </a:solidFill>
            <a:prstDash val="solid"/>
          </a:ln>
          <a:effectLst/>
        </p:spPr>
        <p:txBody>
          <a:bodyPr rtlCol="0" anchor="ctr"/>
          <a:lstStyle/>
          <a:p>
            <a:pPr marL="285750" lvl="1" indent="-285750" algn="just">
              <a:spcBef>
                <a:spcPts val="600"/>
              </a:spcBef>
              <a:spcAft>
                <a:spcPts val="1200"/>
              </a:spcAft>
              <a:buClr>
                <a:srgbClr val="00AEEE"/>
              </a:buClr>
              <a:buFont typeface="Wingdings" panose="05000000000000000000" pitchFamily="2" charset="2"/>
              <a:buChar char="Ø"/>
              <a:defRPr/>
            </a:pPr>
            <a:r>
              <a:rPr lang="zh-CN" altLang="en-US" kern="0" dirty="0">
                <a:solidFill>
                  <a:srgbClr val="404040"/>
                </a:solidFill>
                <a:latin typeface="微软雅黑" panose="020B0503020204020204" pitchFamily="34" charset="-122"/>
              </a:rPr>
              <a:t>纳税信用</a:t>
            </a:r>
            <a:r>
              <a:rPr lang="zh-CN" altLang="en-US" kern="0" dirty="0" smtClean="0">
                <a:solidFill>
                  <a:srgbClr val="404040"/>
                </a:solidFill>
                <a:latin typeface="微软雅黑" panose="020B0503020204020204" pitchFamily="34" charset="-122"/>
              </a:rPr>
              <a:t>修复规定</a:t>
            </a:r>
            <a:endParaRPr lang="en-US" altLang="zh-CN" kern="0" dirty="0" smtClean="0">
              <a:solidFill>
                <a:srgbClr val="404040"/>
              </a:solidFill>
              <a:latin typeface="微软雅黑" panose="020B0503020204020204" pitchFamily="34" charset="-122"/>
            </a:endParaRPr>
          </a:p>
          <a:p>
            <a:pPr marL="800100" lvl="1" indent="-342900" algn="just">
              <a:spcBef>
                <a:spcPts val="600"/>
              </a:spcBef>
              <a:spcAft>
                <a:spcPts val="600"/>
              </a:spcAft>
              <a:buClr>
                <a:srgbClr val="00AEEE"/>
              </a:buClr>
              <a:buFont typeface="Arial" panose="020B0604020202020204" pitchFamily="34" charset="0"/>
              <a:buChar char="•"/>
              <a:defRPr/>
            </a:pPr>
            <a:r>
              <a:rPr lang="en-US" altLang="zh-CN" sz="1200" kern="0" dirty="0" smtClean="0">
                <a:solidFill>
                  <a:srgbClr val="404040"/>
                </a:solidFill>
                <a:latin typeface="微软雅黑" panose="020B0503020204020204" pitchFamily="34" charset="-122"/>
              </a:rPr>
              <a:t>《</a:t>
            </a:r>
            <a:r>
              <a:rPr lang="zh-CN" altLang="en-US" sz="1200" kern="0" dirty="0" smtClean="0">
                <a:solidFill>
                  <a:srgbClr val="404040"/>
                </a:solidFill>
                <a:latin typeface="微软雅黑" panose="020B0503020204020204" pitchFamily="34" charset="-122"/>
              </a:rPr>
              <a:t>全国法院破产审判工作会议纪要</a:t>
            </a:r>
            <a:r>
              <a:rPr lang="en-US" altLang="zh-CN" sz="1200" kern="0" dirty="0" smtClean="0">
                <a:solidFill>
                  <a:srgbClr val="404040"/>
                </a:solidFill>
                <a:latin typeface="微软雅黑" panose="020B0503020204020204" pitchFamily="34" charset="-122"/>
              </a:rPr>
              <a:t>》(</a:t>
            </a:r>
            <a:r>
              <a:rPr lang="zh-CN" altLang="en-US" sz="1200" kern="0" dirty="0" smtClean="0">
                <a:solidFill>
                  <a:srgbClr val="404040"/>
                </a:solidFill>
                <a:latin typeface="微软雅黑" panose="020B0503020204020204" pitchFamily="34" charset="-122"/>
              </a:rPr>
              <a:t>法</a:t>
            </a:r>
            <a:r>
              <a:rPr lang="en-US" altLang="zh-CN" sz="1200" kern="0" dirty="0">
                <a:solidFill>
                  <a:srgbClr val="404040"/>
                </a:solidFill>
                <a:latin typeface="微软雅黑" panose="020B0503020204020204" pitchFamily="34" charset="-122"/>
              </a:rPr>
              <a:t>〔</a:t>
            </a:r>
            <a:r>
              <a:rPr lang="en-US" altLang="zh-CN" sz="1200" kern="0" dirty="0" smtClean="0">
                <a:solidFill>
                  <a:srgbClr val="404040"/>
                </a:solidFill>
                <a:latin typeface="微软雅黑" panose="020B0503020204020204" pitchFamily="34" charset="-122"/>
              </a:rPr>
              <a:t>2018〕53</a:t>
            </a:r>
            <a:r>
              <a:rPr lang="zh-CN" altLang="en-US" sz="1200" kern="0" dirty="0" smtClean="0">
                <a:solidFill>
                  <a:srgbClr val="404040"/>
                </a:solidFill>
                <a:latin typeface="微软雅黑" panose="020B0503020204020204" pitchFamily="34" charset="-122"/>
              </a:rPr>
              <a:t>号</a:t>
            </a:r>
            <a:r>
              <a:rPr lang="en-US" altLang="zh-CN" sz="1200" kern="0" dirty="0" smtClean="0">
                <a:solidFill>
                  <a:srgbClr val="404040"/>
                </a:solidFill>
                <a:latin typeface="微软雅黑" panose="020B0503020204020204" pitchFamily="34" charset="-122"/>
              </a:rPr>
              <a:t>)</a:t>
            </a:r>
            <a:r>
              <a:rPr lang="zh-CN" altLang="en-US" sz="1200" kern="0" dirty="0" smtClean="0">
                <a:solidFill>
                  <a:srgbClr val="404040"/>
                </a:solidFill>
                <a:latin typeface="微软雅黑" panose="020B0503020204020204" pitchFamily="34" charset="-122"/>
              </a:rPr>
              <a:t>指出</a:t>
            </a:r>
            <a:r>
              <a:rPr lang="zh-CN" altLang="en-US" sz="1200" b="1" kern="0" dirty="0" smtClean="0">
                <a:solidFill>
                  <a:schemeClr val="accent2"/>
                </a:solidFill>
                <a:latin typeface="微软雅黑" panose="020B0503020204020204" pitchFamily="34" charset="-122"/>
              </a:rPr>
              <a:t>企业重整后与原企业相比往往发生了根本变化。人民法院要通过加强与政府的沟通协调，帮助重整企业修复信用记录，依法获取税收优惠以利于重整企业恢复正常生产经营</a:t>
            </a:r>
            <a:endParaRPr lang="en-US" altLang="zh-CN" sz="1200" b="1" kern="0" dirty="0" smtClean="0">
              <a:solidFill>
                <a:schemeClr val="accent2"/>
              </a:solidFill>
              <a:latin typeface="微软雅黑" panose="020B0503020204020204" pitchFamily="34" charset="-122"/>
            </a:endParaRPr>
          </a:p>
          <a:p>
            <a:pPr marL="800100" lvl="1" indent="-342900" algn="just">
              <a:spcBef>
                <a:spcPts val="600"/>
              </a:spcBef>
              <a:spcAft>
                <a:spcPts val="600"/>
              </a:spcAft>
              <a:buClr>
                <a:srgbClr val="00AEEE"/>
              </a:buClr>
              <a:buFont typeface="Arial" panose="020B0604020202020204" pitchFamily="34" charset="0"/>
              <a:buChar char="•"/>
              <a:defRPr/>
            </a:pPr>
            <a:r>
              <a:rPr lang="en-US" altLang="zh-CN" sz="1200" b="1" kern="0" dirty="0">
                <a:latin typeface="微软雅黑" panose="020B0503020204020204" pitchFamily="34" charset="-122"/>
              </a:rPr>
              <a:t>2021</a:t>
            </a:r>
            <a:r>
              <a:rPr lang="zh-CN" altLang="en-US" sz="1200" b="1" kern="0" dirty="0">
                <a:latin typeface="微软雅黑" panose="020B0503020204020204" pitchFamily="34" charset="-122"/>
              </a:rPr>
              <a:t>年</a:t>
            </a:r>
            <a:r>
              <a:rPr lang="en-US" altLang="zh-CN" sz="1200" b="1" kern="0" dirty="0">
                <a:latin typeface="微软雅黑" panose="020B0503020204020204" pitchFamily="34" charset="-122"/>
              </a:rPr>
              <a:t>02</a:t>
            </a:r>
            <a:r>
              <a:rPr lang="zh-CN" altLang="en-US" sz="1200" b="1" kern="0" dirty="0">
                <a:latin typeface="微软雅黑" panose="020B0503020204020204" pitchFamily="34" charset="-122"/>
              </a:rPr>
              <a:t>月</a:t>
            </a:r>
            <a:r>
              <a:rPr lang="en-US" altLang="zh-CN" sz="1200" b="1" kern="0" dirty="0">
                <a:latin typeface="微软雅黑" panose="020B0503020204020204" pitchFamily="34" charset="-122"/>
              </a:rPr>
              <a:t>25</a:t>
            </a:r>
            <a:r>
              <a:rPr lang="zh-CN" altLang="en-US" sz="1200" b="1" kern="0" dirty="0" smtClean="0">
                <a:latin typeface="微软雅黑" panose="020B0503020204020204" pitchFamily="34" charset="-122"/>
              </a:rPr>
              <a:t>日，</a:t>
            </a:r>
            <a:r>
              <a:rPr lang="en-US" altLang="zh-CN" sz="1200" b="1" kern="0" dirty="0" smtClean="0">
                <a:latin typeface="微软雅黑" panose="020B0503020204020204" pitchFamily="34" charset="-122"/>
              </a:rPr>
              <a:t>《</a:t>
            </a:r>
            <a:r>
              <a:rPr lang="zh-CN" altLang="en-US" sz="1200" b="1" kern="0" dirty="0">
                <a:latin typeface="微软雅黑" panose="020B0503020204020204" pitchFamily="34" charset="-122"/>
              </a:rPr>
              <a:t>关于推动和保障管理人在破产程序中依法履职进一步优化营商环境的意见（发改财金规</a:t>
            </a:r>
            <a:r>
              <a:rPr lang="en-US" altLang="zh-CN" sz="1200" b="1" kern="0" dirty="0">
                <a:latin typeface="微软雅黑" panose="020B0503020204020204" pitchFamily="34" charset="-122"/>
              </a:rPr>
              <a:t>〔2021〕274</a:t>
            </a:r>
            <a:r>
              <a:rPr lang="zh-CN" altLang="en-US" sz="1200" b="1" kern="0" dirty="0">
                <a:latin typeface="微软雅黑" panose="020B0503020204020204" pitchFamily="34" charset="-122"/>
              </a:rPr>
              <a:t>号</a:t>
            </a:r>
            <a:r>
              <a:rPr lang="zh-CN" altLang="en-US" sz="1200" b="1" kern="0" dirty="0" smtClean="0">
                <a:latin typeface="微软雅黑" panose="020B0503020204020204" pitchFamily="34" charset="-122"/>
              </a:rPr>
              <a:t>）</a:t>
            </a:r>
            <a:r>
              <a:rPr lang="en-US" altLang="zh-CN" sz="1200" b="1" kern="0" dirty="0" smtClean="0">
                <a:latin typeface="微软雅黑" panose="020B0503020204020204" pitchFamily="34" charset="-122"/>
              </a:rPr>
              <a:t>》</a:t>
            </a:r>
            <a:r>
              <a:rPr lang="zh-CN" altLang="en-US" sz="1200" kern="0" dirty="0" smtClean="0">
                <a:latin typeface="微软雅黑" panose="020B0503020204020204" pitchFamily="34" charset="-122"/>
              </a:rPr>
              <a:t>规定</a:t>
            </a:r>
            <a:r>
              <a:rPr lang="zh-CN" altLang="en-US" sz="1200" kern="0" dirty="0">
                <a:latin typeface="微软雅黑" panose="020B0503020204020204" pitchFamily="34" charset="-122"/>
              </a:rPr>
              <a:t>，</a:t>
            </a:r>
            <a:r>
              <a:rPr lang="zh-CN" altLang="en-US" sz="1200" b="1" kern="0" dirty="0">
                <a:solidFill>
                  <a:srgbClr val="00B0F0"/>
                </a:solidFill>
                <a:latin typeface="微软雅黑" panose="020B0503020204020204" pitchFamily="34" charset="-122"/>
              </a:rPr>
              <a:t>重整或和解程序中</a:t>
            </a:r>
            <a:r>
              <a:rPr lang="zh-CN" altLang="en-US" sz="1200" kern="0" dirty="0">
                <a:latin typeface="微软雅黑" panose="020B0503020204020204" pitchFamily="34" charset="-122"/>
              </a:rPr>
              <a:t>，税务机关</a:t>
            </a:r>
            <a:r>
              <a:rPr lang="zh-CN" altLang="en-US" sz="1200" b="1" kern="0" dirty="0">
                <a:solidFill>
                  <a:srgbClr val="00B0F0"/>
                </a:solidFill>
                <a:latin typeface="微软雅黑" panose="020B0503020204020204" pitchFamily="34" charset="-122"/>
              </a:rPr>
              <a:t>依法受偿后</a:t>
            </a:r>
            <a:r>
              <a:rPr lang="zh-CN" altLang="en-US" sz="1200" kern="0" dirty="0">
                <a:latin typeface="微软雅黑" panose="020B0503020204020204" pitchFamily="34" charset="-122"/>
              </a:rPr>
              <a:t>，管理人或破产企业可以向税务机关提出纳税信用修复申请，</a:t>
            </a:r>
            <a:r>
              <a:rPr lang="zh-CN" altLang="en-US" sz="1200" b="1" kern="0" dirty="0">
                <a:solidFill>
                  <a:srgbClr val="00B0F0"/>
                </a:solidFill>
                <a:latin typeface="微软雅黑" panose="020B0503020204020204" pitchFamily="34" charset="-122"/>
              </a:rPr>
              <a:t>税务机关根据人民法院出具的批准重整计划或认可和解协议的裁定书评价其纳税信用级别</a:t>
            </a:r>
            <a:r>
              <a:rPr lang="zh-CN" altLang="en-US" sz="1200" kern="0" dirty="0" smtClean="0">
                <a:latin typeface="微软雅黑" panose="020B0503020204020204" pitchFamily="34" charset="-122"/>
              </a:rPr>
              <a:t>。</a:t>
            </a:r>
            <a:endParaRPr lang="en-US" altLang="zh-CN" sz="1200" kern="0" dirty="0" smtClean="0">
              <a:latin typeface="微软雅黑" panose="020B0503020204020204" pitchFamily="34" charset="-122"/>
            </a:endParaRPr>
          </a:p>
          <a:p>
            <a:pPr marL="800100" lvl="1" indent="-342900" algn="just">
              <a:spcBef>
                <a:spcPts val="600"/>
              </a:spcBef>
              <a:spcAft>
                <a:spcPts val="600"/>
              </a:spcAft>
              <a:buClr>
                <a:srgbClr val="00AEEE"/>
              </a:buClr>
              <a:buFont typeface="Arial" panose="020B0604020202020204" pitchFamily="34" charset="0"/>
              <a:buChar char="•"/>
              <a:defRPr/>
            </a:pPr>
            <a:r>
              <a:rPr lang="zh-CN" altLang="en-US" sz="1200" b="1" kern="0" dirty="0" smtClean="0">
                <a:latin typeface="微软雅黑" panose="020B0503020204020204" pitchFamily="34" charset="-122"/>
              </a:rPr>
              <a:t>地方规定：</a:t>
            </a:r>
            <a:endParaRPr lang="en-US" altLang="zh-CN" sz="1200" b="1" kern="0" dirty="0" smtClean="0">
              <a:latin typeface="微软雅黑" panose="020B0503020204020204" pitchFamily="34" charset="-122"/>
            </a:endParaRPr>
          </a:p>
          <a:p>
            <a:pPr marL="1257300" lvl="2" indent="-342900" algn="just">
              <a:spcBef>
                <a:spcPts val="600"/>
              </a:spcBef>
              <a:buClr>
                <a:srgbClr val="00AEEE"/>
              </a:buClr>
              <a:buFont typeface="Arial" panose="020B0604020202020204" pitchFamily="34" charset="0"/>
              <a:buChar char="•"/>
              <a:defRPr/>
            </a:pPr>
            <a:r>
              <a:rPr lang="en-US" altLang="zh-CN" sz="1200" kern="0" dirty="0" smtClean="0">
                <a:latin typeface="微软雅黑" panose="020B0503020204020204" pitchFamily="34" charset="-122"/>
              </a:rPr>
              <a:t>《</a:t>
            </a:r>
            <a:r>
              <a:rPr lang="zh-CN" altLang="en-US" sz="1200" kern="0" dirty="0">
                <a:latin typeface="微软雅黑" panose="020B0503020204020204" pitchFamily="34" charset="-122"/>
              </a:rPr>
              <a:t>国家税务总局</a:t>
            </a:r>
            <a:r>
              <a:rPr lang="zh-CN" altLang="en-US" sz="1200" b="1" kern="0" dirty="0">
                <a:latin typeface="微软雅黑" panose="020B0503020204020204" pitchFamily="34" charset="-122"/>
              </a:rPr>
              <a:t>浙江省</a:t>
            </a:r>
            <a:r>
              <a:rPr lang="zh-CN" altLang="en-US" sz="1200" kern="0" dirty="0">
                <a:latin typeface="微软雅黑" panose="020B0503020204020204" pitchFamily="34" charset="-122"/>
              </a:rPr>
              <a:t>税务局关于支持破产便利化行动有关措施的通知</a:t>
            </a:r>
            <a:r>
              <a:rPr lang="en-US" altLang="zh-CN" sz="1200" kern="0" dirty="0">
                <a:latin typeface="微软雅黑" panose="020B0503020204020204" pitchFamily="34" charset="-122"/>
              </a:rPr>
              <a:t>》(</a:t>
            </a:r>
            <a:r>
              <a:rPr lang="zh-CN" altLang="en-US" sz="1200" kern="0" dirty="0">
                <a:latin typeface="微软雅黑" panose="020B0503020204020204" pitchFamily="34" charset="-122"/>
              </a:rPr>
              <a:t>浙税发</a:t>
            </a:r>
            <a:r>
              <a:rPr lang="en-US" altLang="zh-CN" sz="1200" kern="0" dirty="0">
                <a:latin typeface="微软雅黑" panose="020B0503020204020204" pitchFamily="34" charset="-122"/>
              </a:rPr>
              <a:t>2019]87</a:t>
            </a:r>
            <a:r>
              <a:rPr lang="zh-CN" altLang="en-US" sz="1200" kern="0" dirty="0">
                <a:latin typeface="微软雅黑" panose="020B0503020204020204" pitchFamily="34" charset="-122"/>
              </a:rPr>
              <a:t>号</a:t>
            </a:r>
            <a:r>
              <a:rPr lang="en-US" altLang="zh-CN" sz="1200" kern="0" dirty="0">
                <a:latin typeface="微软雅黑" panose="020B0503020204020204" pitchFamily="34" charset="-122"/>
              </a:rPr>
              <a:t>)</a:t>
            </a:r>
            <a:r>
              <a:rPr lang="zh-CN" altLang="en-US" sz="1200" kern="0" dirty="0">
                <a:latin typeface="微软雅黑" panose="020B0503020204020204" pitchFamily="34" charset="-122"/>
              </a:rPr>
              <a:t>第六条规定</a:t>
            </a:r>
            <a:r>
              <a:rPr lang="en-US" altLang="zh-CN" sz="1200" kern="0" dirty="0">
                <a:latin typeface="微软雅黑" panose="020B0503020204020204" pitchFamily="34" charset="-122"/>
              </a:rPr>
              <a:t>:“</a:t>
            </a:r>
            <a:r>
              <a:rPr lang="zh-CN" altLang="en-US" sz="1200" kern="0" dirty="0">
                <a:latin typeface="微软雅黑" panose="020B0503020204020204" pitchFamily="34" charset="-122"/>
              </a:rPr>
              <a:t>重整计划执行完毕后，应重整企业申请，税务机关可参照“新设立企业’对其纳税信用等级进行重新评定。</a:t>
            </a:r>
            <a:r>
              <a:rPr lang="zh-CN" altLang="en-US" sz="1200" kern="0" dirty="0" smtClean="0">
                <a:latin typeface="微软雅黑" panose="020B0503020204020204" pitchFamily="34" charset="-122"/>
              </a:rPr>
              <a:t>”</a:t>
            </a:r>
            <a:endParaRPr lang="en-US" altLang="zh-CN" sz="1200" kern="0" dirty="0" smtClean="0">
              <a:latin typeface="微软雅黑" panose="020B0503020204020204" pitchFamily="34" charset="-122"/>
            </a:endParaRPr>
          </a:p>
          <a:p>
            <a:pPr marL="1257300" lvl="2" indent="-342900" algn="just">
              <a:spcBef>
                <a:spcPts val="600"/>
              </a:spcBef>
              <a:buClr>
                <a:srgbClr val="00AEEE"/>
              </a:buClr>
              <a:buFont typeface="Arial" panose="020B0604020202020204" pitchFamily="34" charset="0"/>
              <a:buChar char="•"/>
              <a:defRPr/>
            </a:pPr>
            <a:r>
              <a:rPr lang="en-US" altLang="zh-CN" sz="1200" kern="0" dirty="0" smtClean="0">
                <a:latin typeface="微软雅黑" panose="020B0503020204020204" pitchFamily="34" charset="-122"/>
              </a:rPr>
              <a:t>《</a:t>
            </a:r>
            <a:r>
              <a:rPr lang="zh-CN" altLang="en-US" sz="1200" kern="0" dirty="0">
                <a:latin typeface="微软雅黑" panose="020B0503020204020204" pitchFamily="34" charset="-122"/>
              </a:rPr>
              <a:t>国家税务税局</a:t>
            </a:r>
            <a:r>
              <a:rPr lang="zh-CN" altLang="en-US" sz="1200" b="1" kern="0" dirty="0">
                <a:latin typeface="微软雅黑" panose="020B0503020204020204" pitchFamily="34" charset="-122"/>
              </a:rPr>
              <a:t>北京市</a:t>
            </a:r>
            <a:r>
              <a:rPr lang="zh-CN" altLang="en-US" sz="1200" kern="0" dirty="0">
                <a:latin typeface="微软雅黑" panose="020B0503020204020204" pitchFamily="34" charset="-122"/>
              </a:rPr>
              <a:t>税务局关于进一步推进破产便利化优化营商环境的公告</a:t>
            </a:r>
            <a:r>
              <a:rPr lang="en-US" altLang="zh-CN" sz="1200" kern="0" dirty="0">
                <a:latin typeface="微软雅黑" panose="020B0503020204020204" pitchFamily="34" charset="-122"/>
              </a:rPr>
              <a:t>》(</a:t>
            </a:r>
            <a:r>
              <a:rPr lang="zh-CN" altLang="en-US" sz="1200" kern="0" dirty="0">
                <a:latin typeface="微软雅黑" panose="020B0503020204020204" pitchFamily="34" charset="-122"/>
              </a:rPr>
              <a:t>国家税务总局北京市税务局公告</a:t>
            </a:r>
            <a:r>
              <a:rPr lang="en-US" altLang="zh-CN" sz="1200" kern="0" dirty="0">
                <a:latin typeface="微软雅黑" panose="020B0503020204020204" pitchFamily="34" charset="-122"/>
              </a:rPr>
              <a:t>2020</a:t>
            </a:r>
            <a:r>
              <a:rPr lang="zh-CN" altLang="en-US" sz="1200" kern="0" dirty="0">
                <a:latin typeface="微软雅黑" panose="020B0503020204020204" pitchFamily="34" charset="-122"/>
              </a:rPr>
              <a:t>年第</a:t>
            </a:r>
            <a:r>
              <a:rPr lang="en-US" altLang="zh-CN" sz="1200" kern="0" dirty="0">
                <a:latin typeface="微软雅黑" panose="020B0503020204020204" pitchFamily="34" charset="-122"/>
              </a:rPr>
              <a:t>4</a:t>
            </a:r>
            <a:r>
              <a:rPr lang="zh-CN" altLang="en-US" sz="1200" kern="0" dirty="0">
                <a:latin typeface="微软雅黑" panose="020B0503020204020204" pitchFamily="34" charset="-122"/>
              </a:rPr>
              <a:t>号</a:t>
            </a:r>
            <a:r>
              <a:rPr lang="en-US" altLang="zh-CN" sz="1200" kern="0" dirty="0">
                <a:latin typeface="微软雅黑" panose="020B0503020204020204" pitchFamily="34" charset="-122"/>
              </a:rPr>
              <a:t>)</a:t>
            </a:r>
            <a:r>
              <a:rPr lang="zh-CN" altLang="en-US" sz="1200" kern="0" dirty="0">
                <a:latin typeface="微软雅黑" panose="020B0503020204020204" pitchFamily="34" charset="-122"/>
              </a:rPr>
              <a:t>规定，重整计划执行完毕，重整企业可持人民法院批准重整计划的裁定书、重整计划、管理人出具的监督报告的原件和复印件，向主管税务机关税源管理所提出纳税信用修复</a:t>
            </a:r>
            <a:r>
              <a:rPr lang="zh-CN" altLang="en-US" sz="1200" kern="0" dirty="0" smtClean="0">
                <a:latin typeface="微软雅黑" panose="020B0503020204020204" pitchFamily="34" charset="-122"/>
              </a:rPr>
              <a:t>申请；</a:t>
            </a:r>
            <a:endParaRPr lang="en-US" altLang="zh-CN" sz="1200" kern="0" dirty="0" smtClean="0">
              <a:latin typeface="微软雅黑" panose="020B0503020204020204" pitchFamily="34" charset="-122"/>
            </a:endParaRPr>
          </a:p>
          <a:p>
            <a:pPr marL="1257300" lvl="2" indent="-342900" algn="just">
              <a:spcBef>
                <a:spcPts val="600"/>
              </a:spcBef>
              <a:buClr>
                <a:srgbClr val="00AEEE"/>
              </a:buClr>
              <a:buFont typeface="Arial" panose="020B0604020202020204" pitchFamily="34" charset="0"/>
              <a:buChar char="•"/>
              <a:defRPr/>
            </a:pPr>
            <a:r>
              <a:rPr lang="zh-CN" altLang="en-US" sz="1200" kern="0" dirty="0" smtClean="0">
                <a:latin typeface="微软雅黑" panose="020B0503020204020204" pitchFamily="34" charset="-122"/>
              </a:rPr>
              <a:t>根据</a:t>
            </a:r>
            <a:r>
              <a:rPr lang="zh-CN" altLang="en-US" sz="1200" b="1" kern="0" dirty="0">
                <a:latin typeface="微软雅黑" panose="020B0503020204020204" pitchFamily="34" charset="-122"/>
              </a:rPr>
              <a:t>上海市</a:t>
            </a:r>
            <a:r>
              <a:rPr lang="zh-CN" altLang="en-US" sz="1200" kern="0" dirty="0">
                <a:latin typeface="微软雅黑" panose="020B0503020204020204" pitchFamily="34" charset="-122"/>
              </a:rPr>
              <a:t>高级人民法院、国家税务总局上海市税务局印发的</a:t>
            </a:r>
            <a:r>
              <a:rPr lang="en-US" altLang="zh-CN" sz="1200" kern="0" dirty="0">
                <a:latin typeface="微软雅黑" panose="020B0503020204020204" pitchFamily="34" charset="-122"/>
              </a:rPr>
              <a:t>(</a:t>
            </a:r>
            <a:r>
              <a:rPr lang="zh-CN" altLang="en-US" sz="1200" kern="0" dirty="0">
                <a:latin typeface="微软雅黑" panose="020B0503020204020204" pitchFamily="34" charset="-122"/>
              </a:rPr>
              <a:t>关于优化企业破产程序中涉税事项办理的实施意见</a:t>
            </a:r>
            <a:r>
              <a:rPr lang="en-US" altLang="zh-CN" sz="1200" kern="0" dirty="0">
                <a:latin typeface="微软雅黑" panose="020B0503020204020204" pitchFamily="34" charset="-122"/>
              </a:rPr>
              <a:t>》(</a:t>
            </a:r>
            <a:r>
              <a:rPr lang="zh-CN" altLang="en-US" sz="1200" kern="0" dirty="0">
                <a:latin typeface="微软雅黑" panose="020B0503020204020204" pitchFamily="34" charset="-122"/>
              </a:rPr>
              <a:t>沪高法</a:t>
            </a:r>
            <a:r>
              <a:rPr lang="en-US" altLang="zh-CN" sz="1200" kern="0" dirty="0">
                <a:latin typeface="微软雅黑" panose="020B0503020204020204" pitchFamily="34" charset="-122"/>
              </a:rPr>
              <a:t>2020)222</a:t>
            </a:r>
            <a:r>
              <a:rPr lang="zh-CN" altLang="en-US" sz="1200" kern="0" dirty="0">
                <a:latin typeface="微软雅黑" panose="020B0503020204020204" pitchFamily="34" charset="-122"/>
              </a:rPr>
              <a:t>号</a:t>
            </a:r>
            <a:r>
              <a:rPr lang="en-US" altLang="zh-CN" sz="1200" kern="0" dirty="0">
                <a:latin typeface="微软雅黑" panose="020B0503020204020204" pitchFamily="34" charset="-122"/>
              </a:rPr>
              <a:t>)</a:t>
            </a:r>
            <a:r>
              <a:rPr lang="zh-CN" altLang="en-US" sz="1200" kern="0" dirty="0">
                <a:latin typeface="微软雅黑" panose="020B0503020204020204" pitchFamily="34" charset="-122"/>
              </a:rPr>
              <a:t>第二条第</a:t>
            </a:r>
            <a:r>
              <a:rPr lang="en-US" altLang="zh-CN" sz="1200" kern="0" dirty="0">
                <a:latin typeface="微软雅黑" panose="020B0503020204020204" pitchFamily="34" charset="-122"/>
              </a:rPr>
              <a:t>(</a:t>
            </a:r>
            <a:r>
              <a:rPr lang="zh-CN" altLang="en-US" sz="1200" kern="0" dirty="0">
                <a:latin typeface="微软雅黑" panose="020B0503020204020204" pitchFamily="34" charset="-122"/>
              </a:rPr>
              <a:t>二</a:t>
            </a:r>
            <a:r>
              <a:rPr lang="en-US" altLang="zh-CN" sz="1200" kern="0" dirty="0">
                <a:latin typeface="微软雅黑" panose="020B0503020204020204" pitchFamily="34" charset="-122"/>
              </a:rPr>
              <a:t>)</a:t>
            </a:r>
            <a:r>
              <a:rPr lang="zh-CN" altLang="en-US" sz="1200" kern="0" dirty="0">
                <a:latin typeface="微软雅黑" panose="020B0503020204020204" pitchFamily="34" charset="-122"/>
              </a:rPr>
              <a:t>项规定，人民法院裁定批准重整计划或重整计划执行完毕后，重整企业可向主管税务机关提出纳税信用修复申请</a:t>
            </a:r>
            <a:endParaRPr lang="en-US" altLang="zh-CN" sz="1200" kern="0" dirty="0" smtClean="0">
              <a:latin typeface="微软雅黑" panose="020B0503020204020204" pitchFamily="34" charset="-122"/>
            </a:endParaRPr>
          </a:p>
          <a:p>
            <a:pPr marL="800100" lvl="1" indent="-342900" algn="just">
              <a:spcBef>
                <a:spcPts val="1200"/>
              </a:spcBef>
              <a:spcAft>
                <a:spcPts val="1200"/>
              </a:spcAft>
              <a:buClr>
                <a:srgbClr val="00AEEE"/>
              </a:buClr>
              <a:buFont typeface="Arial" panose="020B0604020202020204" pitchFamily="34" charset="0"/>
              <a:buChar char="•"/>
              <a:defRPr/>
            </a:pPr>
            <a:r>
              <a:rPr lang="zh-CN" altLang="en-US" sz="1200" kern="0" dirty="0">
                <a:solidFill>
                  <a:srgbClr val="404040"/>
                </a:solidFill>
                <a:latin typeface="微软雅黑" panose="020B0503020204020204" pitchFamily="34" charset="-122"/>
              </a:rPr>
              <a:t>现行纳税信用评价体系并未考虑破产重整企业这种特殊情形</a:t>
            </a:r>
            <a:r>
              <a:rPr lang="zh-CN" altLang="en-US" sz="1200" kern="0" dirty="0" smtClean="0">
                <a:solidFill>
                  <a:srgbClr val="404040"/>
                </a:solidFill>
                <a:latin typeface="微软雅黑" panose="020B0503020204020204" pitchFamily="34" charset="-122"/>
              </a:rPr>
              <a:t>，一般的纳税信用修复无法满足重整企业的特殊需求</a:t>
            </a:r>
            <a:endParaRPr lang="en-US" altLang="zh-CN" sz="1200" kern="0" dirty="0">
              <a:solidFill>
                <a:srgbClr val="404040"/>
              </a:solidFill>
              <a:latin typeface="微软雅黑" panose="020B0503020204020204" pitchFamily="34" charset="-122"/>
            </a:endParaRPr>
          </a:p>
          <a:p>
            <a:pPr marL="800100" lvl="1" indent="-342900" algn="just">
              <a:spcBef>
                <a:spcPts val="600"/>
              </a:spcBef>
              <a:spcAft>
                <a:spcPts val="1200"/>
              </a:spcAft>
              <a:buClr>
                <a:srgbClr val="00AEEE"/>
              </a:buClr>
              <a:buFont typeface="Arial" panose="020B0604020202020204" pitchFamily="34" charset="0"/>
              <a:buChar char="•"/>
              <a:defRPr/>
            </a:pPr>
            <a:r>
              <a:rPr lang="zh-CN" altLang="en-US" sz="1200" kern="0" dirty="0">
                <a:solidFill>
                  <a:srgbClr val="404040"/>
                </a:solidFill>
                <a:latin typeface="微软雅黑" panose="020B0503020204020204" pitchFamily="34" charset="-122"/>
              </a:rPr>
              <a:t>按照</a:t>
            </a:r>
            <a:r>
              <a:rPr lang="en-US" altLang="zh-CN" sz="1200" kern="0" dirty="0">
                <a:solidFill>
                  <a:srgbClr val="404040"/>
                </a:solidFill>
                <a:latin typeface="微软雅黑" panose="020B0503020204020204" pitchFamily="34" charset="-122"/>
              </a:rPr>
              <a:t>《</a:t>
            </a:r>
            <a:r>
              <a:rPr lang="zh-CN" altLang="en-US" sz="1200" kern="0" dirty="0">
                <a:solidFill>
                  <a:srgbClr val="404040"/>
                </a:solidFill>
                <a:latin typeface="微软雅黑" panose="020B0503020204020204" pitchFamily="34" charset="-122"/>
              </a:rPr>
              <a:t>企业破产法</a:t>
            </a:r>
            <a:r>
              <a:rPr lang="en-US" altLang="zh-CN" sz="1200" kern="0" dirty="0">
                <a:solidFill>
                  <a:srgbClr val="404040"/>
                </a:solidFill>
                <a:latin typeface="微软雅黑" panose="020B0503020204020204" pitchFamily="34" charset="-122"/>
              </a:rPr>
              <a:t>》</a:t>
            </a:r>
            <a:r>
              <a:rPr lang="zh-CN" altLang="en-US" sz="1200" kern="0" dirty="0">
                <a:solidFill>
                  <a:srgbClr val="404040"/>
                </a:solidFill>
                <a:latin typeface="微软雅黑" panose="020B0503020204020204" pitchFamily="34" charset="-122"/>
              </a:rPr>
              <a:t>的原理，</a:t>
            </a:r>
            <a:r>
              <a:rPr lang="zh-CN" altLang="en-US" sz="1200" b="1" kern="0" dirty="0">
                <a:solidFill>
                  <a:schemeClr val="accent2"/>
                </a:solidFill>
                <a:latin typeface="微软雅黑" panose="020B0503020204020204" pitchFamily="34" charset="-122"/>
              </a:rPr>
              <a:t>重整企业相当于新生企业，应当适用新办企业的纳税信用评级</a:t>
            </a:r>
            <a:r>
              <a:rPr lang="zh-CN" altLang="en-US" sz="1200" b="1" kern="0" dirty="0" smtClean="0">
                <a:solidFill>
                  <a:schemeClr val="accent2"/>
                </a:solidFill>
                <a:latin typeface="微软雅黑" panose="020B0503020204020204" pitchFamily="34" charset="-122"/>
              </a:rPr>
              <a:t>规定</a:t>
            </a:r>
            <a:endParaRPr lang="en-US" altLang="zh-CN" sz="1200" b="1" kern="0" dirty="0">
              <a:solidFill>
                <a:schemeClr val="accent2"/>
              </a:solidFill>
              <a:latin typeface="微软雅黑" panose="020B0503020204020204" pitchFamily="34" charset="-122"/>
            </a:endParaRPr>
          </a:p>
        </p:txBody>
      </p:sp>
    </p:spTree>
    <p:extLst>
      <p:ext uri="{BB962C8B-B14F-4D97-AF65-F5344CB8AC3E}">
        <p14:creationId xmlns:p14="http://schemas.microsoft.com/office/powerpoint/2010/main" val="1158963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52</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6" name="灯片编号占位符 2"/>
          <p:cNvSpPr txBox="1">
            <a:spLocks/>
          </p:cNvSpPr>
          <p:nvPr/>
        </p:nvSpPr>
        <p:spPr>
          <a:xfrm>
            <a:off x="8514012" y="6426000"/>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52</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00" name="文本框 199"/>
          <p:cNvSpPr txBox="1"/>
          <p:nvPr/>
        </p:nvSpPr>
        <p:spPr>
          <a:xfrm>
            <a:off x="157582" y="927714"/>
            <a:ext cx="8986418" cy="707886"/>
          </a:xfrm>
          <a:prstGeom prst="rect">
            <a:avLst/>
          </a:prstGeom>
          <a:noFill/>
        </p:spPr>
        <p:txBody>
          <a:bodyPr wrap="square" rtlCol="0">
            <a:spAutoFit/>
          </a:bodyPr>
          <a:lstStyle/>
          <a:p>
            <a:pPr>
              <a:defRPr/>
            </a:pPr>
            <a:r>
              <a:rPr lang="zh-CN" altLang="en-US" sz="4000" b="1" dirty="0" smtClean="0">
                <a:solidFill>
                  <a:srgbClr val="00AEEE"/>
                </a:solidFill>
                <a:latin typeface="微软雅黑" panose="020B0503020204020204" pitchFamily="34" charset="-122"/>
                <a:ea typeface="微软雅黑" panose="020B0503020204020204" pitchFamily="34" charset="-122"/>
                <a:sym typeface="+mn-lt"/>
              </a:rPr>
              <a:t>重整企业纳税</a:t>
            </a:r>
            <a:r>
              <a:rPr lang="zh-CN" altLang="en-US" sz="4000" b="1" dirty="0">
                <a:solidFill>
                  <a:srgbClr val="00AEEE"/>
                </a:solidFill>
                <a:latin typeface="微软雅黑" panose="020B0503020204020204" pitchFamily="34" charset="-122"/>
                <a:ea typeface="微软雅黑" panose="020B0503020204020204" pitchFamily="34" charset="-122"/>
                <a:sym typeface="+mn-lt"/>
              </a:rPr>
              <a:t>信用修复</a:t>
            </a:r>
          </a:p>
        </p:txBody>
      </p:sp>
      <p:grpSp>
        <p:nvGrpSpPr>
          <p:cNvPr id="14" name="组合 13"/>
          <p:cNvGrpSpPr/>
          <p:nvPr/>
        </p:nvGrpSpPr>
        <p:grpSpPr>
          <a:xfrm>
            <a:off x="157583" y="324334"/>
            <a:ext cx="8161943" cy="515130"/>
            <a:chOff x="422694" y="411418"/>
            <a:chExt cx="6466283" cy="343261"/>
          </a:xfrm>
        </p:grpSpPr>
        <p:sp>
          <p:nvSpPr>
            <p:cNvPr id="15" name="矩形 14"/>
            <p:cNvSpPr/>
            <p:nvPr/>
          </p:nvSpPr>
          <p:spPr>
            <a:xfrm>
              <a:off x="581457" y="411418"/>
              <a:ext cx="6307520" cy="308901"/>
            </a:xfrm>
            <a:prstGeom prst="rect">
              <a:avLst/>
            </a:prstGeom>
            <a:solidFill>
              <a:schemeClr val="tx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dirty="0">
                <a:solidFill>
                  <a:srgbClr val="FF0000"/>
                </a:solidFill>
              </a:endParaRPr>
            </a:p>
          </p:txBody>
        </p:sp>
        <p:sp>
          <p:nvSpPr>
            <p:cNvPr id="16" name="矩形 15"/>
            <p:cNvSpPr/>
            <p:nvPr/>
          </p:nvSpPr>
          <p:spPr>
            <a:xfrm>
              <a:off x="791636" y="417998"/>
              <a:ext cx="1273120" cy="290962"/>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问题产生的根源</a:t>
              </a:r>
            </a:p>
          </p:txBody>
        </p:sp>
        <p:sp>
          <p:nvSpPr>
            <p:cNvPr id="17" name="矩形 16"/>
            <p:cNvSpPr/>
            <p:nvPr/>
          </p:nvSpPr>
          <p:spPr>
            <a:xfrm>
              <a:off x="2179142" y="414449"/>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破产程序启动前</a:t>
              </a:r>
            </a:p>
          </p:txBody>
        </p:sp>
        <p:sp>
          <p:nvSpPr>
            <p:cNvPr id="18" name="矩形 17"/>
            <p:cNvSpPr/>
            <p:nvPr/>
          </p:nvSpPr>
          <p:spPr>
            <a:xfrm>
              <a:off x="4591252"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solidFill>
                    <a:schemeClr val="tx1"/>
                  </a:solidFill>
                </a:rPr>
                <a:t>破产重整</a:t>
              </a:r>
              <a:endParaRPr lang="zh-CN" altLang="en-US" sz="1400" b="1" dirty="0">
                <a:solidFill>
                  <a:schemeClr val="tx1"/>
                </a:solidFill>
              </a:endParaRPr>
            </a:p>
          </p:txBody>
        </p:sp>
        <p:sp>
          <p:nvSpPr>
            <p:cNvPr id="19" name="矩形 18"/>
            <p:cNvSpPr/>
            <p:nvPr/>
          </p:nvSpPr>
          <p:spPr>
            <a:xfrm>
              <a:off x="5740114"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破产清算</a:t>
              </a:r>
              <a:endParaRPr lang="zh-CN" altLang="en-US" sz="1400" dirty="0">
                <a:solidFill>
                  <a:schemeClr val="tx1"/>
                </a:solidFill>
              </a:endParaRPr>
            </a:p>
          </p:txBody>
        </p:sp>
        <p:sp>
          <p:nvSpPr>
            <p:cNvPr id="20" name="矩形 19"/>
            <p:cNvSpPr/>
            <p:nvPr/>
          </p:nvSpPr>
          <p:spPr>
            <a:xfrm>
              <a:off x="4592762" y="708960"/>
              <a:ext cx="1151792" cy="45719"/>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1" name="矩形 20"/>
            <p:cNvSpPr/>
            <p:nvPr/>
          </p:nvSpPr>
          <p:spPr>
            <a:xfrm>
              <a:off x="422694" y="411418"/>
              <a:ext cx="158762" cy="31287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2" name="矩形 21"/>
            <p:cNvSpPr/>
            <p:nvPr/>
          </p:nvSpPr>
          <p:spPr>
            <a:xfrm>
              <a:off x="3442390" y="414301"/>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破产裁定受理后</a:t>
              </a:r>
              <a:endParaRPr lang="zh-CN" altLang="en-US" sz="1400" dirty="0">
                <a:solidFill>
                  <a:schemeClr val="tx1"/>
                </a:solidFill>
              </a:endParaRPr>
            </a:p>
          </p:txBody>
        </p:sp>
      </p:grpSp>
      <p:sp>
        <p:nvSpPr>
          <p:cNvPr id="23" name="矩形 22"/>
          <p:cNvSpPr/>
          <p:nvPr/>
        </p:nvSpPr>
        <p:spPr>
          <a:xfrm>
            <a:off x="257780" y="1723850"/>
            <a:ext cx="8591366" cy="4325968"/>
          </a:xfrm>
          <a:prstGeom prst="rect">
            <a:avLst/>
          </a:prstGeom>
          <a:noFill/>
          <a:ln w="25400" cap="flat" cmpd="sng" algn="ctr">
            <a:solidFill>
              <a:srgbClr val="00AEEE"/>
            </a:solidFill>
            <a:prstDash val="solid"/>
          </a:ln>
          <a:effectLst/>
        </p:spPr>
        <p:txBody>
          <a:bodyPr rtlCol="0" anchor="ctr"/>
          <a:lstStyle/>
          <a:p>
            <a:pPr marL="285750" indent="-285750" algn="just">
              <a:spcBef>
                <a:spcPts val="600"/>
              </a:spcBef>
              <a:spcAft>
                <a:spcPts val="1200"/>
              </a:spcAft>
              <a:buClr>
                <a:srgbClr val="00AEEE"/>
              </a:buClr>
              <a:buFont typeface="Wingdings" panose="05000000000000000000" pitchFamily="2" charset="2"/>
              <a:buChar char="Ø"/>
              <a:defRPr/>
            </a:pPr>
            <a:r>
              <a:rPr lang="zh-CN" altLang="en-US" kern="0" dirty="0" smtClean="0">
                <a:solidFill>
                  <a:srgbClr val="404040"/>
                </a:solidFill>
                <a:latin typeface="微软雅黑" panose="020B0503020204020204" pitchFamily="34" charset="-122"/>
              </a:rPr>
              <a:t>已入“黑名单”</a:t>
            </a:r>
            <a:r>
              <a:rPr lang="zh-CN" altLang="en-US" kern="0" dirty="0">
                <a:solidFill>
                  <a:srgbClr val="404040"/>
                </a:solidFill>
                <a:latin typeface="微软雅黑" panose="020B0503020204020204" pitchFamily="34" charset="-122"/>
              </a:rPr>
              <a:t>法定代表人的变更</a:t>
            </a:r>
            <a:endParaRPr lang="en-US" altLang="zh-CN" sz="1600" kern="0" dirty="0" smtClean="0">
              <a:solidFill>
                <a:srgbClr val="404040"/>
              </a:solidFill>
              <a:latin typeface="微软雅黑" panose="020B0503020204020204" pitchFamily="34" charset="-122"/>
            </a:endParaRPr>
          </a:p>
          <a:p>
            <a:pPr marL="800100" lvl="1" indent="-342900" algn="just">
              <a:spcBef>
                <a:spcPts val="600"/>
              </a:spcBef>
              <a:spcAft>
                <a:spcPts val="1200"/>
              </a:spcAft>
              <a:buClr>
                <a:srgbClr val="00AEEE"/>
              </a:buClr>
              <a:buFont typeface="Arial" panose="020B0604020202020204" pitchFamily="34" charset="0"/>
              <a:buChar char="•"/>
              <a:defRPr/>
            </a:pPr>
            <a:r>
              <a:rPr lang="zh-CN" altLang="en-US" sz="1200" kern="0" dirty="0">
                <a:solidFill>
                  <a:srgbClr val="404040"/>
                </a:solidFill>
                <a:latin typeface="微软雅黑" panose="020B0503020204020204" pitchFamily="34" charset="-122"/>
              </a:rPr>
              <a:t>税收违法“黑名单”</a:t>
            </a:r>
            <a:r>
              <a:rPr lang="zh-CN" altLang="en-US" sz="1200" kern="0" dirty="0" smtClean="0">
                <a:solidFill>
                  <a:srgbClr val="404040"/>
                </a:solidFill>
                <a:latin typeface="微软雅黑" panose="020B0503020204020204" pitchFamily="34" charset="-122"/>
              </a:rPr>
              <a:t>制度，即重大</a:t>
            </a:r>
            <a:r>
              <a:rPr lang="zh-CN" altLang="en-US" sz="1200" kern="0" dirty="0">
                <a:solidFill>
                  <a:srgbClr val="404040"/>
                </a:solidFill>
                <a:latin typeface="微软雅黑" panose="020B0503020204020204" pitchFamily="34" charset="-122"/>
              </a:rPr>
              <a:t>税收违法案件当事人信息管理</a:t>
            </a:r>
            <a:r>
              <a:rPr lang="zh-CN" altLang="en-US" sz="1200" kern="0" dirty="0" smtClean="0">
                <a:solidFill>
                  <a:srgbClr val="404040"/>
                </a:solidFill>
                <a:latin typeface="微软雅黑" panose="020B0503020204020204" pitchFamily="34" charset="-122"/>
              </a:rPr>
              <a:t>制度，法人</a:t>
            </a:r>
            <a:r>
              <a:rPr lang="zh-CN" altLang="en-US" sz="1200" kern="0" dirty="0">
                <a:solidFill>
                  <a:srgbClr val="404040"/>
                </a:solidFill>
                <a:latin typeface="微软雅黑" panose="020B0503020204020204" pitchFamily="34" charset="-122"/>
              </a:rPr>
              <a:t>或者其他组织的重大税收违法案件信息公布</a:t>
            </a:r>
            <a:r>
              <a:rPr lang="zh-CN" altLang="en-US" sz="1200" kern="0" dirty="0" smtClean="0">
                <a:solidFill>
                  <a:srgbClr val="404040"/>
                </a:solidFill>
                <a:latin typeface="微软雅黑" panose="020B0503020204020204" pitchFamily="34" charset="-122"/>
              </a:rPr>
              <a:t>范围，内容</a:t>
            </a:r>
            <a:r>
              <a:rPr lang="zh-CN" altLang="en-US" sz="1200" kern="0" dirty="0">
                <a:solidFill>
                  <a:srgbClr val="404040"/>
                </a:solidFill>
                <a:latin typeface="微软雅黑" panose="020B0503020204020204" pitchFamily="34" charset="-122"/>
              </a:rPr>
              <a:t>包括法定代表人、负责人的相关个人信息</a:t>
            </a:r>
            <a:r>
              <a:rPr lang="zh-CN" altLang="en-US" sz="1200" kern="0" dirty="0" smtClean="0">
                <a:solidFill>
                  <a:srgbClr val="404040"/>
                </a:solidFill>
                <a:latin typeface="微软雅黑" panose="020B0503020204020204" pitchFamily="34" charset="-122"/>
              </a:rPr>
              <a:t>。</a:t>
            </a:r>
            <a:endParaRPr lang="en-US" altLang="zh-CN" sz="1200" kern="0" dirty="0" smtClean="0">
              <a:solidFill>
                <a:srgbClr val="404040"/>
              </a:solidFill>
              <a:latin typeface="微软雅黑" panose="020B0503020204020204" pitchFamily="34" charset="-122"/>
            </a:endParaRPr>
          </a:p>
          <a:p>
            <a:pPr marL="800100" lvl="1" indent="-342900" algn="just">
              <a:spcBef>
                <a:spcPts val="600"/>
              </a:spcBef>
              <a:spcAft>
                <a:spcPts val="1200"/>
              </a:spcAft>
              <a:buClr>
                <a:srgbClr val="00AEEE"/>
              </a:buClr>
              <a:buFont typeface="Arial" panose="020B0604020202020204" pitchFamily="34" charset="0"/>
              <a:buChar char="•"/>
              <a:defRPr/>
            </a:pPr>
            <a:r>
              <a:rPr lang="zh-CN" altLang="en-US" sz="1200" kern="0" dirty="0" smtClean="0">
                <a:solidFill>
                  <a:srgbClr val="404040"/>
                </a:solidFill>
                <a:latin typeface="微软雅黑" panose="020B0503020204020204" pitchFamily="34" charset="-122"/>
              </a:rPr>
              <a:t>为</a:t>
            </a:r>
            <a:r>
              <a:rPr lang="zh-CN" altLang="en-US" sz="1200" kern="0" dirty="0">
                <a:solidFill>
                  <a:srgbClr val="404040"/>
                </a:solidFill>
                <a:latin typeface="微软雅黑" panose="020B0503020204020204" pitchFamily="34" charset="-122"/>
              </a:rPr>
              <a:t>防止进入税收违法“黑名单”的当事人</a:t>
            </a:r>
            <a:r>
              <a:rPr lang="zh-CN" altLang="en-US" sz="1200" kern="0" dirty="0" smtClean="0">
                <a:solidFill>
                  <a:srgbClr val="404040"/>
                </a:solidFill>
                <a:latin typeface="微软雅黑" panose="020B0503020204020204" pitchFamily="34" charset="-122"/>
              </a:rPr>
              <a:t>“金蝉脱壳”，在</a:t>
            </a:r>
            <a:r>
              <a:rPr lang="zh-CN" altLang="en-US" sz="1200" kern="0" dirty="0">
                <a:solidFill>
                  <a:srgbClr val="404040"/>
                </a:solidFill>
                <a:latin typeface="微软雅黑" panose="020B0503020204020204" pitchFamily="34" charset="-122"/>
              </a:rPr>
              <a:t>破产企业结清应纳税款、</a:t>
            </a:r>
            <a:r>
              <a:rPr lang="zh-CN" altLang="en-US" sz="1200" kern="0" dirty="0" smtClean="0">
                <a:solidFill>
                  <a:srgbClr val="404040"/>
                </a:solidFill>
                <a:latin typeface="微软雅黑" panose="020B0503020204020204" pitchFamily="34" charset="-122"/>
              </a:rPr>
              <a:t>滞纳金，接受处罚，消除</a:t>
            </a:r>
            <a:r>
              <a:rPr lang="zh-CN" altLang="en-US" sz="1200" kern="0" dirty="0">
                <a:solidFill>
                  <a:srgbClr val="404040"/>
                </a:solidFill>
                <a:latin typeface="微软雅黑" panose="020B0503020204020204" pitchFamily="34" charset="-122"/>
              </a:rPr>
              <a:t>违法记录之前税务机关一般拒绝办理法定代表人的变更登记。如果选择存续式重整将不得不面临这一</a:t>
            </a:r>
            <a:r>
              <a:rPr lang="zh-CN" altLang="en-US" sz="1200" kern="0" dirty="0" smtClean="0">
                <a:solidFill>
                  <a:srgbClr val="404040"/>
                </a:solidFill>
                <a:latin typeface="微软雅黑" panose="020B0503020204020204" pitchFamily="34" charset="-122"/>
              </a:rPr>
              <a:t>困境。事实上，税务机关</a:t>
            </a:r>
            <a:r>
              <a:rPr lang="zh-CN" altLang="en-US" sz="1200" kern="0" dirty="0">
                <a:solidFill>
                  <a:srgbClr val="404040"/>
                </a:solidFill>
                <a:latin typeface="微软雅黑" panose="020B0503020204020204" pitchFamily="34" charset="-122"/>
              </a:rPr>
              <a:t>拒绝变更法定代表人的</a:t>
            </a:r>
            <a:r>
              <a:rPr lang="zh-CN" altLang="en-US" sz="1200" kern="0" dirty="0" smtClean="0">
                <a:solidFill>
                  <a:srgbClr val="404040"/>
                </a:solidFill>
                <a:latin typeface="微软雅黑" panose="020B0503020204020204" pitchFamily="34" charset="-122"/>
              </a:rPr>
              <a:t>做法并没有</a:t>
            </a:r>
            <a:r>
              <a:rPr lang="zh-CN" altLang="en-US" sz="1200" kern="0" dirty="0">
                <a:solidFill>
                  <a:srgbClr val="404040"/>
                </a:solidFill>
                <a:latin typeface="微软雅黑" panose="020B0503020204020204" pitchFamily="34" charset="-122"/>
              </a:rPr>
              <a:t>充分的法律依据</a:t>
            </a:r>
            <a:r>
              <a:rPr lang="zh-CN" altLang="en-US" sz="1200" kern="0" dirty="0" smtClean="0">
                <a:solidFill>
                  <a:srgbClr val="404040"/>
                </a:solidFill>
                <a:latin typeface="微软雅黑" panose="020B0503020204020204" pitchFamily="34" charset="-122"/>
              </a:rPr>
              <a:t>。</a:t>
            </a:r>
            <a:endParaRPr lang="en-US" altLang="zh-CN" sz="1200" kern="0" dirty="0" smtClean="0">
              <a:solidFill>
                <a:srgbClr val="404040"/>
              </a:solidFill>
              <a:latin typeface="微软雅黑" panose="020B0503020204020204" pitchFamily="34" charset="-122"/>
            </a:endParaRPr>
          </a:p>
          <a:p>
            <a:pPr marL="800100" lvl="1" indent="-342900" algn="just">
              <a:spcBef>
                <a:spcPts val="600"/>
              </a:spcBef>
              <a:spcAft>
                <a:spcPts val="1200"/>
              </a:spcAft>
              <a:buClr>
                <a:srgbClr val="00AEEE"/>
              </a:buClr>
              <a:buFont typeface="Arial" panose="020B0604020202020204" pitchFamily="34" charset="0"/>
              <a:buChar char="•"/>
              <a:defRPr/>
            </a:pPr>
            <a:r>
              <a:rPr lang="zh-CN" altLang="en-US" sz="1200" kern="0" dirty="0">
                <a:solidFill>
                  <a:srgbClr val="404040"/>
                </a:solidFill>
                <a:latin typeface="微软雅黑" panose="020B0503020204020204" pitchFamily="34" charset="-122"/>
              </a:rPr>
              <a:t>关于这个问题</a:t>
            </a:r>
            <a:r>
              <a:rPr lang="en-US" altLang="zh-CN" sz="1200" kern="0" dirty="0">
                <a:solidFill>
                  <a:srgbClr val="404040"/>
                </a:solidFill>
                <a:latin typeface="微软雅黑" panose="020B0503020204020204" pitchFamily="34" charset="-122"/>
              </a:rPr>
              <a:t>,</a:t>
            </a:r>
            <a:r>
              <a:rPr lang="zh-CN" altLang="en-US" sz="1200" kern="0" dirty="0">
                <a:solidFill>
                  <a:srgbClr val="404040"/>
                </a:solidFill>
                <a:latin typeface="微软雅黑" panose="020B0503020204020204" pitchFamily="34" charset="-122"/>
              </a:rPr>
              <a:t>浙江地区已经率先意识到并进行了矫正。温州市有关部门联合印发的</a:t>
            </a:r>
            <a:r>
              <a:rPr lang="en-US" altLang="zh-CN" sz="1200" kern="0" dirty="0">
                <a:solidFill>
                  <a:srgbClr val="404040"/>
                </a:solidFill>
                <a:latin typeface="微软雅黑" panose="020B0503020204020204" pitchFamily="34" charset="-122"/>
              </a:rPr>
              <a:t>《</a:t>
            </a:r>
            <a:r>
              <a:rPr lang="zh-CN" altLang="en-US" sz="1200" kern="0" dirty="0">
                <a:solidFill>
                  <a:srgbClr val="404040"/>
                </a:solidFill>
                <a:latin typeface="微软雅黑" panose="020B0503020204020204" pitchFamily="34" charset="-122"/>
              </a:rPr>
              <a:t>企业破产处置工作联席会议纪要二</a:t>
            </a:r>
            <a:r>
              <a:rPr lang="en-US" altLang="zh-CN" sz="1200" kern="0" dirty="0">
                <a:solidFill>
                  <a:srgbClr val="404040"/>
                </a:solidFill>
                <a:latin typeface="微软雅黑" panose="020B0503020204020204" pitchFamily="34" charset="-122"/>
              </a:rPr>
              <a:t>》(</a:t>
            </a:r>
            <a:r>
              <a:rPr lang="zh-CN" altLang="en-US" sz="1200" kern="0" dirty="0">
                <a:solidFill>
                  <a:srgbClr val="404040"/>
                </a:solidFill>
                <a:latin typeface="微软雅黑" panose="020B0503020204020204" pitchFamily="34" charset="-122"/>
              </a:rPr>
              <a:t>温政办</a:t>
            </a:r>
            <a:r>
              <a:rPr lang="en-US" altLang="zh-CN" sz="1200" kern="0" dirty="0">
                <a:solidFill>
                  <a:srgbClr val="404040"/>
                </a:solidFill>
                <a:latin typeface="微软雅黑" panose="020B0503020204020204" pitchFamily="34" charset="-122"/>
              </a:rPr>
              <a:t>[2016]9</a:t>
            </a:r>
            <a:r>
              <a:rPr lang="zh-CN" altLang="en-US" sz="1200" kern="0" dirty="0">
                <a:solidFill>
                  <a:srgbClr val="404040"/>
                </a:solidFill>
                <a:latin typeface="微软雅黑" panose="020B0503020204020204" pitchFamily="34" charset="-122"/>
              </a:rPr>
              <a:t>号</a:t>
            </a:r>
            <a:r>
              <a:rPr lang="en-US" altLang="zh-CN" sz="1200" kern="0" dirty="0" smtClean="0">
                <a:solidFill>
                  <a:srgbClr val="404040"/>
                </a:solidFill>
                <a:latin typeface="微软雅黑" panose="020B0503020204020204" pitchFamily="34" charset="-122"/>
              </a:rPr>
              <a:t>)</a:t>
            </a:r>
            <a:r>
              <a:rPr lang="zh-CN" altLang="en-US" sz="1200" kern="0" dirty="0" smtClean="0">
                <a:solidFill>
                  <a:srgbClr val="404040"/>
                </a:solidFill>
                <a:latin typeface="微软雅黑" panose="020B0503020204020204" pitchFamily="34" charset="-122"/>
              </a:rPr>
              <a:t>以及随后浙江省</a:t>
            </a:r>
            <a:r>
              <a:rPr lang="zh-CN" altLang="en-US" sz="1200" kern="0" dirty="0">
                <a:solidFill>
                  <a:srgbClr val="404040"/>
                </a:solidFill>
                <a:latin typeface="微软雅黑" panose="020B0503020204020204" pitchFamily="34" charset="-122"/>
              </a:rPr>
              <a:t>高级人民法院、省国家税务局等有关部门联合印发的</a:t>
            </a:r>
            <a:r>
              <a:rPr lang="en-US" altLang="zh-CN" sz="1200" kern="0" dirty="0">
                <a:solidFill>
                  <a:srgbClr val="404040"/>
                </a:solidFill>
                <a:latin typeface="微软雅黑" panose="020B0503020204020204" pitchFamily="34" charset="-122"/>
              </a:rPr>
              <a:t>《</a:t>
            </a:r>
            <a:r>
              <a:rPr lang="zh-CN" altLang="en-US" sz="1200" kern="0" dirty="0">
                <a:solidFill>
                  <a:srgbClr val="404040"/>
                </a:solidFill>
                <a:latin typeface="微软雅黑" panose="020B0503020204020204" pitchFamily="34" charset="-122"/>
              </a:rPr>
              <a:t>关于印发</a:t>
            </a:r>
            <a:r>
              <a:rPr lang="en-US" altLang="zh-CN" sz="1200" kern="0" dirty="0">
                <a:solidFill>
                  <a:srgbClr val="404040"/>
                </a:solidFill>
                <a:latin typeface="微软雅黑" panose="020B0503020204020204" pitchFamily="34" charset="-122"/>
              </a:rPr>
              <a:t>&lt;</a:t>
            </a:r>
            <a:r>
              <a:rPr lang="zh-CN" altLang="en-US" sz="1200" kern="0" dirty="0">
                <a:solidFill>
                  <a:srgbClr val="404040"/>
                </a:solidFill>
                <a:latin typeface="微软雅黑" panose="020B0503020204020204" pitchFamily="34" charset="-122"/>
              </a:rPr>
              <a:t>推进企业破产审判重点工作及任务分工方案</a:t>
            </a:r>
            <a:r>
              <a:rPr lang="en-US" altLang="zh-CN" sz="1200" kern="0" dirty="0">
                <a:solidFill>
                  <a:srgbClr val="404040"/>
                </a:solidFill>
                <a:latin typeface="微软雅黑" panose="020B0503020204020204" pitchFamily="34" charset="-122"/>
              </a:rPr>
              <a:t>&gt;</a:t>
            </a:r>
            <a:r>
              <a:rPr lang="zh-CN" altLang="en-US" sz="1200" kern="0" dirty="0">
                <a:solidFill>
                  <a:srgbClr val="404040"/>
                </a:solidFill>
                <a:latin typeface="微软雅黑" panose="020B0503020204020204" pitchFamily="34" charset="-122"/>
              </a:rPr>
              <a:t>的通知</a:t>
            </a:r>
            <a:r>
              <a:rPr lang="en-US" altLang="zh-CN" sz="1200" kern="0" dirty="0">
                <a:solidFill>
                  <a:srgbClr val="404040"/>
                </a:solidFill>
                <a:latin typeface="微软雅黑" panose="020B0503020204020204" pitchFamily="34" charset="-122"/>
              </a:rPr>
              <a:t>》(</a:t>
            </a:r>
            <a:r>
              <a:rPr lang="zh-CN" altLang="en-US" sz="1200" kern="0" dirty="0">
                <a:solidFill>
                  <a:srgbClr val="404040"/>
                </a:solidFill>
                <a:latin typeface="微软雅黑" panose="020B0503020204020204" pitchFamily="34" charset="-122"/>
              </a:rPr>
              <a:t>浙并购办</a:t>
            </a:r>
            <a:r>
              <a:rPr lang="zh-CN" altLang="en-US" sz="1200" kern="0" dirty="0" smtClean="0">
                <a:solidFill>
                  <a:srgbClr val="404040"/>
                </a:solidFill>
                <a:latin typeface="微软雅黑" panose="020B0503020204020204" pitchFamily="34" charset="-122"/>
              </a:rPr>
              <a:t>发</a:t>
            </a:r>
            <a:r>
              <a:rPr lang="en-US" altLang="zh-CN" sz="1200" kern="0" dirty="0" smtClean="0">
                <a:solidFill>
                  <a:srgbClr val="404040"/>
                </a:solidFill>
                <a:latin typeface="微软雅黑" panose="020B0503020204020204" pitchFamily="34" charset="-122"/>
              </a:rPr>
              <a:t>[2016]9</a:t>
            </a:r>
            <a:r>
              <a:rPr lang="zh-CN" altLang="en-US" sz="1200" kern="0" dirty="0">
                <a:solidFill>
                  <a:srgbClr val="404040"/>
                </a:solidFill>
                <a:latin typeface="微软雅黑" panose="020B0503020204020204" pitchFamily="34" charset="-122"/>
              </a:rPr>
              <a:t>号规定，</a:t>
            </a:r>
            <a:r>
              <a:rPr lang="zh-CN" altLang="en-US" sz="1200" b="1" kern="0" dirty="0">
                <a:solidFill>
                  <a:schemeClr val="accent2"/>
                </a:solidFill>
                <a:latin typeface="微软雅黑" panose="020B0503020204020204" pitchFamily="34" charset="-122"/>
              </a:rPr>
              <a:t>破产重整企业在引进战略投资人需要办理税务变更的</a:t>
            </a:r>
            <a:r>
              <a:rPr lang="en-US" altLang="zh-CN" sz="1200" b="1" kern="0" dirty="0">
                <a:solidFill>
                  <a:schemeClr val="accent2"/>
                </a:solidFill>
                <a:latin typeface="微软雅黑" panose="020B0503020204020204" pitchFamily="34" charset="-122"/>
              </a:rPr>
              <a:t>,</a:t>
            </a:r>
            <a:r>
              <a:rPr lang="zh-CN" altLang="en-US" sz="1200" b="1" kern="0" dirty="0">
                <a:solidFill>
                  <a:schemeClr val="accent2"/>
                </a:solidFill>
                <a:latin typeface="微软雅黑" panose="020B0503020204020204" pitchFamily="34" charset="-122"/>
              </a:rPr>
              <a:t>可凭人民法院裁定或有关文书予以</a:t>
            </a:r>
            <a:r>
              <a:rPr lang="zh-CN" altLang="en-US" sz="1200" b="1" kern="0" dirty="0" smtClean="0">
                <a:solidFill>
                  <a:schemeClr val="accent2"/>
                </a:solidFill>
                <a:latin typeface="微软雅黑" panose="020B0503020204020204" pitchFamily="34" charset="-122"/>
              </a:rPr>
              <a:t>变更</a:t>
            </a:r>
            <a:endParaRPr lang="en-US" altLang="zh-CN" sz="1200" b="1" kern="0" dirty="0" smtClean="0">
              <a:solidFill>
                <a:schemeClr val="accent2"/>
              </a:solidFill>
              <a:latin typeface="微软雅黑" panose="020B0503020204020204" pitchFamily="34" charset="-122"/>
            </a:endParaRPr>
          </a:p>
          <a:p>
            <a:pPr marL="800100" lvl="1" indent="-342900" algn="just">
              <a:spcBef>
                <a:spcPts val="600"/>
              </a:spcBef>
              <a:spcAft>
                <a:spcPts val="1200"/>
              </a:spcAft>
              <a:buClr>
                <a:srgbClr val="00AEEE"/>
              </a:buClr>
              <a:buFont typeface="Arial" panose="020B0604020202020204" pitchFamily="34" charset="0"/>
              <a:buChar char="•"/>
              <a:defRPr/>
            </a:pPr>
            <a:r>
              <a:rPr lang="zh-CN" altLang="en-US" sz="1200" b="1" kern="0" dirty="0">
                <a:latin typeface="微软雅黑" panose="020B0503020204020204" pitchFamily="34" charset="-122"/>
              </a:rPr>
              <a:t>关于推动和保障管理人在破产程序中依法履职进一步优化营商环境的意见（发改财金规</a:t>
            </a:r>
            <a:r>
              <a:rPr lang="en-US" altLang="zh-CN" sz="1200" b="1" kern="0" dirty="0">
                <a:latin typeface="微软雅黑" panose="020B0503020204020204" pitchFamily="34" charset="-122"/>
              </a:rPr>
              <a:t>〔2021〕274</a:t>
            </a:r>
            <a:r>
              <a:rPr lang="zh-CN" altLang="en-US" sz="1200" b="1" kern="0" dirty="0">
                <a:latin typeface="微软雅黑" panose="020B0503020204020204" pitchFamily="34" charset="-122"/>
              </a:rPr>
              <a:t>号）</a:t>
            </a:r>
            <a:r>
              <a:rPr lang="zh-CN" altLang="en-US" sz="1200" kern="0" dirty="0">
                <a:latin typeface="微软雅黑" panose="020B0503020204020204" pitchFamily="34" charset="-122"/>
              </a:rPr>
              <a:t>规定，重整或和解程序中，税务机关依法受偿后，管理人或破产企业可以向税务机关提出纳税信用修复申请，税务机关根据人民法院出具的批准重整计划或认可和解协议的裁定书评价其纳税信用级别。</a:t>
            </a:r>
            <a:r>
              <a:rPr lang="zh-CN" altLang="en-US" sz="1200" b="1" kern="0" dirty="0">
                <a:solidFill>
                  <a:schemeClr val="accent2"/>
                </a:solidFill>
                <a:latin typeface="微软雅黑" panose="020B0503020204020204" pitchFamily="34" charset="-122"/>
              </a:rPr>
              <a:t>已被公布重大税收违法失信案件信息的上述破产企业，经税务机关确认后，停止公布并从公告栏中撤出，并将相关情况及时通知实施联合惩戒和管理的部门</a:t>
            </a:r>
            <a:r>
              <a:rPr lang="zh-CN" altLang="en-US" sz="1200" kern="0" dirty="0">
                <a:latin typeface="微软雅黑" panose="020B0503020204020204" pitchFamily="34" charset="-122"/>
              </a:rPr>
              <a:t>。有关部门应当依据各自法定职责，按照法律法规和有关规定解除惩戒，保障企业正常经营和后续发展</a:t>
            </a:r>
            <a:r>
              <a:rPr lang="zh-CN" altLang="en-US" sz="1400" kern="0" dirty="0" smtClean="0">
                <a:latin typeface="微软雅黑" panose="020B0503020204020204" pitchFamily="34" charset="-122"/>
              </a:rPr>
              <a:t>。</a:t>
            </a:r>
            <a:endParaRPr lang="en-US" altLang="zh-CN" sz="1400" kern="0" dirty="0" smtClean="0">
              <a:latin typeface="微软雅黑" panose="020B0503020204020204" pitchFamily="34" charset="-122"/>
            </a:endParaRPr>
          </a:p>
        </p:txBody>
      </p:sp>
    </p:spTree>
    <p:extLst>
      <p:ext uri="{BB962C8B-B14F-4D97-AF65-F5344CB8AC3E}">
        <p14:creationId xmlns:p14="http://schemas.microsoft.com/office/powerpoint/2010/main" val="1370015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53</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6" name="灯片编号占位符 2"/>
          <p:cNvSpPr txBox="1">
            <a:spLocks/>
          </p:cNvSpPr>
          <p:nvPr/>
        </p:nvSpPr>
        <p:spPr>
          <a:xfrm>
            <a:off x="8514012" y="6426000"/>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53</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6" name="文本框 5"/>
          <p:cNvSpPr txBox="1"/>
          <p:nvPr/>
        </p:nvSpPr>
        <p:spPr>
          <a:xfrm>
            <a:off x="157582" y="925990"/>
            <a:ext cx="8986418" cy="707886"/>
          </a:xfrm>
          <a:prstGeom prst="rect">
            <a:avLst/>
          </a:prstGeom>
          <a:noFill/>
        </p:spPr>
        <p:txBody>
          <a:bodyPr wrap="square" rtlCol="0">
            <a:spAutoFit/>
          </a:bodyPr>
          <a:lstStyle/>
          <a:p>
            <a:pPr>
              <a:defRPr/>
            </a:pPr>
            <a:r>
              <a:rPr lang="zh-CN" altLang="en-US" sz="4000" b="1" dirty="0" smtClean="0">
                <a:solidFill>
                  <a:srgbClr val="00AEEE"/>
                </a:solidFill>
                <a:latin typeface="微软雅黑" panose="020B0503020204020204" pitchFamily="34" charset="-122"/>
                <a:ea typeface="微软雅黑" panose="020B0503020204020204" pitchFamily="34" charset="-122"/>
                <a:sym typeface="+mn-lt"/>
              </a:rPr>
              <a:t>破产</a:t>
            </a:r>
            <a:r>
              <a:rPr lang="zh-CN" altLang="en-US" sz="4000" b="1" dirty="0">
                <a:solidFill>
                  <a:srgbClr val="00AEEE"/>
                </a:solidFill>
                <a:latin typeface="微软雅黑" panose="020B0503020204020204" pitchFamily="34" charset="-122"/>
                <a:ea typeface="微软雅黑" panose="020B0503020204020204" pitchFamily="34" charset="-122"/>
                <a:sym typeface="+mn-lt"/>
              </a:rPr>
              <a:t>程序中新生</a:t>
            </a:r>
            <a:r>
              <a:rPr lang="zh-CN" altLang="en-US" sz="4000" b="1" dirty="0" smtClean="0">
                <a:solidFill>
                  <a:srgbClr val="00AEEE"/>
                </a:solidFill>
                <a:latin typeface="微软雅黑" panose="020B0503020204020204" pitchFamily="34" charset="-122"/>
                <a:ea typeface="微软雅黑" panose="020B0503020204020204" pitchFamily="34" charset="-122"/>
                <a:sym typeface="+mn-lt"/>
              </a:rPr>
              <a:t>税款</a:t>
            </a:r>
            <a:endParaRPr lang="zh-CN" altLang="en-US" sz="4000" b="1" dirty="0">
              <a:solidFill>
                <a:srgbClr val="00AEEE"/>
              </a:solidFill>
              <a:latin typeface="微软雅黑" panose="020B0503020204020204" pitchFamily="34" charset="-122"/>
              <a:ea typeface="微软雅黑" panose="020B0503020204020204" pitchFamily="34" charset="-122"/>
              <a:sym typeface="+mn-lt"/>
            </a:endParaRPr>
          </a:p>
        </p:txBody>
      </p:sp>
      <p:grpSp>
        <p:nvGrpSpPr>
          <p:cNvPr id="15" name="组合 14"/>
          <p:cNvGrpSpPr/>
          <p:nvPr/>
        </p:nvGrpSpPr>
        <p:grpSpPr>
          <a:xfrm>
            <a:off x="157583" y="324334"/>
            <a:ext cx="8163791" cy="513802"/>
            <a:chOff x="422694" y="411418"/>
            <a:chExt cx="6467747" cy="342376"/>
          </a:xfrm>
        </p:grpSpPr>
        <p:sp>
          <p:nvSpPr>
            <p:cNvPr id="16" name="矩形 15"/>
            <p:cNvSpPr/>
            <p:nvPr/>
          </p:nvSpPr>
          <p:spPr>
            <a:xfrm>
              <a:off x="581457" y="411418"/>
              <a:ext cx="6307520" cy="308901"/>
            </a:xfrm>
            <a:prstGeom prst="rect">
              <a:avLst/>
            </a:prstGeom>
            <a:solidFill>
              <a:schemeClr val="tx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dirty="0">
                <a:solidFill>
                  <a:srgbClr val="FF0000"/>
                </a:solidFill>
              </a:endParaRPr>
            </a:p>
          </p:txBody>
        </p:sp>
        <p:sp>
          <p:nvSpPr>
            <p:cNvPr id="17" name="矩形 16"/>
            <p:cNvSpPr/>
            <p:nvPr/>
          </p:nvSpPr>
          <p:spPr>
            <a:xfrm>
              <a:off x="791636" y="417998"/>
              <a:ext cx="1273120" cy="290962"/>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问题产生的根源</a:t>
              </a:r>
            </a:p>
          </p:txBody>
        </p:sp>
        <p:sp>
          <p:nvSpPr>
            <p:cNvPr id="18" name="矩形 17"/>
            <p:cNvSpPr/>
            <p:nvPr/>
          </p:nvSpPr>
          <p:spPr>
            <a:xfrm>
              <a:off x="2179142" y="414449"/>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破产程序启动前</a:t>
              </a:r>
            </a:p>
          </p:txBody>
        </p:sp>
        <p:sp>
          <p:nvSpPr>
            <p:cNvPr id="19" name="矩形 18"/>
            <p:cNvSpPr/>
            <p:nvPr/>
          </p:nvSpPr>
          <p:spPr>
            <a:xfrm>
              <a:off x="4591252"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破产重整</a:t>
              </a:r>
              <a:endParaRPr lang="zh-CN" altLang="en-US" sz="1400" dirty="0">
                <a:solidFill>
                  <a:schemeClr val="tx1"/>
                </a:solidFill>
              </a:endParaRPr>
            </a:p>
          </p:txBody>
        </p:sp>
        <p:sp>
          <p:nvSpPr>
            <p:cNvPr id="20" name="矩形 19"/>
            <p:cNvSpPr/>
            <p:nvPr/>
          </p:nvSpPr>
          <p:spPr>
            <a:xfrm>
              <a:off x="5740114"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solidFill>
                    <a:schemeClr val="tx1"/>
                  </a:solidFill>
                </a:rPr>
                <a:t>破产清算</a:t>
              </a:r>
              <a:endParaRPr lang="zh-CN" altLang="en-US" sz="1400" b="1" dirty="0">
                <a:solidFill>
                  <a:schemeClr val="tx1"/>
                </a:solidFill>
              </a:endParaRPr>
            </a:p>
          </p:txBody>
        </p:sp>
        <p:sp>
          <p:nvSpPr>
            <p:cNvPr id="21" name="矩形 20"/>
            <p:cNvSpPr/>
            <p:nvPr/>
          </p:nvSpPr>
          <p:spPr>
            <a:xfrm>
              <a:off x="5738649" y="708075"/>
              <a:ext cx="1151792" cy="45719"/>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2" name="矩形 21"/>
            <p:cNvSpPr/>
            <p:nvPr/>
          </p:nvSpPr>
          <p:spPr>
            <a:xfrm>
              <a:off x="422694" y="411418"/>
              <a:ext cx="158762" cy="31287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3" name="矩形 22"/>
            <p:cNvSpPr/>
            <p:nvPr/>
          </p:nvSpPr>
          <p:spPr>
            <a:xfrm>
              <a:off x="3442390" y="414301"/>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破产裁定受理后</a:t>
              </a:r>
              <a:endParaRPr lang="zh-CN" altLang="en-US" sz="1400" dirty="0">
                <a:solidFill>
                  <a:schemeClr val="tx1"/>
                </a:solidFill>
              </a:endParaRPr>
            </a:p>
          </p:txBody>
        </p:sp>
      </p:grpSp>
      <p:sp>
        <p:nvSpPr>
          <p:cNvPr id="25" name="矩形 24"/>
          <p:cNvSpPr/>
          <p:nvPr/>
        </p:nvSpPr>
        <p:spPr>
          <a:xfrm>
            <a:off x="257780" y="1765999"/>
            <a:ext cx="8591366" cy="4905469"/>
          </a:xfrm>
          <a:prstGeom prst="rect">
            <a:avLst/>
          </a:prstGeom>
          <a:noFill/>
          <a:ln w="25400" cap="flat" cmpd="sng" algn="ctr">
            <a:solidFill>
              <a:srgbClr val="00AEEE"/>
            </a:solidFill>
            <a:prstDash val="solid"/>
          </a:ln>
          <a:effectLst/>
        </p:spPr>
        <p:txBody>
          <a:bodyPr rtlCol="0" anchor="ctr"/>
          <a:lstStyle/>
          <a:p>
            <a:pPr marL="342900" indent="-342900" algn="just">
              <a:spcBef>
                <a:spcPts val="600"/>
              </a:spcBef>
              <a:spcAft>
                <a:spcPts val="600"/>
              </a:spcAft>
              <a:buClr>
                <a:srgbClr val="00AEEE"/>
              </a:buClr>
              <a:buFont typeface="Wingdings" panose="05000000000000000000" pitchFamily="2" charset="2"/>
              <a:buChar char="Ø"/>
              <a:defRPr/>
            </a:pPr>
            <a:r>
              <a:rPr lang="zh-CN" altLang="en-US" kern="0" dirty="0">
                <a:solidFill>
                  <a:srgbClr val="404040"/>
                </a:solidFill>
                <a:latin typeface="微软雅黑" panose="020B0503020204020204" pitchFamily="34" charset="-122"/>
                <a:ea typeface="微软雅黑"/>
              </a:rPr>
              <a:t>新生税款的定义</a:t>
            </a:r>
            <a:endParaRPr lang="en-US" altLang="zh-CN" kern="0" dirty="0">
              <a:solidFill>
                <a:srgbClr val="404040"/>
              </a:solidFill>
              <a:latin typeface="微软雅黑" panose="020B0503020204020204" pitchFamily="34" charset="-122"/>
              <a:ea typeface="微软雅黑"/>
            </a:endParaRPr>
          </a:p>
          <a:p>
            <a:pPr algn="just">
              <a:spcBef>
                <a:spcPts val="600"/>
              </a:spcBef>
              <a:spcAft>
                <a:spcPts val="600"/>
              </a:spcAft>
              <a:buClr>
                <a:srgbClr val="00AEEE"/>
              </a:buClr>
              <a:defRPr/>
            </a:pPr>
            <a:r>
              <a:rPr lang="zh-CN" altLang="en-US" sz="1400" kern="0" dirty="0">
                <a:solidFill>
                  <a:srgbClr val="404040"/>
                </a:solidFill>
                <a:latin typeface="微软雅黑" panose="020B0503020204020204" pitchFamily="34" charset="-122"/>
                <a:ea typeface="微软雅黑"/>
              </a:rPr>
              <a:t>      企业进入破产程序后，办理工商注销之前，发生应税行为，产生纳税义务应缴纳的税款。</a:t>
            </a:r>
            <a:endParaRPr lang="en-US" altLang="zh-CN" sz="1400" kern="0" dirty="0">
              <a:solidFill>
                <a:srgbClr val="404040"/>
              </a:solidFill>
              <a:latin typeface="微软雅黑" panose="020B0503020204020204" pitchFamily="34" charset="-122"/>
              <a:ea typeface="微软雅黑"/>
            </a:endParaRPr>
          </a:p>
          <a:p>
            <a:pPr marL="342900" indent="-342900" algn="just">
              <a:spcBef>
                <a:spcPts val="600"/>
              </a:spcBef>
              <a:spcAft>
                <a:spcPts val="600"/>
              </a:spcAft>
              <a:buClr>
                <a:srgbClr val="00AEEE"/>
              </a:buClr>
              <a:buFont typeface="Wingdings" panose="05000000000000000000" pitchFamily="2" charset="2"/>
              <a:buChar char="Ø"/>
              <a:defRPr/>
            </a:pPr>
            <a:r>
              <a:rPr lang="zh-CN" altLang="en-US" kern="0" dirty="0">
                <a:solidFill>
                  <a:srgbClr val="404040"/>
                </a:solidFill>
                <a:latin typeface="微软雅黑" panose="020B0503020204020204" pitchFamily="34" charset="-122"/>
                <a:ea typeface="微软雅黑"/>
              </a:rPr>
              <a:t>新生税款的定性</a:t>
            </a:r>
            <a:endParaRPr lang="en-US" altLang="zh-CN" kern="0" dirty="0">
              <a:solidFill>
                <a:srgbClr val="404040"/>
              </a:solidFill>
              <a:latin typeface="微软雅黑" panose="020B0503020204020204" pitchFamily="34" charset="-122"/>
              <a:ea typeface="微软雅黑"/>
            </a:endParaRPr>
          </a:p>
          <a:p>
            <a:pPr algn="just">
              <a:spcBef>
                <a:spcPts val="600"/>
              </a:spcBef>
              <a:spcAft>
                <a:spcPts val="600"/>
              </a:spcAft>
              <a:buClr>
                <a:srgbClr val="00AEEE"/>
              </a:buClr>
              <a:defRPr/>
            </a:pPr>
            <a:r>
              <a:rPr lang="en-US" altLang="zh-CN" sz="1400" kern="0" dirty="0">
                <a:solidFill>
                  <a:srgbClr val="404040"/>
                </a:solidFill>
                <a:latin typeface="微软雅黑" panose="020B0503020204020204" pitchFamily="34" charset="-122"/>
                <a:ea typeface="微软雅黑"/>
              </a:rPr>
              <a:t>      </a:t>
            </a:r>
            <a:r>
              <a:rPr lang="zh-CN" altLang="en-US" sz="1400" kern="0" dirty="0">
                <a:solidFill>
                  <a:srgbClr val="404040"/>
                </a:solidFill>
                <a:latin typeface="微软雅黑" panose="020B0503020204020204" pitchFamily="34" charset="-122"/>
                <a:ea typeface="微软雅黑"/>
              </a:rPr>
              <a:t>对于新生税款的定性，</a:t>
            </a:r>
            <a:r>
              <a:rPr lang="en-US" altLang="zh-CN" sz="1400" kern="0" dirty="0">
                <a:solidFill>
                  <a:srgbClr val="404040"/>
                </a:solidFill>
                <a:latin typeface="微软雅黑" panose="020B0503020204020204" pitchFamily="34" charset="-122"/>
                <a:ea typeface="微软雅黑"/>
              </a:rPr>
              <a:t>《</a:t>
            </a:r>
            <a:r>
              <a:rPr lang="zh-CN" altLang="en-US" sz="1400" kern="0" dirty="0">
                <a:solidFill>
                  <a:srgbClr val="404040"/>
                </a:solidFill>
                <a:latin typeface="微软雅黑" panose="020B0503020204020204" pitchFamily="34" charset="-122"/>
                <a:ea typeface="微软雅黑"/>
              </a:rPr>
              <a:t>企业破产法</a:t>
            </a:r>
            <a:r>
              <a:rPr lang="en-US" altLang="zh-CN" sz="1400" kern="0" dirty="0">
                <a:solidFill>
                  <a:srgbClr val="404040"/>
                </a:solidFill>
                <a:latin typeface="微软雅黑" panose="020B0503020204020204" pitchFamily="34" charset="-122"/>
                <a:ea typeface="微软雅黑"/>
              </a:rPr>
              <a:t>》</a:t>
            </a:r>
            <a:r>
              <a:rPr lang="zh-CN" altLang="en-US" sz="1400" kern="0" dirty="0">
                <a:solidFill>
                  <a:srgbClr val="404040"/>
                </a:solidFill>
                <a:latin typeface="微软雅黑" panose="020B0503020204020204" pitchFamily="34" charset="-122"/>
                <a:ea typeface="微软雅黑"/>
              </a:rPr>
              <a:t>并没有给出明确安排。</a:t>
            </a:r>
            <a:endParaRPr lang="en-US" altLang="zh-CN" sz="1400" kern="0" dirty="0">
              <a:solidFill>
                <a:srgbClr val="404040"/>
              </a:solidFill>
              <a:latin typeface="微软雅黑" panose="020B0503020204020204" pitchFamily="34" charset="-122"/>
              <a:ea typeface="微软雅黑"/>
            </a:endParaRPr>
          </a:p>
          <a:p>
            <a:pPr marL="342900" lvl="1" indent="-342900" algn="just">
              <a:spcBef>
                <a:spcPts val="600"/>
              </a:spcBef>
              <a:spcAft>
                <a:spcPts val="600"/>
              </a:spcAft>
              <a:buClr>
                <a:srgbClr val="00AEEE"/>
              </a:buClr>
              <a:buFont typeface="Wingdings" panose="05000000000000000000" pitchFamily="2" charset="2"/>
              <a:buChar char="Ø"/>
              <a:defRPr/>
            </a:pPr>
            <a:r>
              <a:rPr lang="zh-CN" altLang="en-US" kern="0" dirty="0">
                <a:solidFill>
                  <a:srgbClr val="404040"/>
                </a:solidFill>
                <a:latin typeface="微软雅黑" panose="020B0503020204020204" pitchFamily="34" charset="-122"/>
                <a:ea typeface="微软雅黑"/>
              </a:rPr>
              <a:t>司法</a:t>
            </a:r>
            <a:r>
              <a:rPr lang="zh-CN" altLang="en-US" kern="0" dirty="0" smtClean="0">
                <a:solidFill>
                  <a:srgbClr val="404040"/>
                </a:solidFill>
                <a:latin typeface="微软雅黑" panose="020B0503020204020204" pitchFamily="34" charset="-122"/>
                <a:ea typeface="微软雅黑"/>
              </a:rPr>
              <a:t>实践（两种观点）</a:t>
            </a:r>
            <a:endParaRPr lang="en-US" altLang="zh-CN" kern="0" dirty="0">
              <a:solidFill>
                <a:srgbClr val="404040"/>
              </a:solidFill>
              <a:latin typeface="微软雅黑" panose="020B0503020204020204" pitchFamily="34" charset="-122"/>
              <a:ea typeface="微软雅黑"/>
            </a:endParaRPr>
          </a:p>
          <a:p>
            <a:pPr marL="800100" lvl="1" indent="-342900" algn="just">
              <a:spcBef>
                <a:spcPts val="600"/>
              </a:spcBef>
              <a:spcAft>
                <a:spcPts val="1200"/>
              </a:spcAft>
              <a:buClr>
                <a:srgbClr val="00AEEE"/>
              </a:buClr>
              <a:buFont typeface="Arial" panose="020B0604020202020204" pitchFamily="34" charset="0"/>
              <a:buChar char="•"/>
              <a:defRPr/>
            </a:pPr>
            <a:r>
              <a:rPr lang="zh-CN" altLang="en-US" sz="1400" b="1" kern="0" dirty="0" smtClean="0">
                <a:solidFill>
                  <a:schemeClr val="accent2"/>
                </a:solidFill>
                <a:latin typeface="微软雅黑" panose="020B0503020204020204" pitchFamily="34" charset="-122"/>
                <a:ea typeface="微软雅黑"/>
              </a:rPr>
              <a:t>观点一：</a:t>
            </a:r>
            <a:r>
              <a:rPr lang="zh-CN" altLang="en-US" sz="1400" kern="0" dirty="0" smtClean="0">
                <a:solidFill>
                  <a:srgbClr val="404040"/>
                </a:solidFill>
                <a:latin typeface="微软雅黑" panose="020B0503020204020204" pitchFamily="34" charset="-122"/>
                <a:ea typeface="微软雅黑"/>
              </a:rPr>
              <a:t>破产</a:t>
            </a:r>
            <a:r>
              <a:rPr lang="zh-CN" altLang="en-US" sz="1400" kern="0" dirty="0">
                <a:solidFill>
                  <a:srgbClr val="404040"/>
                </a:solidFill>
                <a:latin typeface="微软雅黑" panose="020B0503020204020204" pitchFamily="34" charset="-122"/>
                <a:ea typeface="微软雅黑"/>
              </a:rPr>
              <a:t>费用：由债务人财产随时清偿　</a:t>
            </a:r>
            <a:r>
              <a:rPr lang="en-US" altLang="zh-CN" sz="1400" kern="0" dirty="0">
                <a:solidFill>
                  <a:srgbClr val="404040"/>
                </a:solidFill>
                <a:latin typeface="微软雅黑" panose="020B0503020204020204" pitchFamily="34" charset="-122"/>
                <a:ea typeface="微软雅黑"/>
              </a:rPr>
              <a:t> 《</a:t>
            </a:r>
            <a:r>
              <a:rPr lang="zh-CN" altLang="en-US" sz="1400" kern="0" dirty="0">
                <a:solidFill>
                  <a:srgbClr val="404040"/>
                </a:solidFill>
                <a:latin typeface="微软雅黑" panose="020B0503020204020204" pitchFamily="34" charset="-122"/>
                <a:ea typeface="微软雅黑"/>
              </a:rPr>
              <a:t>企业破产法</a:t>
            </a:r>
            <a:r>
              <a:rPr lang="en-US" altLang="zh-CN" sz="1400" kern="0" dirty="0">
                <a:solidFill>
                  <a:srgbClr val="404040"/>
                </a:solidFill>
                <a:latin typeface="微软雅黑" panose="020B0503020204020204" pitchFamily="34" charset="-122"/>
                <a:ea typeface="微软雅黑"/>
              </a:rPr>
              <a:t>》</a:t>
            </a:r>
            <a:r>
              <a:rPr lang="zh-CN" altLang="en-US" sz="1400" kern="0" dirty="0">
                <a:solidFill>
                  <a:srgbClr val="404040"/>
                </a:solidFill>
                <a:latin typeface="微软雅黑" panose="020B0503020204020204" pitchFamily="34" charset="-122"/>
                <a:ea typeface="微软雅黑"/>
              </a:rPr>
              <a:t>第</a:t>
            </a:r>
            <a:r>
              <a:rPr lang="en-US" altLang="zh-CN" sz="1400" kern="0" dirty="0">
                <a:solidFill>
                  <a:srgbClr val="404040"/>
                </a:solidFill>
                <a:latin typeface="微软雅黑" panose="020B0503020204020204" pitchFamily="34" charset="-122"/>
                <a:ea typeface="微软雅黑"/>
              </a:rPr>
              <a:t>43</a:t>
            </a:r>
            <a:r>
              <a:rPr lang="zh-CN" altLang="en-US" sz="1400" kern="0" dirty="0">
                <a:solidFill>
                  <a:srgbClr val="404040"/>
                </a:solidFill>
                <a:latin typeface="微软雅黑" panose="020B0503020204020204" pitchFamily="34" charset="-122"/>
                <a:ea typeface="微软雅黑"/>
              </a:rPr>
              <a:t>条</a:t>
            </a:r>
            <a:endParaRPr lang="en-US" altLang="zh-CN" sz="1400" kern="0" dirty="0">
              <a:solidFill>
                <a:srgbClr val="404040"/>
              </a:solidFill>
              <a:latin typeface="微软雅黑" panose="020B0503020204020204" pitchFamily="34" charset="-122"/>
              <a:ea typeface="微软雅黑"/>
            </a:endParaRPr>
          </a:p>
          <a:p>
            <a:pPr lvl="1" algn="just">
              <a:spcBef>
                <a:spcPts val="600"/>
              </a:spcBef>
              <a:spcAft>
                <a:spcPts val="1200"/>
              </a:spcAft>
              <a:buClr>
                <a:srgbClr val="00AEEE"/>
              </a:buClr>
              <a:defRPr/>
            </a:pPr>
            <a:r>
              <a:rPr lang="zh-CN" altLang="en-US" sz="1400" kern="0" dirty="0">
                <a:solidFill>
                  <a:srgbClr val="404040"/>
                </a:solidFill>
                <a:latin typeface="微软雅黑" panose="020B0503020204020204" pitchFamily="34" charset="-122"/>
                <a:ea typeface="微软雅黑"/>
              </a:rPr>
              <a:t>承德嘉泰房地产开发优先责任公司与承德市自动化计量仪器厂破产管理人债务纠纷案</a:t>
            </a:r>
            <a:endParaRPr lang="en-US" altLang="zh-CN" sz="1400" kern="0" dirty="0">
              <a:solidFill>
                <a:srgbClr val="404040"/>
              </a:solidFill>
              <a:latin typeface="微软雅黑" panose="020B0503020204020204" pitchFamily="34" charset="-122"/>
              <a:ea typeface="微软雅黑"/>
            </a:endParaRPr>
          </a:p>
          <a:p>
            <a:pPr lvl="1" algn="just">
              <a:spcBef>
                <a:spcPts val="600"/>
              </a:spcBef>
              <a:spcAft>
                <a:spcPts val="1200"/>
              </a:spcAft>
              <a:buClr>
                <a:srgbClr val="00AEEE"/>
              </a:buClr>
              <a:defRPr/>
            </a:pPr>
            <a:r>
              <a:rPr lang="zh-CN" altLang="en-US" sz="1400" kern="0" dirty="0">
                <a:solidFill>
                  <a:srgbClr val="404040"/>
                </a:solidFill>
                <a:latin typeface="微软雅黑" panose="020B0503020204020204" pitchFamily="34" charset="-122"/>
                <a:ea typeface="微软雅黑"/>
              </a:rPr>
              <a:t>广州市</a:t>
            </a:r>
            <a:r>
              <a:rPr lang="en-US" altLang="zh-CN" sz="1400" kern="0" dirty="0">
                <a:solidFill>
                  <a:srgbClr val="404040"/>
                </a:solidFill>
                <a:latin typeface="微软雅黑" panose="020B0503020204020204" pitchFamily="34" charset="-122"/>
                <a:ea typeface="微软雅黑"/>
              </a:rPr>
              <a:t>《</a:t>
            </a:r>
            <a:r>
              <a:rPr lang="zh-CN" altLang="en-US" sz="1400" kern="0" dirty="0">
                <a:solidFill>
                  <a:srgbClr val="404040"/>
                </a:solidFill>
                <a:latin typeface="微软雅黑" panose="020B0503020204020204" pitchFamily="34" charset="-122"/>
                <a:ea typeface="微软雅黑"/>
              </a:rPr>
              <a:t>关于进一步解决破产程序中涉税问题的若干意见（试行）</a:t>
            </a:r>
            <a:r>
              <a:rPr lang="en-US" altLang="zh-CN" sz="1400" kern="0" dirty="0">
                <a:solidFill>
                  <a:srgbClr val="404040"/>
                </a:solidFill>
                <a:latin typeface="微软雅黑" panose="020B0503020204020204" pitchFamily="34" charset="-122"/>
                <a:ea typeface="微软雅黑"/>
              </a:rPr>
              <a:t>》</a:t>
            </a:r>
            <a:r>
              <a:rPr lang="zh-CN" altLang="en-US" sz="1400" kern="0" dirty="0">
                <a:solidFill>
                  <a:srgbClr val="404040"/>
                </a:solidFill>
                <a:latin typeface="微软雅黑" panose="020B0503020204020204" pitchFamily="34" charset="-122"/>
                <a:ea typeface="微软雅黑"/>
              </a:rPr>
              <a:t>第</a:t>
            </a:r>
            <a:r>
              <a:rPr lang="en-US" altLang="zh-CN" sz="1400" kern="0" dirty="0">
                <a:solidFill>
                  <a:srgbClr val="404040"/>
                </a:solidFill>
                <a:latin typeface="微软雅黑" panose="020B0503020204020204" pitchFamily="34" charset="-122"/>
                <a:ea typeface="微软雅黑"/>
              </a:rPr>
              <a:t>24</a:t>
            </a:r>
            <a:r>
              <a:rPr lang="zh-CN" altLang="en-US" sz="1400" kern="0" dirty="0">
                <a:solidFill>
                  <a:srgbClr val="404040"/>
                </a:solidFill>
                <a:latin typeface="微软雅黑" panose="020B0503020204020204" pitchFamily="34" charset="-122"/>
                <a:ea typeface="微软雅黑"/>
              </a:rPr>
              <a:t>条规定，在破产程序中，因继续履行合同、生产经营或者处置破产企业财产等新产生的相关税（费）及滞纳金，以及因发生税收违法行为产生的罚款，均属于</a:t>
            </a:r>
            <a:r>
              <a:rPr lang="en-US" altLang="zh-CN" sz="1400" kern="0" dirty="0">
                <a:solidFill>
                  <a:srgbClr val="404040"/>
                </a:solidFill>
                <a:latin typeface="微软雅黑" panose="020B0503020204020204" pitchFamily="34" charset="-122"/>
                <a:ea typeface="微软雅黑"/>
              </a:rPr>
              <a:t>《</a:t>
            </a:r>
            <a:r>
              <a:rPr lang="zh-CN" altLang="en-US" sz="1400" kern="0" dirty="0">
                <a:solidFill>
                  <a:srgbClr val="404040"/>
                </a:solidFill>
                <a:latin typeface="微软雅黑" panose="020B0503020204020204" pitchFamily="34" charset="-122"/>
                <a:ea typeface="微软雅黑"/>
              </a:rPr>
              <a:t>企业破产法</a:t>
            </a:r>
            <a:r>
              <a:rPr lang="en-US" altLang="zh-CN" sz="1400" kern="0" dirty="0">
                <a:solidFill>
                  <a:srgbClr val="404040"/>
                </a:solidFill>
                <a:latin typeface="微软雅黑" panose="020B0503020204020204" pitchFamily="34" charset="-122"/>
                <a:ea typeface="微软雅黑"/>
              </a:rPr>
              <a:t>》</a:t>
            </a:r>
            <a:r>
              <a:rPr lang="zh-CN" altLang="en-US" sz="1400" kern="0" dirty="0">
                <a:solidFill>
                  <a:srgbClr val="404040"/>
                </a:solidFill>
                <a:latin typeface="微软雅黑" panose="020B0503020204020204" pitchFamily="34" charset="-122"/>
                <a:ea typeface="微软雅黑"/>
              </a:rPr>
              <a:t>第</a:t>
            </a:r>
            <a:r>
              <a:rPr lang="en-US" altLang="zh-CN" sz="1400" kern="0" dirty="0">
                <a:solidFill>
                  <a:srgbClr val="404040"/>
                </a:solidFill>
                <a:latin typeface="微软雅黑" panose="020B0503020204020204" pitchFamily="34" charset="-122"/>
                <a:ea typeface="微软雅黑"/>
              </a:rPr>
              <a:t>41</a:t>
            </a:r>
            <a:r>
              <a:rPr lang="zh-CN" altLang="en-US" sz="1400" kern="0" dirty="0">
                <a:solidFill>
                  <a:srgbClr val="404040"/>
                </a:solidFill>
                <a:latin typeface="微软雅黑" panose="020B0503020204020204" pitchFamily="34" charset="-122"/>
                <a:ea typeface="微软雅黑"/>
              </a:rPr>
              <a:t>条规定的“管理、变价和分配债务人财产的费用”。</a:t>
            </a:r>
            <a:endParaRPr lang="en-US" altLang="zh-CN" sz="1400" kern="0" dirty="0">
              <a:solidFill>
                <a:srgbClr val="404040"/>
              </a:solidFill>
              <a:latin typeface="微软雅黑" panose="020B0503020204020204" pitchFamily="34" charset="-122"/>
              <a:ea typeface="微软雅黑"/>
            </a:endParaRPr>
          </a:p>
          <a:p>
            <a:pPr marL="800100" lvl="1" indent="-342900" algn="just">
              <a:spcBef>
                <a:spcPts val="600"/>
              </a:spcBef>
              <a:spcAft>
                <a:spcPts val="1200"/>
              </a:spcAft>
              <a:buClr>
                <a:srgbClr val="00AEEE"/>
              </a:buClr>
              <a:buFont typeface="Arial" panose="020B0604020202020204" pitchFamily="34" charset="0"/>
              <a:buChar char="•"/>
              <a:defRPr/>
            </a:pPr>
            <a:r>
              <a:rPr lang="zh-CN" altLang="en-US" sz="1400" b="1" kern="0" dirty="0" smtClean="0">
                <a:solidFill>
                  <a:schemeClr val="accent2"/>
                </a:solidFill>
                <a:latin typeface="微软雅黑" panose="020B0503020204020204" pitchFamily="34" charset="-122"/>
                <a:ea typeface="微软雅黑"/>
              </a:rPr>
              <a:t>观点二：</a:t>
            </a:r>
            <a:r>
              <a:rPr lang="zh-CN" altLang="en-US" sz="1400" kern="0" dirty="0" smtClean="0">
                <a:solidFill>
                  <a:srgbClr val="404040"/>
                </a:solidFill>
                <a:latin typeface="微软雅黑" panose="020B0503020204020204" pitchFamily="34" charset="-122"/>
                <a:ea typeface="微软雅黑"/>
              </a:rPr>
              <a:t>非</a:t>
            </a:r>
            <a:r>
              <a:rPr lang="zh-CN" altLang="en-US" sz="1400" kern="0" dirty="0">
                <a:solidFill>
                  <a:srgbClr val="404040"/>
                </a:solidFill>
                <a:latin typeface="微软雅黑" panose="020B0503020204020204" pitchFamily="34" charset="-122"/>
                <a:ea typeface="微软雅黑"/>
              </a:rPr>
              <a:t>破产费用：按顺序清偿    </a:t>
            </a:r>
            <a:r>
              <a:rPr lang="en-US" altLang="zh-CN" sz="1400" kern="0" dirty="0">
                <a:solidFill>
                  <a:srgbClr val="404040"/>
                </a:solidFill>
                <a:latin typeface="微软雅黑" panose="020B0503020204020204" pitchFamily="34" charset="-122"/>
                <a:ea typeface="微软雅黑"/>
              </a:rPr>
              <a:t>《</a:t>
            </a:r>
            <a:r>
              <a:rPr lang="zh-CN" altLang="en-US" sz="1400" kern="0" dirty="0">
                <a:solidFill>
                  <a:srgbClr val="404040"/>
                </a:solidFill>
                <a:latin typeface="微软雅黑" panose="020B0503020204020204" pitchFamily="34" charset="-122"/>
                <a:ea typeface="微软雅黑"/>
              </a:rPr>
              <a:t>企业破产法</a:t>
            </a:r>
            <a:r>
              <a:rPr lang="en-US" altLang="zh-CN" sz="1400" kern="0" dirty="0">
                <a:solidFill>
                  <a:srgbClr val="404040"/>
                </a:solidFill>
                <a:latin typeface="微软雅黑" panose="020B0503020204020204" pitchFamily="34" charset="-122"/>
                <a:ea typeface="微软雅黑"/>
              </a:rPr>
              <a:t>》</a:t>
            </a:r>
            <a:r>
              <a:rPr lang="zh-CN" altLang="en-US" sz="1400" kern="0" dirty="0">
                <a:solidFill>
                  <a:srgbClr val="404040"/>
                </a:solidFill>
                <a:latin typeface="微软雅黑" panose="020B0503020204020204" pitchFamily="34" charset="-122"/>
                <a:ea typeface="微软雅黑"/>
              </a:rPr>
              <a:t>第</a:t>
            </a:r>
            <a:r>
              <a:rPr lang="en-US" altLang="zh-CN" sz="1400" kern="0" dirty="0">
                <a:solidFill>
                  <a:srgbClr val="404040"/>
                </a:solidFill>
                <a:latin typeface="微软雅黑" panose="020B0503020204020204" pitchFamily="34" charset="-122"/>
                <a:ea typeface="微软雅黑"/>
              </a:rPr>
              <a:t>113</a:t>
            </a:r>
            <a:r>
              <a:rPr lang="zh-CN" altLang="en-US" sz="1400" kern="0" dirty="0">
                <a:solidFill>
                  <a:srgbClr val="404040"/>
                </a:solidFill>
                <a:latin typeface="微软雅黑" panose="020B0503020204020204" pitchFamily="34" charset="-122"/>
                <a:ea typeface="微软雅黑"/>
              </a:rPr>
              <a:t>条</a:t>
            </a:r>
            <a:endParaRPr lang="en-US" altLang="zh-CN" sz="1400" kern="0" dirty="0">
              <a:solidFill>
                <a:srgbClr val="404040"/>
              </a:solidFill>
              <a:latin typeface="微软雅黑" panose="020B0503020204020204" pitchFamily="34" charset="-122"/>
              <a:ea typeface="微软雅黑"/>
            </a:endParaRPr>
          </a:p>
          <a:p>
            <a:pPr lvl="1" algn="just">
              <a:spcBef>
                <a:spcPts val="600"/>
              </a:spcBef>
              <a:spcAft>
                <a:spcPts val="1200"/>
              </a:spcAft>
              <a:buClr>
                <a:srgbClr val="00AEEE"/>
              </a:buClr>
              <a:defRPr/>
            </a:pPr>
            <a:r>
              <a:rPr lang="zh-CN" altLang="en-US" sz="1400" kern="0" dirty="0">
                <a:solidFill>
                  <a:srgbClr val="404040"/>
                </a:solidFill>
                <a:latin typeface="微软雅黑" panose="020B0503020204020204" pitchFamily="34" charset="-122"/>
                <a:ea typeface="微软雅黑"/>
              </a:rPr>
              <a:t>宁夏吴忠宁燕塑料工业有限公司破产管理人与吴忠市利通区地方税务局强制执行纠纷案</a:t>
            </a:r>
            <a:endParaRPr lang="en-US" altLang="zh-CN" sz="1400" kern="0" dirty="0">
              <a:solidFill>
                <a:srgbClr val="404040"/>
              </a:solidFill>
              <a:latin typeface="微软雅黑" panose="020B0503020204020204" pitchFamily="34" charset="-122"/>
              <a:ea typeface="微软雅黑"/>
            </a:endParaRPr>
          </a:p>
        </p:txBody>
      </p:sp>
    </p:spTree>
    <p:extLst>
      <p:ext uri="{BB962C8B-B14F-4D97-AF65-F5344CB8AC3E}">
        <p14:creationId xmlns:p14="http://schemas.microsoft.com/office/powerpoint/2010/main" val="1455635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8012" y="284768"/>
            <a:ext cx="8406000" cy="720000"/>
          </a:xfrm>
        </p:spPr>
        <p:txBody>
          <a:bodyPr>
            <a:normAutofit/>
          </a:bodyPr>
          <a:lstStyle/>
          <a:p>
            <a:r>
              <a:rPr lang="zh-CN" altLang="en-US" sz="4000" dirty="0" smtClean="0">
                <a:latin typeface="Arial" panose="020B0604020202020204" pitchFamily="34" charset="0"/>
                <a:ea typeface="微软雅黑" panose="020B0503020204020204" pitchFamily="34" charset="-122"/>
              </a:rPr>
              <a:t>司法案例</a:t>
            </a:r>
            <a:r>
              <a:rPr lang="en-US" altLang="zh-CN" sz="4000" dirty="0" smtClean="0">
                <a:latin typeface="Arial" panose="020B0604020202020204" pitchFamily="34" charset="0"/>
                <a:ea typeface="微软雅黑" panose="020B0503020204020204" pitchFamily="34" charset="-122"/>
              </a:rPr>
              <a:t>5</a:t>
            </a:r>
            <a:r>
              <a:rPr lang="zh-CN" altLang="en-US" sz="4000" dirty="0" smtClean="0">
                <a:latin typeface="Arial" panose="020B0604020202020204" pitchFamily="34" charset="0"/>
                <a:ea typeface="微软雅黑" panose="020B0503020204020204" pitchFamily="34" charset="-122"/>
              </a:rPr>
              <a:t>：处置破产财产的税款</a:t>
            </a:r>
            <a:r>
              <a:rPr lang="en-US" altLang="zh-CN" sz="1800" dirty="0" smtClean="0"/>
              <a:t>(</a:t>
            </a:r>
            <a:r>
              <a:rPr lang="en-US" altLang="zh-CN" sz="1800" dirty="0"/>
              <a:t>2017)</a:t>
            </a:r>
            <a:r>
              <a:rPr lang="zh-CN" altLang="en-US" sz="1800" dirty="0"/>
              <a:t>宁</a:t>
            </a:r>
            <a:r>
              <a:rPr lang="en-US" altLang="zh-CN" sz="1800" dirty="0"/>
              <a:t>03</a:t>
            </a:r>
            <a:r>
              <a:rPr lang="zh-CN" altLang="en-US" sz="1800" dirty="0"/>
              <a:t>行终</a:t>
            </a:r>
            <a:r>
              <a:rPr lang="en-US" altLang="zh-CN" sz="1800" dirty="0" smtClean="0"/>
              <a:t>34</a:t>
            </a:r>
            <a:r>
              <a:rPr lang="zh-CN" altLang="en-US" sz="1800" dirty="0" smtClean="0"/>
              <a:t>号</a:t>
            </a:r>
            <a:endParaRPr lang="zh-CN" altLang="en-US" sz="1800" dirty="0">
              <a:latin typeface="Arial" panose="020B0604020202020204" pitchFamily="34" charset="0"/>
              <a:ea typeface="微软雅黑" panose="020B0503020204020204" pitchFamily="34" charset="-122"/>
            </a:endParaRPr>
          </a:p>
        </p:txBody>
      </p:sp>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Microsoft YaHei"/>
                <a:cs typeface="+mn-cs"/>
              </a:rPr>
              <a:pPr marL="0" marR="0" lvl="0" indent="0" algn="r" defTabSz="180000" rtl="0" eaLnBrk="1" fontAlgn="auto" latinLnBrk="0" hangingPunct="1">
                <a:lnSpc>
                  <a:spcPct val="100000"/>
                </a:lnSpc>
                <a:spcBef>
                  <a:spcPts val="0"/>
                </a:spcBef>
                <a:spcAft>
                  <a:spcPts val="0"/>
                </a:spcAft>
                <a:buClrTx/>
                <a:buSzTx/>
                <a:buFontTx/>
                <a:buNone/>
                <a:tabLst/>
                <a:defRPr/>
              </a:pPr>
              <a:t>54</a:t>
            </a:fld>
            <a:endParaRPr kumimoji="0" lang="en-AU" sz="800" b="0" i="0" u="none" strike="noStrike" kern="1200" cap="none" spc="0" normalizeH="0" baseline="0" noProof="0" dirty="0">
              <a:ln>
                <a:noFill/>
              </a:ln>
              <a:solidFill>
                <a:srgbClr val="808285"/>
              </a:solidFill>
              <a:effectLst/>
              <a:uLnTx/>
              <a:uFillTx/>
              <a:latin typeface="Arial"/>
              <a:ea typeface="Microsoft YaHei"/>
              <a:cs typeface="+mn-cs"/>
            </a:endParaRPr>
          </a:p>
        </p:txBody>
      </p:sp>
      <p:sp>
        <p:nvSpPr>
          <p:cNvPr id="13" name="五边形 12"/>
          <p:cNvSpPr/>
          <p:nvPr/>
        </p:nvSpPr>
        <p:spPr>
          <a:xfrm>
            <a:off x="1" y="1179278"/>
            <a:ext cx="1571945" cy="653906"/>
          </a:xfrm>
          <a:prstGeom prst="homePlate">
            <a:avLst/>
          </a:prstGeom>
          <a:solidFill>
            <a:srgbClr val="00A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案情概要</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335291" y="1815600"/>
            <a:ext cx="8659853" cy="4812000"/>
          </a:xfrm>
          <a:prstGeom prst="rect">
            <a:avLst/>
          </a:prstGeom>
          <a:noFill/>
          <a:ln w="25400" cap="flat" cmpd="sng" algn="ctr">
            <a:solidFill>
              <a:srgbClr val="00AEEE"/>
            </a:solidFill>
            <a:prstDash val="solid"/>
          </a:ln>
          <a:effectLst/>
        </p:spPr>
        <p:txBody>
          <a:bodyPr rtlCol="0" anchor="ct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吴忠宁燕塑料工业有限公司破产管理人</a:t>
            </a:r>
            <a:r>
              <a:rPr kumimoji="0" lang="en-US" altLang="zh-CN"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a:t>
            </a: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以下简称“宁燕管理人”</a:t>
            </a:r>
            <a:r>
              <a:rPr kumimoji="0" lang="en-US" altLang="zh-CN"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a:t>
            </a: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与吴忠市利通区地方税务局</a:t>
            </a:r>
            <a:r>
              <a:rPr kumimoji="0" lang="en-US" altLang="zh-CN"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a:t>
            </a: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以下简称“利通地税局”</a:t>
            </a:r>
            <a:r>
              <a:rPr kumimoji="0" lang="en-US" altLang="zh-CN"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a:t>
            </a: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行政强制再审审查与审判监督行政裁定书</a:t>
            </a:r>
          </a:p>
          <a:p>
            <a:pPr marL="342900" marR="0" lvl="0" indent="-342900" algn="just" defTabSz="914400" rtl="0" eaLnBrk="1" fontAlgn="auto" latinLnBrk="0" hangingPunct="1">
              <a:lnSpc>
                <a:spcPct val="100000"/>
              </a:lnSpc>
              <a:spcBef>
                <a:spcPts val="600"/>
              </a:spcBef>
              <a:spcAft>
                <a:spcPts val="1200"/>
              </a:spcAft>
              <a:buClr>
                <a:srgbClr val="00AEEE"/>
              </a:buClr>
              <a:buSzTx/>
              <a:buFont typeface="Arial" panose="020B0604020202020204" pitchFamily="34" charset="0"/>
              <a:buChar char="•"/>
              <a:tabLst/>
              <a:defRPr/>
            </a:pPr>
            <a:r>
              <a:rPr kumimoji="0" lang="en-US" altLang="zh-CN"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2012</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年至</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2015</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年期间，宝尔电器公司出口商品</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给客户</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，因产品质量问题，客户对商品作降价扣款处理。宝尔电器公司应进行出口退税免税申报，但其未能及时进行出口免税申报，应视为出口转内销，应按规定补缴增值税</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4819302.59</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元。</a:t>
            </a:r>
          </a:p>
          <a:p>
            <a:pPr marL="342900" marR="0" lvl="0" indent="-342900" algn="just" defTabSz="914400" rtl="0" eaLnBrk="1" fontAlgn="auto" latinLnBrk="0" hangingPunct="1">
              <a:lnSpc>
                <a:spcPct val="100000"/>
              </a:lnSpc>
              <a:spcBef>
                <a:spcPts val="600"/>
              </a:spcBef>
              <a:spcAft>
                <a:spcPts val="1200"/>
              </a:spcAft>
              <a:buClr>
                <a:srgbClr val="00AEEE"/>
              </a:buClr>
              <a:buSzTx/>
              <a:buFont typeface="Arial" panose="020B0604020202020204" pitchFamily="34" charset="0"/>
              <a:buChar char="•"/>
              <a:tabLst/>
              <a:defRPr/>
            </a:pPr>
            <a:r>
              <a:rPr kumimoji="0" lang="en-US" altLang="zh-CN"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2017</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年</a:t>
            </a:r>
            <a:r>
              <a:rPr kumimoji="0" lang="en-US" altLang="zh-CN"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11</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月</a:t>
            </a:r>
            <a:r>
              <a:rPr kumimoji="0" lang="en-US" altLang="zh-CN"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2</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日，国税局向宝尔电器管理人申报债权：增值税</a:t>
            </a:r>
            <a:r>
              <a:rPr kumimoji="0" lang="en-US" altLang="zh-CN"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4819302.59</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元及滞纳金（从滞纳税款之日起，按照每日万分之五计算至实际缴纳或者解缴税款之日止）。</a:t>
            </a:r>
          </a:p>
          <a:p>
            <a:pPr marL="342900" marR="0" lvl="0" indent="-342900" algn="just" defTabSz="914400" rtl="0" eaLnBrk="1" fontAlgn="auto" latinLnBrk="0" hangingPunct="1">
              <a:lnSpc>
                <a:spcPct val="100000"/>
              </a:lnSpc>
              <a:spcBef>
                <a:spcPts val="600"/>
              </a:spcBef>
              <a:spcAft>
                <a:spcPts val="1200"/>
              </a:spcAft>
              <a:buClr>
                <a:srgbClr val="00AEEE"/>
              </a:buClr>
              <a:buSzTx/>
              <a:buFont typeface="Arial" panose="020B0604020202020204" pitchFamily="34" charset="0"/>
              <a:buChar char="•"/>
              <a:tabLst/>
              <a:defRPr/>
            </a:pPr>
            <a:r>
              <a:rPr kumimoji="0" lang="en-US" altLang="zh-CN"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2017</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年</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11</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月</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21</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日，宝尔</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电器管理</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人</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对国税局申报</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的债权出具审查意见认为</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国税局</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申请</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内容符合法律规定，增值税税款本金予以认定，性质为税款债权</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国税局</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主张</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的滞纳金，应计算至法院裁定宝尔电器公司重整之日（</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2016</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年</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12</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月</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7</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日）计</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1519939.09</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元，滞纳金依法属于普通债权，应当按照普通债权清偿率清偿</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endPar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600"/>
              </a:spcBef>
              <a:spcAft>
                <a:spcPts val="1200"/>
              </a:spcAft>
              <a:buClr>
                <a:srgbClr val="00AEEE"/>
              </a:buClr>
              <a:buSzTx/>
              <a:buFont typeface="Arial" panose="020B0604020202020204" pitchFamily="34" charset="0"/>
              <a:buChar char="•"/>
              <a:tabLst/>
              <a:defRPr/>
            </a:pP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本</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院于</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2016</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年</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12</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月</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7</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日裁定宝尔电器公司破产重整</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endPar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p:txBody>
      </p:sp>
    </p:spTree>
    <p:extLst>
      <p:ext uri="{BB962C8B-B14F-4D97-AF65-F5344CB8AC3E}">
        <p14:creationId xmlns:p14="http://schemas.microsoft.com/office/powerpoint/2010/main" val="3997635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Microsoft YaHei"/>
                <a:cs typeface="+mn-cs"/>
              </a:rPr>
              <a:pPr marL="0" marR="0" lvl="0" indent="0" algn="r" defTabSz="180000" rtl="0" eaLnBrk="1" fontAlgn="auto" latinLnBrk="0" hangingPunct="1">
                <a:lnSpc>
                  <a:spcPct val="100000"/>
                </a:lnSpc>
                <a:spcBef>
                  <a:spcPts val="0"/>
                </a:spcBef>
                <a:spcAft>
                  <a:spcPts val="0"/>
                </a:spcAft>
                <a:buClrTx/>
                <a:buSzTx/>
                <a:buFontTx/>
                <a:buNone/>
                <a:tabLst/>
                <a:defRPr/>
              </a:pPr>
              <a:t>55</a:t>
            </a:fld>
            <a:endParaRPr kumimoji="0" lang="en-AU" sz="800" b="0" i="0" u="none" strike="noStrike" kern="1200" cap="none" spc="0" normalizeH="0" baseline="0" noProof="0" dirty="0">
              <a:ln>
                <a:noFill/>
              </a:ln>
              <a:solidFill>
                <a:srgbClr val="808285"/>
              </a:solidFill>
              <a:effectLst/>
              <a:uLnTx/>
              <a:uFillTx/>
              <a:latin typeface="Arial"/>
              <a:ea typeface="Microsoft YaHei"/>
              <a:cs typeface="+mn-cs"/>
            </a:endParaRPr>
          </a:p>
        </p:txBody>
      </p:sp>
      <p:sp>
        <p:nvSpPr>
          <p:cNvPr id="13" name="五边形 12"/>
          <p:cNvSpPr/>
          <p:nvPr/>
        </p:nvSpPr>
        <p:spPr>
          <a:xfrm>
            <a:off x="1" y="1179278"/>
            <a:ext cx="1952089" cy="653906"/>
          </a:xfrm>
          <a:prstGeom prst="homePlate">
            <a:avLst/>
          </a:prstGeom>
          <a:solidFill>
            <a:srgbClr val="00A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涉税争议焦点</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335291" y="1815598"/>
            <a:ext cx="8649221" cy="3984838"/>
          </a:xfrm>
          <a:prstGeom prst="rect">
            <a:avLst/>
          </a:prstGeom>
          <a:noFill/>
          <a:ln w="25400" cap="flat" cmpd="sng" algn="ctr">
            <a:solidFill>
              <a:srgbClr val="00AEEE"/>
            </a:solidFill>
            <a:prstDash val="solid"/>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吴忠宁燕塑料工业有限公司破产管理人</a:t>
            </a:r>
            <a:r>
              <a:rPr kumimoji="0" lang="en-US" altLang="zh-CN"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a:t>
            </a: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以下简称“宁燕管理人”</a:t>
            </a:r>
            <a:r>
              <a:rPr kumimoji="0" lang="en-US" altLang="zh-CN"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a:t>
            </a: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与吴忠市利通区地方税务局</a:t>
            </a:r>
            <a:r>
              <a:rPr kumimoji="0" lang="en-US" altLang="zh-CN"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a:t>
            </a: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以下简称“利通地税局”</a:t>
            </a:r>
            <a:r>
              <a:rPr kumimoji="0" lang="en-US" altLang="zh-CN"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a:t>
            </a: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行政强制再审审查与审判监督行政裁定书</a:t>
            </a:r>
          </a:p>
          <a:p>
            <a:pPr marL="342900" marR="0" lvl="0" indent="-342900" algn="just" defTabSz="914400" rtl="0" eaLnBrk="1" fontAlgn="auto" latinLnBrk="0" hangingPunct="1">
              <a:lnSpc>
                <a:spcPct val="200000"/>
              </a:lnSpc>
              <a:spcBef>
                <a:spcPts val="1200"/>
              </a:spcBef>
              <a:spcAft>
                <a:spcPts val="0"/>
              </a:spcAft>
              <a:buClr>
                <a:srgbClr val="00AEEE"/>
              </a:buClr>
              <a:buSzTx/>
              <a:buFont typeface="Arial" panose="020B0604020202020204" pitchFamily="34" charset="0"/>
              <a:buChar char="•"/>
              <a:tabLst/>
              <a:defRPr/>
            </a:pPr>
            <a:r>
              <a:rPr kumimoji="0" lang="zh-CN" altLang="en-US" sz="18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吴忠</a:t>
            </a:r>
            <a:r>
              <a:rPr kumimoji="0" lang="zh-CN" altLang="en-US" sz="18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宁燕塑料工业有限公司破产管理人是否应当承担履行缴纳因破产企业的财产变价处置而产生的税费</a:t>
            </a:r>
            <a:r>
              <a:rPr kumimoji="0" lang="zh-CN" altLang="en-US" sz="18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endParaRPr kumimoji="0" lang="en-US" altLang="zh-CN" sz="18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200000"/>
              </a:lnSpc>
              <a:spcBef>
                <a:spcPts val="1200"/>
              </a:spcBef>
              <a:spcAft>
                <a:spcPts val="0"/>
              </a:spcAft>
              <a:buClr>
                <a:srgbClr val="00AEEE"/>
              </a:buClr>
              <a:buSzTx/>
              <a:buFont typeface="Arial" panose="020B0604020202020204" pitchFamily="34" charset="0"/>
              <a:buChar char="•"/>
              <a:tabLst/>
              <a:defRPr/>
            </a:pPr>
            <a:r>
              <a:rPr kumimoji="0" lang="zh-CN" altLang="en-US" sz="18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吴忠</a:t>
            </a:r>
            <a:r>
              <a:rPr kumimoji="0" lang="zh-CN" altLang="en-US" sz="18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市利通区地方税务局扣缴的税费是否属于法律所规定的破产费用</a:t>
            </a:r>
            <a:r>
              <a:rPr kumimoji="0" lang="zh-CN" altLang="en-US" sz="18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endParaRPr kumimoji="0" lang="en-US" altLang="zh-CN" sz="18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200000"/>
              </a:lnSpc>
              <a:spcBef>
                <a:spcPts val="1200"/>
              </a:spcBef>
              <a:spcAft>
                <a:spcPts val="0"/>
              </a:spcAft>
              <a:buClr>
                <a:srgbClr val="00AEEE"/>
              </a:buClr>
              <a:buSzTx/>
              <a:buFont typeface="Arial" panose="020B0604020202020204" pitchFamily="34" charset="0"/>
              <a:buChar char="•"/>
              <a:tabLst/>
              <a:defRPr/>
            </a:pPr>
            <a:r>
              <a:rPr kumimoji="0" lang="zh-CN" altLang="en-US" sz="18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应</a:t>
            </a:r>
            <a:r>
              <a:rPr kumimoji="0" lang="zh-CN" altLang="en-US" sz="18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缴纳的国家税收应在破产清偿程序的何种环节予以扣缴。</a:t>
            </a:r>
            <a:endParaRPr kumimoji="0" lang="en-US" altLang="zh-CN" sz="20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p:txBody>
      </p:sp>
      <p:sp>
        <p:nvSpPr>
          <p:cNvPr id="8" name="标题 1"/>
          <p:cNvSpPr>
            <a:spLocks noGrp="1"/>
          </p:cNvSpPr>
          <p:nvPr>
            <p:ph type="title"/>
          </p:nvPr>
        </p:nvSpPr>
        <p:spPr>
          <a:xfrm>
            <a:off x="108012" y="284768"/>
            <a:ext cx="8406000" cy="720000"/>
          </a:xfrm>
        </p:spPr>
        <p:txBody>
          <a:bodyPr>
            <a:normAutofit/>
          </a:bodyPr>
          <a:lstStyle/>
          <a:p>
            <a:r>
              <a:rPr lang="zh-CN" altLang="en-US" sz="4000" dirty="0" smtClean="0">
                <a:latin typeface="Arial" panose="020B0604020202020204" pitchFamily="34" charset="0"/>
                <a:ea typeface="微软雅黑" panose="020B0503020204020204" pitchFamily="34" charset="-122"/>
              </a:rPr>
              <a:t>司法案例</a:t>
            </a:r>
            <a:r>
              <a:rPr lang="en-US" altLang="zh-CN" sz="4000" dirty="0" smtClean="0">
                <a:latin typeface="Arial" panose="020B0604020202020204" pitchFamily="34" charset="0"/>
                <a:ea typeface="微软雅黑" panose="020B0503020204020204" pitchFamily="34" charset="-122"/>
              </a:rPr>
              <a:t>5</a:t>
            </a:r>
            <a:r>
              <a:rPr lang="zh-CN" altLang="en-US" sz="4000" dirty="0" smtClean="0">
                <a:latin typeface="Arial" panose="020B0604020202020204" pitchFamily="34" charset="0"/>
                <a:ea typeface="微软雅黑" panose="020B0503020204020204" pitchFamily="34" charset="-122"/>
              </a:rPr>
              <a:t>：处置破产财产的税款</a:t>
            </a:r>
            <a:r>
              <a:rPr lang="en-US" altLang="zh-CN" sz="1800" dirty="0" smtClean="0"/>
              <a:t>(</a:t>
            </a:r>
            <a:r>
              <a:rPr lang="en-US" altLang="zh-CN" sz="1800" dirty="0"/>
              <a:t>2017)</a:t>
            </a:r>
            <a:r>
              <a:rPr lang="zh-CN" altLang="en-US" sz="1800" dirty="0"/>
              <a:t>宁</a:t>
            </a:r>
            <a:r>
              <a:rPr lang="en-US" altLang="zh-CN" sz="1800" dirty="0"/>
              <a:t>03</a:t>
            </a:r>
            <a:r>
              <a:rPr lang="zh-CN" altLang="en-US" sz="1800" dirty="0"/>
              <a:t>行终</a:t>
            </a:r>
            <a:r>
              <a:rPr lang="en-US" altLang="zh-CN" sz="1800" dirty="0" smtClean="0"/>
              <a:t>34</a:t>
            </a:r>
            <a:r>
              <a:rPr lang="zh-CN" altLang="en-US" sz="1800" dirty="0" smtClean="0"/>
              <a:t>号</a:t>
            </a:r>
            <a:endParaRPr lang="zh-CN" altLang="en-US" sz="1800" dirty="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3144827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Microsoft YaHei"/>
                <a:cs typeface="+mn-cs"/>
              </a:rPr>
              <a:pPr marL="0" marR="0" lvl="0" indent="0" algn="r" defTabSz="180000" rtl="0" eaLnBrk="1" fontAlgn="auto" latinLnBrk="0" hangingPunct="1">
                <a:lnSpc>
                  <a:spcPct val="100000"/>
                </a:lnSpc>
                <a:spcBef>
                  <a:spcPts val="0"/>
                </a:spcBef>
                <a:spcAft>
                  <a:spcPts val="0"/>
                </a:spcAft>
                <a:buClrTx/>
                <a:buSzTx/>
                <a:buFontTx/>
                <a:buNone/>
                <a:tabLst/>
                <a:defRPr/>
              </a:pPr>
              <a:t>56</a:t>
            </a:fld>
            <a:endParaRPr kumimoji="0" lang="en-AU" sz="800" b="0" i="0" u="none" strike="noStrike" kern="1200" cap="none" spc="0" normalizeH="0" baseline="0" noProof="0" dirty="0">
              <a:ln>
                <a:noFill/>
              </a:ln>
              <a:solidFill>
                <a:srgbClr val="808285"/>
              </a:solidFill>
              <a:effectLst/>
              <a:uLnTx/>
              <a:uFillTx/>
              <a:latin typeface="Arial"/>
              <a:ea typeface="Microsoft YaHei"/>
              <a:cs typeface="+mn-cs"/>
            </a:endParaRPr>
          </a:p>
        </p:txBody>
      </p:sp>
      <p:sp>
        <p:nvSpPr>
          <p:cNvPr id="13" name="五边形 12"/>
          <p:cNvSpPr/>
          <p:nvPr/>
        </p:nvSpPr>
        <p:spPr>
          <a:xfrm>
            <a:off x="1" y="1179278"/>
            <a:ext cx="1438381" cy="653906"/>
          </a:xfrm>
          <a:prstGeom prst="homePlate">
            <a:avLst/>
          </a:prstGeom>
          <a:solidFill>
            <a:srgbClr val="00A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各方观点</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335291" y="1815599"/>
            <a:ext cx="8592952" cy="4812001"/>
          </a:xfrm>
          <a:prstGeom prst="rect">
            <a:avLst/>
          </a:prstGeom>
          <a:noFill/>
          <a:ln w="25400" cap="flat" cmpd="sng" algn="ctr">
            <a:solidFill>
              <a:srgbClr val="00AEEE"/>
            </a:solidFill>
            <a:prstDash val="solid"/>
          </a:ln>
          <a:effectLst/>
        </p:spPr>
        <p:txBody>
          <a:bodyPr rtlCol="0" anchor="ctr"/>
          <a:lstStyle/>
          <a:p>
            <a:pPr marL="0" marR="0" lvl="0" indent="0" algn="just" defTabSz="914400" rtl="0" eaLnBrk="1" fontAlgn="auto" latinLnBrk="0" hangingPunct="1">
              <a:lnSpc>
                <a:spcPct val="100000"/>
              </a:lnSpc>
              <a:spcBef>
                <a:spcPts val="300"/>
              </a:spcBef>
              <a:spcAft>
                <a:spcPts val="600"/>
              </a:spcAft>
              <a:buClrTx/>
              <a:buSzTx/>
              <a:buFontTx/>
              <a:buNone/>
              <a:tabLst/>
              <a:defRPr/>
            </a:pP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吴忠宁燕塑料工业有限公司破产管理人</a:t>
            </a:r>
            <a:r>
              <a:rPr kumimoji="0" lang="en-US" altLang="zh-CN"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a:t>
            </a: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以下简称“宁燕管理人”</a:t>
            </a:r>
            <a:r>
              <a:rPr kumimoji="0" lang="en-US" altLang="zh-CN"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a:t>
            </a: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与吴忠市利通区地方税务局</a:t>
            </a:r>
            <a:r>
              <a:rPr kumimoji="0" lang="en-US" altLang="zh-CN"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a:t>
            </a: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以下简称“利通地税局”</a:t>
            </a:r>
            <a:r>
              <a:rPr kumimoji="0" lang="en-US" altLang="zh-CN"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a:t>
            </a: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行政强制再审审查与审判监督行政裁定书</a:t>
            </a:r>
          </a:p>
          <a:p>
            <a:pPr marL="342900" marR="0" lvl="0" indent="-342900" algn="just" defTabSz="914400" rtl="0" eaLnBrk="1" fontAlgn="auto" latinLnBrk="0" hangingPunct="1">
              <a:lnSpc>
                <a:spcPct val="100000"/>
              </a:lnSpc>
              <a:spcBef>
                <a:spcPts val="600"/>
              </a:spcBef>
              <a:spcAft>
                <a:spcPts val="600"/>
              </a:spcAft>
              <a:buClr>
                <a:srgbClr val="00AEEE"/>
              </a:buClr>
              <a:buSzTx/>
              <a:buFont typeface="Arial" panose="020B0604020202020204" pitchFamily="34" charset="0"/>
              <a:buChar char="•"/>
              <a:tabLst/>
              <a:defRPr/>
            </a:pPr>
            <a:r>
              <a:rPr kumimoji="0" lang="zh-CN" altLang="en-US" sz="14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一审</a:t>
            </a:r>
            <a:r>
              <a:rPr kumimoji="0" lang="zh-CN" altLang="en-US" sz="14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原告、二审上诉人</a:t>
            </a:r>
            <a:r>
              <a:rPr kumimoji="0" lang="zh-CN" altLang="en-US" sz="14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、再审被</a:t>
            </a:r>
            <a:r>
              <a:rPr kumimoji="0" lang="zh-CN" altLang="en-US" sz="14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申请人（吴忠宁燕塑料工业有限公司破产管理人）</a:t>
            </a:r>
            <a:endParaRPr kumimoji="0" lang="en-US" altLang="zh-CN" sz="14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600"/>
              </a:spcBef>
              <a:spcAft>
                <a:spcPts val="600"/>
              </a:spcAft>
              <a:buClr>
                <a:srgbClr val="00AEEE"/>
              </a:buClr>
              <a:buSzTx/>
              <a:buFont typeface="+mj-lt"/>
              <a:buAutoNum type="arabicPeriod"/>
              <a:tabLst/>
              <a:defRPr/>
            </a:pPr>
            <a:r>
              <a:rPr kumimoji="0" lang="zh-CN" altLang="en-US" sz="1400" b="0" i="0" u="none" strike="noStrike" kern="0" cap="none" spc="0" normalizeH="0" baseline="0" noProof="0" dirty="0" smtClean="0">
                <a:ln>
                  <a:noFill/>
                </a:ln>
                <a:solidFill>
                  <a:srgbClr val="FF0000"/>
                </a:solidFill>
                <a:effectLst/>
                <a:uLnTx/>
                <a:uFillTx/>
                <a:latin typeface="微软雅黑" panose="020B0503020204020204" pitchFamily="34" charset="-122"/>
                <a:ea typeface="Microsoft YaHei"/>
                <a:cs typeface="+mn-cs"/>
              </a:rPr>
              <a:t>破产管理人</a:t>
            </a:r>
            <a:r>
              <a:rPr kumimoji="0" lang="zh-CN" altLang="en-US" sz="1400" b="0" i="0" u="none" strike="noStrike" kern="1200" cap="none" spc="0" normalizeH="0" baseline="0" noProof="0" dirty="0">
                <a:ln>
                  <a:noFill/>
                </a:ln>
                <a:solidFill>
                  <a:srgbClr val="FF0000"/>
                </a:solidFill>
                <a:effectLst/>
                <a:uLnTx/>
                <a:uFillTx/>
                <a:latin typeface="Times New Roman"/>
                <a:ea typeface="Microsoft YaHei"/>
                <a:cs typeface="+mn-cs"/>
              </a:rPr>
              <a:t>不属于从事生产经营的纳税人，不属于</a:t>
            </a:r>
            <a:r>
              <a:rPr kumimoji="0" lang="zh-CN" altLang="en-US" sz="1400" b="0" i="0" u="none" strike="noStrike" kern="1200" cap="none" spc="0" normalizeH="0" baseline="0" noProof="0" dirty="0" smtClean="0">
                <a:ln>
                  <a:noFill/>
                </a:ln>
                <a:solidFill>
                  <a:srgbClr val="FF0000"/>
                </a:solidFill>
                <a:effectLst/>
                <a:uLnTx/>
                <a:uFillTx/>
                <a:latin typeface="Times New Roman"/>
                <a:ea typeface="Microsoft YaHei"/>
                <a:cs typeface="+mn-cs"/>
              </a:rPr>
              <a:t>税务机关采取</a:t>
            </a:r>
            <a:r>
              <a:rPr kumimoji="0" lang="zh-CN" altLang="en-US" sz="1400" b="0" i="0" u="none" strike="noStrike" kern="1200" cap="none" spc="0" normalizeH="0" baseline="0" noProof="0" dirty="0">
                <a:ln>
                  <a:noFill/>
                </a:ln>
                <a:solidFill>
                  <a:srgbClr val="FF0000"/>
                </a:solidFill>
                <a:effectLst/>
                <a:uLnTx/>
                <a:uFillTx/>
                <a:latin typeface="Times New Roman"/>
                <a:ea typeface="Microsoft YaHei"/>
                <a:cs typeface="+mn-cs"/>
              </a:rPr>
              <a:t>强制措施的对象</a:t>
            </a:r>
            <a:r>
              <a:rPr kumimoji="0" lang="zh-CN" altLang="en-US" sz="1400" b="0" i="0" u="none" strike="noStrike" kern="1200" cap="none" spc="0" normalizeH="0" baseline="0" noProof="0" dirty="0" smtClean="0">
                <a:ln>
                  <a:noFill/>
                </a:ln>
                <a:solidFill>
                  <a:srgbClr val="FF0000"/>
                </a:solidFill>
                <a:effectLst/>
                <a:uLnTx/>
                <a:uFillTx/>
                <a:latin typeface="Times New Roman"/>
                <a:ea typeface="Microsoft YaHei"/>
                <a:cs typeface="+mn-cs"/>
              </a:rPr>
              <a:t>范围</a:t>
            </a:r>
            <a:endParaRPr kumimoji="0" lang="en-US" altLang="zh-CN" sz="1400" b="0" i="0" u="none" strike="noStrike" kern="1200" cap="none" spc="0" normalizeH="0" baseline="0" noProof="0" dirty="0" smtClean="0">
              <a:ln>
                <a:noFill/>
              </a:ln>
              <a:solidFill>
                <a:srgbClr val="FF0000"/>
              </a:solidFill>
              <a:effectLst/>
              <a:uLnTx/>
              <a:uFillTx/>
              <a:latin typeface="Times New Roman"/>
              <a:ea typeface="Microsoft YaHei"/>
              <a:cs typeface="+mn-cs"/>
            </a:endParaRPr>
          </a:p>
          <a:p>
            <a:pPr marL="800100" marR="0" lvl="1" indent="-342900" algn="just" defTabSz="914400" rtl="0" eaLnBrk="1" fontAlgn="auto" latinLnBrk="0" hangingPunct="1">
              <a:lnSpc>
                <a:spcPct val="100000"/>
              </a:lnSpc>
              <a:spcBef>
                <a:spcPts val="600"/>
              </a:spcBef>
              <a:spcAft>
                <a:spcPts val="600"/>
              </a:spcAft>
              <a:buClr>
                <a:srgbClr val="00AEEE"/>
              </a:buClr>
              <a:buSzTx/>
              <a:buFont typeface="+mj-lt"/>
              <a:buAutoNum type="arabicPeriod"/>
              <a:tabLst/>
              <a:defRPr/>
            </a:pPr>
            <a:r>
              <a:rPr kumimoji="0" lang="zh-CN" altLang="en-US" sz="1400" b="0" i="0" u="none" strike="noStrike" kern="1200" cap="none" spc="0" normalizeH="0" baseline="0" noProof="0" dirty="0">
                <a:ln>
                  <a:noFill/>
                </a:ln>
                <a:solidFill>
                  <a:srgbClr val="404040"/>
                </a:solidFill>
                <a:effectLst/>
                <a:uLnTx/>
                <a:uFillTx/>
                <a:latin typeface="Times New Roman"/>
                <a:ea typeface="Microsoft YaHei"/>
                <a:cs typeface="+mn-cs"/>
              </a:rPr>
              <a:t>处置破产财产所产生的税款在法律没有明确规定的情况下，只能认定为破产人所欠的税款</a:t>
            </a:r>
            <a:endPar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600"/>
              </a:spcBef>
              <a:spcAft>
                <a:spcPts val="600"/>
              </a:spcAft>
              <a:buClr>
                <a:srgbClr val="00AEEE"/>
              </a:buClr>
              <a:buSzTx/>
              <a:buFont typeface="Arial" panose="020B0604020202020204" pitchFamily="34" charset="0"/>
              <a:buChar char="•"/>
              <a:tabLst/>
              <a:defRPr/>
            </a:pPr>
            <a:r>
              <a:rPr kumimoji="0" lang="zh-CN" altLang="en-US" sz="14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一审被告、二审被上诉人、再审申请人（</a:t>
            </a:r>
            <a:r>
              <a:rPr kumimoji="0" lang="zh-CN" altLang="en-US" sz="1400" b="1" i="0" u="none" strike="noStrike" kern="1200" cap="none" spc="0" normalizeH="0" baseline="0" noProof="0" dirty="0">
                <a:ln>
                  <a:noFill/>
                </a:ln>
                <a:solidFill>
                  <a:srgbClr val="404040"/>
                </a:solidFill>
                <a:effectLst/>
                <a:uLnTx/>
                <a:uFillTx/>
                <a:latin typeface="Times New Roman"/>
                <a:ea typeface="Microsoft YaHei"/>
                <a:cs typeface="+mn-cs"/>
              </a:rPr>
              <a:t>吴忠市利通区地方税务局</a:t>
            </a:r>
            <a:r>
              <a:rPr kumimoji="0" lang="zh-CN" altLang="en-US" sz="14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endParaRPr kumimoji="0" lang="en-US" altLang="zh-CN" sz="14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600"/>
              </a:spcBef>
              <a:spcAft>
                <a:spcPts val="600"/>
              </a:spcAft>
              <a:buClr>
                <a:srgbClr val="00AEEE"/>
              </a:buClr>
              <a:buSzTx/>
              <a:buFont typeface="+mj-lt"/>
              <a:buAutoNum type="arabicPeriod"/>
              <a:tabLst/>
              <a:defRPr/>
            </a:pP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利通区地方税务局</a:t>
            </a: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对</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破产企业拍卖行为发生的税款</a:t>
            </a:r>
            <a:r>
              <a:rPr kumimoji="0" lang="zh-CN" altLang="en-US" sz="1400" b="0" i="0" u="none" strike="noStrike" kern="0" cap="none" spc="0" normalizeH="0" baseline="0" noProof="0" dirty="0">
                <a:ln>
                  <a:noFill/>
                </a:ln>
                <a:solidFill>
                  <a:srgbClr val="EE0033"/>
                </a:solidFill>
                <a:effectLst/>
                <a:uLnTx/>
                <a:uFillTx/>
                <a:latin typeface="微软雅黑" panose="020B0503020204020204" pitchFamily="34" charset="-122"/>
                <a:ea typeface="Microsoft YaHei"/>
                <a:cs typeface="+mn-cs"/>
              </a:rPr>
              <a:t>有强制执行权</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，扣缴行为依法定程序扣缴，未违反法律规定</a:t>
            </a: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endParaRPr kumimoji="0" lang="en-US" altLang="zh-CN"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600"/>
              </a:spcBef>
              <a:spcAft>
                <a:spcPts val="600"/>
              </a:spcAft>
              <a:buClr>
                <a:srgbClr val="00AEEE"/>
              </a:buClr>
              <a:buSzTx/>
              <a:buFont typeface="+mj-lt"/>
              <a:buAutoNum type="arabicPeriod"/>
              <a:tabLst/>
              <a:defRPr/>
            </a:pP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企业</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破产中处置资产所产生的税款属于破产费用，应由破产管理人将其作为破产费用在破产程序中随时清偿</a:t>
            </a:r>
            <a:endPar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600"/>
              </a:spcBef>
              <a:spcAft>
                <a:spcPts val="600"/>
              </a:spcAft>
              <a:buClr>
                <a:srgbClr val="00AEEE"/>
              </a:buClr>
              <a:buSzTx/>
              <a:buFont typeface="Arial" panose="020B0604020202020204" pitchFamily="34" charset="0"/>
              <a:buChar char="•"/>
              <a:tabLst/>
              <a:defRPr/>
            </a:pPr>
            <a:r>
              <a:rPr kumimoji="0" lang="zh-CN" altLang="en-US" sz="14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一审被告、二审被上诉人（</a:t>
            </a:r>
            <a:r>
              <a:rPr kumimoji="0" lang="zh-CN" altLang="en-US" sz="1400" b="1" i="0" u="none" strike="noStrike" kern="1200" cap="none" spc="0" normalizeH="0" baseline="0" noProof="0" dirty="0">
                <a:ln>
                  <a:noFill/>
                </a:ln>
                <a:solidFill>
                  <a:srgbClr val="404040"/>
                </a:solidFill>
                <a:effectLst/>
                <a:uLnTx/>
                <a:uFillTx/>
                <a:latin typeface="Times New Roman"/>
                <a:ea typeface="Microsoft YaHei"/>
                <a:cs typeface="+mn-cs"/>
              </a:rPr>
              <a:t>佛山市天启企业破产清算服务有限公司</a:t>
            </a:r>
            <a:r>
              <a:rPr kumimoji="0" lang="zh-CN" altLang="en-US" sz="14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endParaRPr kumimoji="0" lang="en-US" altLang="zh-CN" sz="14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600"/>
              </a:spcBef>
              <a:spcAft>
                <a:spcPts val="600"/>
              </a:spcAft>
              <a:buClr>
                <a:srgbClr val="00AEEE"/>
              </a:buClr>
              <a:buSzTx/>
              <a:buFont typeface="+mj-lt"/>
              <a:buAutoNum type="arabicPeriod"/>
              <a:tabLst/>
              <a:defRPr/>
            </a:pPr>
            <a:r>
              <a:rPr kumimoji="0" lang="zh-CN" altLang="en-US" sz="1400" b="0" i="0" u="none" strike="noStrike" kern="1200" cap="none" spc="0" normalizeH="0" baseline="0" noProof="0" dirty="0">
                <a:ln>
                  <a:noFill/>
                </a:ln>
                <a:solidFill>
                  <a:srgbClr val="404040"/>
                </a:solidFill>
                <a:effectLst/>
                <a:uLnTx/>
                <a:uFillTx/>
                <a:latin typeface="Times New Roman"/>
                <a:ea typeface="Microsoft YaHei"/>
                <a:cs typeface="+mn-cs"/>
              </a:rPr>
              <a:t>增值税，属于</a:t>
            </a:r>
            <a:r>
              <a:rPr kumimoji="0" lang="en-US" altLang="zh-CN" sz="1400" b="0" i="0" u="none" strike="noStrike" kern="1200" cap="none" spc="0" normalizeH="0" baseline="0" noProof="0" dirty="0">
                <a:ln>
                  <a:noFill/>
                </a:ln>
                <a:solidFill>
                  <a:srgbClr val="404040"/>
                </a:solidFill>
                <a:effectLst/>
                <a:uLnTx/>
                <a:uFillTx/>
                <a:latin typeface="Times New Roman"/>
                <a:ea typeface="Microsoft YaHei"/>
                <a:cs typeface="+mn-cs"/>
              </a:rPr>
              <a:t>《</a:t>
            </a:r>
            <a:r>
              <a:rPr kumimoji="0" lang="zh-CN" altLang="en-US" sz="1400" b="0" i="0" u="none" strike="noStrike" kern="1200" cap="none" spc="0" normalizeH="0" baseline="0" noProof="0" dirty="0">
                <a:ln>
                  <a:noFill/>
                </a:ln>
                <a:solidFill>
                  <a:srgbClr val="404040"/>
                </a:solidFill>
                <a:effectLst/>
                <a:uLnTx/>
                <a:uFillTx/>
                <a:latin typeface="Times New Roman"/>
                <a:ea typeface="Microsoft YaHei"/>
                <a:cs typeface="+mn-cs"/>
              </a:rPr>
              <a:t>企业破产法</a:t>
            </a:r>
            <a:r>
              <a:rPr kumimoji="0" lang="en-US" altLang="zh-CN" sz="1400" b="0" i="0" u="none" strike="noStrike" kern="1200" cap="none" spc="0" normalizeH="0" baseline="0" noProof="0" dirty="0">
                <a:ln>
                  <a:noFill/>
                </a:ln>
                <a:solidFill>
                  <a:srgbClr val="404040"/>
                </a:solidFill>
                <a:effectLst/>
                <a:uLnTx/>
                <a:uFillTx/>
                <a:latin typeface="Times New Roman"/>
                <a:ea typeface="Microsoft YaHei"/>
                <a:cs typeface="+mn-cs"/>
              </a:rPr>
              <a:t>》</a:t>
            </a:r>
            <a:r>
              <a:rPr kumimoji="0" lang="zh-CN" altLang="en-US" sz="1400" b="0" i="0" u="none" strike="noStrike" kern="1200" cap="none" spc="0" normalizeH="0" baseline="0" noProof="0" dirty="0">
                <a:ln>
                  <a:noFill/>
                </a:ln>
                <a:solidFill>
                  <a:srgbClr val="404040"/>
                </a:solidFill>
                <a:effectLst/>
                <a:uLnTx/>
                <a:uFillTx/>
                <a:latin typeface="Times New Roman"/>
                <a:ea typeface="Microsoft YaHei"/>
                <a:cs typeface="+mn-cs"/>
              </a:rPr>
              <a:t>第四十一条第（二）项规定的“管理、变价和分配债务人财产的费用”</a:t>
            </a:r>
            <a:endPar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p:txBody>
      </p:sp>
      <p:sp>
        <p:nvSpPr>
          <p:cNvPr id="8" name="标题 1"/>
          <p:cNvSpPr>
            <a:spLocks noGrp="1"/>
          </p:cNvSpPr>
          <p:nvPr>
            <p:ph type="title"/>
          </p:nvPr>
        </p:nvSpPr>
        <p:spPr>
          <a:xfrm>
            <a:off x="108012" y="284768"/>
            <a:ext cx="8406000" cy="720000"/>
          </a:xfrm>
        </p:spPr>
        <p:txBody>
          <a:bodyPr>
            <a:normAutofit/>
          </a:bodyPr>
          <a:lstStyle/>
          <a:p>
            <a:r>
              <a:rPr lang="zh-CN" altLang="en-US" sz="4000" dirty="0" smtClean="0">
                <a:latin typeface="Arial" panose="020B0604020202020204" pitchFamily="34" charset="0"/>
                <a:ea typeface="微软雅黑" panose="020B0503020204020204" pitchFamily="34" charset="-122"/>
              </a:rPr>
              <a:t>司法案例</a:t>
            </a:r>
            <a:r>
              <a:rPr lang="en-US" altLang="zh-CN" sz="4000" dirty="0" smtClean="0">
                <a:latin typeface="Arial" panose="020B0604020202020204" pitchFamily="34" charset="0"/>
                <a:ea typeface="微软雅黑" panose="020B0503020204020204" pitchFamily="34" charset="-122"/>
              </a:rPr>
              <a:t>5</a:t>
            </a:r>
            <a:r>
              <a:rPr lang="zh-CN" altLang="en-US" sz="4000" dirty="0" smtClean="0">
                <a:latin typeface="Arial" panose="020B0604020202020204" pitchFamily="34" charset="0"/>
                <a:ea typeface="微软雅黑" panose="020B0503020204020204" pitchFamily="34" charset="-122"/>
              </a:rPr>
              <a:t>：处置破产财产的税款</a:t>
            </a:r>
            <a:r>
              <a:rPr lang="en-US" altLang="zh-CN" sz="1800" dirty="0" smtClean="0"/>
              <a:t>(</a:t>
            </a:r>
            <a:r>
              <a:rPr lang="en-US" altLang="zh-CN" sz="1800" dirty="0"/>
              <a:t>2017)</a:t>
            </a:r>
            <a:r>
              <a:rPr lang="zh-CN" altLang="en-US" sz="1800" dirty="0"/>
              <a:t>宁</a:t>
            </a:r>
            <a:r>
              <a:rPr lang="en-US" altLang="zh-CN" sz="1800" dirty="0"/>
              <a:t>03</a:t>
            </a:r>
            <a:r>
              <a:rPr lang="zh-CN" altLang="en-US" sz="1800" dirty="0"/>
              <a:t>行终</a:t>
            </a:r>
            <a:r>
              <a:rPr lang="en-US" altLang="zh-CN" sz="1800" dirty="0" smtClean="0"/>
              <a:t>34</a:t>
            </a:r>
            <a:r>
              <a:rPr lang="zh-CN" altLang="en-US" sz="1800" dirty="0" smtClean="0"/>
              <a:t>号</a:t>
            </a:r>
            <a:endParaRPr lang="zh-CN" altLang="en-US" sz="1800" dirty="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4175300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Microsoft YaHei"/>
                <a:cs typeface="+mn-cs"/>
              </a:rPr>
              <a:pPr marL="0" marR="0" lvl="0" indent="0" algn="r" defTabSz="180000" rtl="0" eaLnBrk="1" fontAlgn="auto" latinLnBrk="0" hangingPunct="1">
                <a:lnSpc>
                  <a:spcPct val="100000"/>
                </a:lnSpc>
                <a:spcBef>
                  <a:spcPts val="0"/>
                </a:spcBef>
                <a:spcAft>
                  <a:spcPts val="0"/>
                </a:spcAft>
                <a:buClrTx/>
                <a:buSzTx/>
                <a:buFontTx/>
                <a:buNone/>
                <a:tabLst/>
                <a:defRPr/>
              </a:pPr>
              <a:t>57</a:t>
            </a:fld>
            <a:endParaRPr kumimoji="0" lang="en-AU" sz="800" b="0" i="0" u="none" strike="noStrike" kern="1200" cap="none" spc="0" normalizeH="0" baseline="0" noProof="0" dirty="0">
              <a:ln>
                <a:noFill/>
              </a:ln>
              <a:solidFill>
                <a:srgbClr val="808285"/>
              </a:solidFill>
              <a:effectLst/>
              <a:uLnTx/>
              <a:uFillTx/>
              <a:latin typeface="Arial"/>
              <a:ea typeface="Microsoft YaHei"/>
              <a:cs typeface="+mn-cs"/>
            </a:endParaRPr>
          </a:p>
        </p:txBody>
      </p:sp>
      <p:sp>
        <p:nvSpPr>
          <p:cNvPr id="13" name="五边形 12"/>
          <p:cNvSpPr/>
          <p:nvPr/>
        </p:nvSpPr>
        <p:spPr>
          <a:xfrm>
            <a:off x="1" y="1179278"/>
            <a:ext cx="1438381" cy="653906"/>
          </a:xfrm>
          <a:prstGeom prst="homePlate">
            <a:avLst/>
          </a:prstGeom>
          <a:solidFill>
            <a:srgbClr val="00A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各方观点</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335290" y="1815599"/>
            <a:ext cx="8614745" cy="4899237"/>
          </a:xfrm>
          <a:prstGeom prst="rect">
            <a:avLst/>
          </a:prstGeom>
          <a:noFill/>
          <a:ln w="25400" cap="flat" cmpd="sng" algn="ctr">
            <a:solidFill>
              <a:srgbClr val="00AEEE"/>
            </a:solidFill>
            <a:prstDash val="solid"/>
          </a:ln>
          <a:effectLst/>
        </p:spPr>
        <p:txBody>
          <a:bodyPr rtlCol="0" anchor="ctr"/>
          <a:lstStyle/>
          <a:p>
            <a:pPr marL="0" marR="0" lvl="0" indent="0" algn="just" defTabSz="914400" rtl="0" eaLnBrk="1" fontAlgn="auto" latinLnBrk="0" hangingPunct="1">
              <a:lnSpc>
                <a:spcPct val="100000"/>
              </a:lnSpc>
              <a:spcBef>
                <a:spcPts val="300"/>
              </a:spcBef>
              <a:spcAft>
                <a:spcPts val="600"/>
              </a:spcAft>
              <a:buClrTx/>
              <a:buSzTx/>
              <a:buFontTx/>
              <a:buNone/>
              <a:tabLst/>
              <a:defRPr/>
            </a:pPr>
            <a:r>
              <a:rPr kumimoji="0" lang="zh-CN" altLang="en-US" sz="18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吴忠宁燕塑料工业有限公司破产管理</a:t>
            </a:r>
            <a:r>
              <a:rPr kumimoji="0" lang="zh-CN" altLang="en-US" sz="18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人</a:t>
            </a:r>
            <a:r>
              <a:rPr kumimoji="0" lang="en-US" altLang="zh-CN" sz="18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a:t>
            </a:r>
            <a:r>
              <a:rPr kumimoji="0" lang="zh-CN" altLang="en-US" sz="18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以下</a:t>
            </a:r>
            <a:r>
              <a:rPr kumimoji="0" lang="zh-CN" altLang="en-US" sz="18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简称“宁燕管理人</a:t>
            </a:r>
            <a:r>
              <a:rPr kumimoji="0" lang="zh-CN" altLang="en-US" sz="18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a:t>
            </a:r>
            <a:r>
              <a:rPr kumimoji="0" lang="en-US" altLang="zh-CN" sz="18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a:t>
            </a:r>
            <a:r>
              <a:rPr kumimoji="0" lang="zh-CN" altLang="en-US" sz="18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与</a:t>
            </a:r>
            <a:r>
              <a:rPr kumimoji="0" lang="zh-CN" altLang="en-US" sz="18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吴忠市利通区地方</a:t>
            </a:r>
            <a:r>
              <a:rPr kumimoji="0" lang="zh-CN" altLang="en-US" sz="18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税务局</a:t>
            </a:r>
            <a:r>
              <a:rPr kumimoji="0" lang="en-US" altLang="zh-CN" sz="18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a:t>
            </a:r>
            <a:r>
              <a:rPr kumimoji="0" lang="zh-CN" altLang="en-US" sz="18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以下</a:t>
            </a:r>
            <a:r>
              <a:rPr kumimoji="0" lang="zh-CN" altLang="en-US" sz="18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简称</a:t>
            </a:r>
            <a:r>
              <a:rPr kumimoji="0" lang="zh-CN" altLang="en-US" sz="18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“利通地税局”</a:t>
            </a:r>
            <a:r>
              <a:rPr kumimoji="0" lang="en-US" altLang="zh-CN" sz="18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a:t>
            </a:r>
            <a:r>
              <a:rPr kumimoji="0" lang="zh-CN" altLang="en-US" sz="18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行政</a:t>
            </a:r>
            <a:r>
              <a:rPr kumimoji="0" lang="zh-CN" altLang="en-US" sz="18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强制再审审查与审判监督行政</a:t>
            </a:r>
            <a:r>
              <a:rPr kumimoji="0" lang="zh-CN" altLang="en-US" sz="18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裁定书</a:t>
            </a:r>
          </a:p>
          <a:p>
            <a:pPr marL="342900" marR="0" lvl="0" indent="-342900" algn="just" defTabSz="914400" rtl="0" eaLnBrk="1" fontAlgn="auto" latinLnBrk="0" hangingPunct="1">
              <a:lnSpc>
                <a:spcPct val="100000"/>
              </a:lnSpc>
              <a:spcBef>
                <a:spcPts val="300"/>
              </a:spcBef>
              <a:spcAft>
                <a:spcPts val="600"/>
              </a:spcAft>
              <a:buClr>
                <a:srgbClr val="00AEEE"/>
              </a:buClr>
              <a:buSzTx/>
              <a:buFont typeface="Arial" panose="020B0604020202020204" pitchFamily="34" charset="0"/>
              <a:buChar char="•"/>
              <a:tabLst/>
              <a:defRPr/>
            </a:pPr>
            <a:r>
              <a:rPr kumimoji="0" lang="zh-CN" altLang="en-US" sz="14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一审法院（宁夏回族自治区吴忠市利通区人民法院）</a:t>
            </a:r>
            <a:endParaRPr kumimoji="0" lang="en-US" altLang="zh-CN" sz="14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300"/>
              </a:spcBef>
              <a:spcAft>
                <a:spcPts val="600"/>
              </a:spcAft>
              <a:buClr>
                <a:srgbClr val="00AEEE"/>
              </a:buClr>
              <a:buSzTx/>
              <a:buFont typeface="+mj-lt"/>
              <a:buAutoNum type="arabicPeriod"/>
              <a:tabLst/>
              <a:defRPr/>
            </a:pPr>
            <a:r>
              <a:rPr kumimoji="0" lang="zh-CN" altLang="en-US" sz="11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宁</a:t>
            </a:r>
            <a:r>
              <a:rPr kumimoji="0" lang="zh-CN" altLang="en-US" sz="11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燕管理人委托拍卖破产财产，取得拍卖所得价款，应以上述相关税法缴纳税款，该税款是在破产清算中变价处理破产财产而产生的，</a:t>
            </a:r>
            <a:r>
              <a:rPr kumimoji="0" lang="zh-CN" altLang="en-US" sz="1100" b="0" i="0" u="none" strike="noStrike" kern="0" cap="none" spc="0" normalizeH="0" baseline="0" noProof="0" dirty="0">
                <a:ln>
                  <a:noFill/>
                </a:ln>
                <a:solidFill>
                  <a:srgbClr val="FF0000"/>
                </a:solidFill>
                <a:effectLst/>
                <a:uLnTx/>
                <a:uFillTx/>
                <a:latin typeface="微软雅黑" panose="020B0503020204020204" pitchFamily="34" charset="-122"/>
                <a:ea typeface="Microsoft YaHei"/>
                <a:cs typeface="+mn-cs"/>
              </a:rPr>
              <a:t>属于破产法中规定的破产费用</a:t>
            </a:r>
            <a:r>
              <a:rPr kumimoji="0" lang="zh-CN" altLang="en-US" sz="11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，而破产费用</a:t>
            </a:r>
            <a:r>
              <a:rPr kumimoji="0" lang="zh-CN" altLang="en-US" sz="1100" b="0" i="0" u="none" strike="noStrike" kern="0" cap="none" spc="0" normalizeH="0" baseline="0" noProof="0" dirty="0">
                <a:ln>
                  <a:noFill/>
                </a:ln>
                <a:solidFill>
                  <a:srgbClr val="FF0000"/>
                </a:solidFill>
                <a:effectLst/>
                <a:uLnTx/>
                <a:uFillTx/>
                <a:latin typeface="微软雅黑" panose="020B0503020204020204" pitchFamily="34" charset="-122"/>
                <a:ea typeface="Microsoft YaHei"/>
                <a:cs typeface="+mn-cs"/>
              </a:rPr>
              <a:t>应优先清偿</a:t>
            </a:r>
            <a:r>
              <a:rPr kumimoji="0" lang="zh-CN" altLang="en-US" sz="11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endParaRPr kumimoji="0" lang="en-US" altLang="zh-CN" sz="11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300"/>
              </a:spcBef>
              <a:spcAft>
                <a:spcPts val="600"/>
              </a:spcAft>
              <a:buClr>
                <a:srgbClr val="00AEEE"/>
              </a:buClr>
              <a:buSzTx/>
              <a:buFont typeface="+mj-lt"/>
              <a:buAutoNum type="arabicPeriod"/>
              <a:tabLst/>
              <a:defRPr/>
            </a:pPr>
            <a:r>
              <a:rPr kumimoji="0" lang="zh-CN" altLang="en-US" sz="11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破产财产缴纳的税款适用于所有纳税人，不是仅指从事生产经营的</a:t>
            </a:r>
            <a:r>
              <a:rPr kumimoji="0" lang="zh-CN" altLang="en-US" sz="11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纳税人</a:t>
            </a:r>
            <a:endParaRPr kumimoji="0" lang="en-US" altLang="zh-CN" sz="11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300"/>
              </a:spcBef>
              <a:spcAft>
                <a:spcPts val="600"/>
              </a:spcAft>
              <a:buClr>
                <a:srgbClr val="00AEEE"/>
              </a:buClr>
              <a:buSzTx/>
              <a:buFont typeface="+mj-lt"/>
              <a:buAutoNum type="arabicPeriod"/>
              <a:tabLst/>
              <a:defRPr/>
            </a:pPr>
            <a:r>
              <a:rPr kumimoji="0" lang="zh-CN" altLang="en-US" sz="11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虽然在</a:t>
            </a:r>
            <a:r>
              <a:rPr kumimoji="0" lang="zh-CN" altLang="en-US" sz="11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竞拍协议书约定破产财产拍卖的税费由买受人</a:t>
            </a:r>
            <a:r>
              <a:rPr kumimoji="0" lang="zh-CN" altLang="en-US" sz="11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承担，</a:t>
            </a:r>
            <a:r>
              <a:rPr kumimoji="0" lang="zh-CN" altLang="en-US" sz="11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但买受</a:t>
            </a:r>
            <a:r>
              <a:rPr kumimoji="0" lang="zh-CN" altLang="en-US" sz="11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人没有</a:t>
            </a:r>
            <a:r>
              <a:rPr kumimoji="0" lang="zh-CN" altLang="en-US" sz="11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按双方约定缴纳税款，税费转嫁没有实际履行，因而，宁燕管理</a:t>
            </a:r>
            <a:r>
              <a:rPr kumimoji="0" lang="zh-CN" altLang="en-US" sz="11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人仍</a:t>
            </a:r>
            <a:r>
              <a:rPr kumimoji="0" lang="zh-CN" altLang="en-US" sz="11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为纳税义务人，应履行缴纳税款的义务</a:t>
            </a:r>
            <a:r>
              <a:rPr kumimoji="0" lang="zh-CN" altLang="en-US" sz="11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endParaRPr kumimoji="0" lang="en-US" altLang="zh-CN" sz="11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300"/>
              </a:spcBef>
              <a:spcAft>
                <a:spcPts val="600"/>
              </a:spcAft>
              <a:buClr>
                <a:srgbClr val="00AEEE"/>
              </a:buClr>
              <a:buSzTx/>
              <a:buFont typeface="Arial" panose="020B0604020202020204" pitchFamily="34" charset="0"/>
              <a:buChar char="•"/>
              <a:tabLst/>
              <a:defRPr/>
            </a:pPr>
            <a:r>
              <a:rPr kumimoji="0" lang="zh-CN" altLang="en-US" sz="14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二审法院（宁夏回族自治区吴忠市中级人民法院）</a:t>
            </a:r>
          </a:p>
          <a:p>
            <a:pPr marL="800100" marR="0" lvl="1" indent="-342900" algn="just" defTabSz="914400" rtl="0" eaLnBrk="1" fontAlgn="auto" latinLnBrk="0" hangingPunct="1">
              <a:lnSpc>
                <a:spcPct val="100000"/>
              </a:lnSpc>
              <a:spcBef>
                <a:spcPts val="300"/>
              </a:spcBef>
              <a:spcAft>
                <a:spcPts val="600"/>
              </a:spcAft>
              <a:buClr>
                <a:srgbClr val="00AEEE"/>
              </a:buClr>
              <a:buSzTx/>
              <a:buFont typeface="+mj-lt"/>
              <a:buAutoNum type="arabicPeriod"/>
              <a:tabLst/>
              <a:defRPr/>
            </a:pPr>
            <a:r>
              <a:rPr kumimoji="0" lang="zh-CN" altLang="en-US" sz="1100" b="0" i="0" u="none" strike="noStrike" kern="1200" cap="none" spc="0" normalizeH="0" baseline="0" noProof="0" dirty="0">
                <a:ln>
                  <a:noFill/>
                </a:ln>
                <a:solidFill>
                  <a:srgbClr val="404040"/>
                </a:solidFill>
                <a:effectLst/>
                <a:uLnTx/>
                <a:uFillTx/>
                <a:latin typeface="Times New Roman"/>
                <a:ea typeface="Microsoft YaHei"/>
                <a:cs typeface="+mn-cs"/>
              </a:rPr>
              <a:t>人民法院指定的管理人接管债务人的财产，对其财产进行管理、变价和分配，必然要支出相应的费用，</a:t>
            </a:r>
            <a:r>
              <a:rPr kumimoji="0" lang="zh-CN" altLang="en-US" sz="1100" b="0" i="0" u="none" strike="noStrike" kern="1200" cap="none" spc="0" normalizeH="0" baseline="0" noProof="0" dirty="0">
                <a:ln>
                  <a:noFill/>
                </a:ln>
                <a:solidFill>
                  <a:srgbClr val="FF0000"/>
                </a:solidFill>
                <a:effectLst/>
                <a:uLnTx/>
                <a:uFillTx/>
                <a:latin typeface="Times New Roman"/>
                <a:ea typeface="Microsoft YaHei"/>
                <a:cs typeface="+mn-cs"/>
              </a:rPr>
              <a:t>这些费用为破产费用</a:t>
            </a:r>
            <a:r>
              <a:rPr kumimoji="0" lang="zh-CN" altLang="en-US" sz="1100" b="0" i="0" u="none" strike="noStrike" kern="1200" cap="none" spc="0" normalizeH="0" baseline="0" noProof="0" dirty="0" smtClean="0">
                <a:ln>
                  <a:noFill/>
                </a:ln>
                <a:solidFill>
                  <a:srgbClr val="404040"/>
                </a:solidFill>
                <a:effectLst/>
                <a:uLnTx/>
                <a:uFillTx/>
                <a:latin typeface="Times New Roman"/>
                <a:ea typeface="Microsoft YaHei"/>
                <a:cs typeface="+mn-cs"/>
              </a:rPr>
              <a:t>。</a:t>
            </a:r>
            <a:endParaRPr kumimoji="0" lang="en-US" altLang="zh-CN" sz="1100" b="0" i="0" u="none" strike="noStrike" kern="1200" cap="none" spc="0" normalizeH="0" baseline="0" noProof="0" dirty="0" smtClean="0">
              <a:ln>
                <a:noFill/>
              </a:ln>
              <a:solidFill>
                <a:srgbClr val="404040"/>
              </a:solidFill>
              <a:effectLst/>
              <a:uLnTx/>
              <a:uFillTx/>
              <a:latin typeface="Times New Roman"/>
              <a:ea typeface="Microsoft YaHei"/>
              <a:cs typeface="+mn-cs"/>
            </a:endParaRPr>
          </a:p>
          <a:p>
            <a:pPr marL="800100" marR="0" lvl="1" indent="-342900" algn="just" defTabSz="914400" rtl="0" eaLnBrk="1" fontAlgn="auto" latinLnBrk="0" hangingPunct="1">
              <a:lnSpc>
                <a:spcPct val="100000"/>
              </a:lnSpc>
              <a:spcBef>
                <a:spcPts val="300"/>
              </a:spcBef>
              <a:spcAft>
                <a:spcPts val="600"/>
              </a:spcAft>
              <a:buClr>
                <a:srgbClr val="00AEEE"/>
              </a:buClr>
              <a:buSzTx/>
              <a:buFont typeface="+mj-lt"/>
              <a:buAutoNum type="arabicPeriod"/>
              <a:tabLst/>
              <a:defRPr/>
            </a:pPr>
            <a:r>
              <a:rPr kumimoji="0" lang="zh-CN" altLang="en-US" sz="1100" b="0" i="0" u="none" strike="noStrike" kern="1200" cap="none" spc="0" normalizeH="0" baseline="0" noProof="0" dirty="0" smtClean="0">
                <a:ln>
                  <a:noFill/>
                </a:ln>
                <a:solidFill>
                  <a:srgbClr val="404040"/>
                </a:solidFill>
                <a:effectLst/>
                <a:uLnTx/>
                <a:uFillTx/>
                <a:latin typeface="Times New Roman"/>
                <a:ea typeface="Microsoft YaHei"/>
                <a:cs typeface="+mn-cs"/>
              </a:rPr>
              <a:t>本</a:t>
            </a:r>
            <a:r>
              <a:rPr kumimoji="0" lang="zh-CN" altLang="en-US" sz="1100" b="0" i="0" u="none" strike="noStrike" kern="1200" cap="none" spc="0" normalizeH="0" baseline="0" noProof="0" dirty="0">
                <a:ln>
                  <a:noFill/>
                </a:ln>
                <a:solidFill>
                  <a:srgbClr val="404040"/>
                </a:solidFill>
                <a:effectLst/>
                <a:uLnTx/>
                <a:uFillTx/>
                <a:latin typeface="Times New Roman"/>
                <a:ea typeface="Microsoft YaHei"/>
                <a:cs typeface="+mn-cs"/>
              </a:rPr>
              <a:t>案被上诉人所扣缴的税费属于破产企业管理人在对企业财产依法进行拍卖、变价后因</a:t>
            </a:r>
            <a:r>
              <a:rPr kumimoji="0" lang="zh-CN" altLang="en-US" sz="1100" b="0" i="0" u="none" strike="noStrike" kern="1200" cap="none" spc="0" normalizeH="0" baseline="0" noProof="0" dirty="0">
                <a:ln>
                  <a:noFill/>
                </a:ln>
                <a:solidFill>
                  <a:srgbClr val="FF0000"/>
                </a:solidFill>
                <a:effectLst/>
                <a:uLnTx/>
                <a:uFillTx/>
                <a:latin typeface="Times New Roman"/>
                <a:ea typeface="Microsoft YaHei"/>
                <a:cs typeface="+mn-cs"/>
              </a:rPr>
              <a:t>财产增值而产生的增值税</a:t>
            </a:r>
            <a:r>
              <a:rPr kumimoji="0" lang="zh-CN" altLang="en-US" sz="1100" b="0" i="0" u="none" strike="noStrike" kern="1200" cap="none" spc="0" normalizeH="0" baseline="0" noProof="0" dirty="0">
                <a:ln>
                  <a:noFill/>
                </a:ln>
                <a:solidFill>
                  <a:srgbClr val="404040"/>
                </a:solidFill>
                <a:effectLst/>
                <a:uLnTx/>
                <a:uFillTx/>
                <a:latin typeface="Times New Roman"/>
                <a:ea typeface="Microsoft YaHei"/>
                <a:cs typeface="+mn-cs"/>
              </a:rPr>
              <a:t>，</a:t>
            </a:r>
            <a:r>
              <a:rPr kumimoji="0" lang="zh-CN" altLang="en-US" sz="1100" b="0" i="0" u="none" strike="noStrike" kern="1200" cap="none" spc="0" normalizeH="0" baseline="0" noProof="0" dirty="0">
                <a:ln>
                  <a:noFill/>
                </a:ln>
                <a:solidFill>
                  <a:srgbClr val="FF0000"/>
                </a:solidFill>
                <a:effectLst/>
                <a:uLnTx/>
                <a:uFillTx/>
                <a:latin typeface="Times New Roman"/>
                <a:ea typeface="Microsoft YaHei"/>
                <a:cs typeface="+mn-cs"/>
              </a:rPr>
              <a:t>并不是因变价行为本身而产生的费用</a:t>
            </a:r>
            <a:r>
              <a:rPr kumimoji="0" lang="zh-CN" altLang="en-US" sz="1100" b="0" i="0" u="none" strike="noStrike" kern="1200" cap="none" spc="0" normalizeH="0" baseline="0" noProof="0" dirty="0">
                <a:ln>
                  <a:noFill/>
                </a:ln>
                <a:solidFill>
                  <a:srgbClr val="404040"/>
                </a:solidFill>
                <a:effectLst/>
                <a:uLnTx/>
                <a:uFillTx/>
                <a:latin typeface="Times New Roman"/>
                <a:ea typeface="Microsoft YaHei"/>
                <a:cs typeface="+mn-cs"/>
              </a:rPr>
              <a:t>，依法</a:t>
            </a:r>
            <a:r>
              <a:rPr kumimoji="0" lang="zh-CN" altLang="en-US" sz="1100" b="0" i="0" u="none" strike="noStrike" kern="1200" cap="none" spc="0" normalizeH="0" baseline="0" noProof="0" dirty="0">
                <a:ln>
                  <a:noFill/>
                </a:ln>
                <a:solidFill>
                  <a:srgbClr val="FF0000"/>
                </a:solidFill>
                <a:effectLst/>
                <a:uLnTx/>
                <a:uFillTx/>
                <a:latin typeface="Times New Roman"/>
                <a:ea typeface="Microsoft YaHei"/>
                <a:cs typeface="+mn-cs"/>
              </a:rPr>
              <a:t>不属于</a:t>
            </a:r>
            <a:r>
              <a:rPr kumimoji="0" lang="en-US" altLang="zh-CN" sz="1100" b="0" i="0" u="none" strike="noStrike" kern="1200" cap="none" spc="0" normalizeH="0" baseline="0" noProof="0" dirty="0">
                <a:ln>
                  <a:noFill/>
                </a:ln>
                <a:solidFill>
                  <a:srgbClr val="FF0000"/>
                </a:solidFill>
                <a:effectLst/>
                <a:uLnTx/>
                <a:uFillTx/>
                <a:latin typeface="Times New Roman"/>
                <a:ea typeface="Microsoft YaHei"/>
                <a:cs typeface="+mn-cs"/>
              </a:rPr>
              <a:t>《</a:t>
            </a:r>
            <a:r>
              <a:rPr kumimoji="0" lang="zh-CN" altLang="en-US" sz="1100" b="0" i="0" u="none" strike="noStrike" kern="1200" cap="none" spc="0" normalizeH="0" baseline="0" noProof="0" dirty="0">
                <a:ln>
                  <a:noFill/>
                </a:ln>
                <a:solidFill>
                  <a:srgbClr val="FF0000"/>
                </a:solidFill>
                <a:effectLst/>
                <a:uLnTx/>
                <a:uFillTx/>
                <a:latin typeface="Times New Roman"/>
                <a:ea typeface="Microsoft YaHei"/>
                <a:cs typeface="+mn-cs"/>
              </a:rPr>
              <a:t>中华人民共和国企业破产法</a:t>
            </a:r>
            <a:r>
              <a:rPr kumimoji="0" lang="en-US" altLang="zh-CN" sz="1100" b="0" i="0" u="none" strike="noStrike" kern="1200" cap="none" spc="0" normalizeH="0" baseline="0" noProof="0" dirty="0">
                <a:ln>
                  <a:noFill/>
                </a:ln>
                <a:solidFill>
                  <a:srgbClr val="FF0000"/>
                </a:solidFill>
                <a:effectLst/>
                <a:uLnTx/>
                <a:uFillTx/>
                <a:latin typeface="Times New Roman"/>
                <a:ea typeface="Microsoft YaHei"/>
                <a:cs typeface="+mn-cs"/>
              </a:rPr>
              <a:t>》</a:t>
            </a:r>
            <a:r>
              <a:rPr kumimoji="0" lang="zh-CN" altLang="en-US" sz="1100" b="0" i="0" u="none" strike="noStrike" kern="1200" cap="none" spc="0" normalizeH="0" baseline="0" noProof="0" dirty="0">
                <a:ln>
                  <a:noFill/>
                </a:ln>
                <a:solidFill>
                  <a:srgbClr val="FF0000"/>
                </a:solidFill>
                <a:effectLst/>
                <a:uLnTx/>
                <a:uFillTx/>
                <a:latin typeface="Times New Roman"/>
                <a:ea typeface="Microsoft YaHei"/>
                <a:cs typeface="+mn-cs"/>
              </a:rPr>
              <a:t>所规定的破产费用</a:t>
            </a:r>
            <a:r>
              <a:rPr kumimoji="0" lang="zh-CN" altLang="en-US" sz="1100" b="0" i="0" u="none" strike="noStrike" kern="1200" cap="none" spc="0" normalizeH="0" baseline="0" noProof="0" dirty="0" smtClean="0">
                <a:ln>
                  <a:noFill/>
                </a:ln>
                <a:solidFill>
                  <a:srgbClr val="FF0000"/>
                </a:solidFill>
                <a:effectLst/>
                <a:uLnTx/>
                <a:uFillTx/>
                <a:latin typeface="Times New Roman"/>
                <a:ea typeface="Microsoft YaHei"/>
                <a:cs typeface="+mn-cs"/>
              </a:rPr>
              <a:t>。</a:t>
            </a:r>
            <a:endParaRPr kumimoji="0" lang="en-US" altLang="zh-CN" sz="1100" b="0" i="0" u="none" strike="noStrike" kern="1200" cap="none" spc="0" normalizeH="0" baseline="0" noProof="0" dirty="0">
              <a:ln>
                <a:noFill/>
              </a:ln>
              <a:solidFill>
                <a:srgbClr val="FF0000"/>
              </a:solidFill>
              <a:effectLst/>
              <a:uLnTx/>
              <a:uFillTx/>
              <a:latin typeface="Times New Roman"/>
              <a:ea typeface="Microsoft YaHei"/>
              <a:cs typeface="+mn-cs"/>
            </a:endParaRPr>
          </a:p>
          <a:p>
            <a:pPr marL="800100" marR="0" lvl="1" indent="-342900" algn="just" defTabSz="914400" rtl="0" eaLnBrk="1" fontAlgn="auto" latinLnBrk="0" hangingPunct="1">
              <a:lnSpc>
                <a:spcPct val="100000"/>
              </a:lnSpc>
              <a:spcBef>
                <a:spcPts val="300"/>
              </a:spcBef>
              <a:spcAft>
                <a:spcPts val="600"/>
              </a:spcAft>
              <a:buClr>
                <a:srgbClr val="00AEEE"/>
              </a:buClr>
              <a:buSzTx/>
              <a:buFont typeface="+mj-lt"/>
              <a:buAutoNum type="arabicPeriod"/>
              <a:tabLst/>
              <a:defRPr/>
            </a:pPr>
            <a:r>
              <a:rPr kumimoji="0" lang="zh-CN" altLang="en-US" sz="1100" b="0" i="0" u="none" strike="noStrike" kern="1200" cap="none" spc="0" normalizeH="0" baseline="0" noProof="0" dirty="0">
                <a:ln>
                  <a:noFill/>
                </a:ln>
                <a:solidFill>
                  <a:srgbClr val="404040"/>
                </a:solidFill>
                <a:effectLst/>
                <a:uLnTx/>
                <a:uFillTx/>
                <a:latin typeface="Times New Roman"/>
                <a:ea typeface="Microsoft YaHei"/>
                <a:cs typeface="+mn-cs"/>
              </a:rPr>
              <a:t>现吴忠宁燕塑料工业有限公司申请破产案件尚未</a:t>
            </a:r>
            <a:r>
              <a:rPr kumimoji="0" lang="zh-CN" altLang="en-US" sz="1100" b="0" i="0" u="none" strike="noStrike" kern="1200" cap="none" spc="0" normalizeH="0" baseline="0" noProof="0" dirty="0" smtClean="0">
                <a:ln>
                  <a:noFill/>
                </a:ln>
                <a:solidFill>
                  <a:srgbClr val="404040"/>
                </a:solidFill>
                <a:effectLst/>
                <a:uLnTx/>
                <a:uFillTx/>
                <a:latin typeface="Times New Roman"/>
                <a:ea typeface="Microsoft YaHei"/>
                <a:cs typeface="+mn-cs"/>
              </a:rPr>
              <a:t>进入分配</a:t>
            </a:r>
            <a:r>
              <a:rPr kumimoji="0" lang="zh-CN" altLang="en-US" sz="1100" b="0" i="0" u="none" strike="noStrike" kern="1200" cap="none" spc="0" normalizeH="0" baseline="0" noProof="0" dirty="0">
                <a:ln>
                  <a:noFill/>
                </a:ln>
                <a:solidFill>
                  <a:srgbClr val="404040"/>
                </a:solidFill>
                <a:effectLst/>
                <a:uLnTx/>
                <a:uFillTx/>
                <a:latin typeface="Times New Roman"/>
                <a:ea typeface="Microsoft YaHei"/>
                <a:cs typeface="+mn-cs"/>
              </a:rPr>
              <a:t>清偿程序，被上诉人即实施扣缴行为明显违反</a:t>
            </a:r>
            <a:r>
              <a:rPr kumimoji="0" lang="en-US" altLang="zh-CN" sz="1100" b="0" i="0" u="none" strike="noStrike" kern="1200" cap="none" spc="0" normalizeH="0" baseline="0" noProof="0" dirty="0">
                <a:ln>
                  <a:noFill/>
                </a:ln>
                <a:solidFill>
                  <a:srgbClr val="404040"/>
                </a:solidFill>
                <a:effectLst/>
                <a:uLnTx/>
                <a:uFillTx/>
                <a:latin typeface="Times New Roman"/>
                <a:ea typeface="Microsoft YaHei"/>
                <a:cs typeface="+mn-cs"/>
              </a:rPr>
              <a:t>《</a:t>
            </a:r>
            <a:r>
              <a:rPr kumimoji="0" lang="zh-CN" altLang="en-US" sz="1100" b="0" i="0" u="none" strike="noStrike" kern="1200" cap="none" spc="0" normalizeH="0" baseline="0" noProof="0" dirty="0">
                <a:ln>
                  <a:noFill/>
                </a:ln>
                <a:solidFill>
                  <a:srgbClr val="404040"/>
                </a:solidFill>
                <a:effectLst/>
                <a:uLnTx/>
                <a:uFillTx/>
                <a:latin typeface="Times New Roman"/>
                <a:ea typeface="Microsoft YaHei"/>
                <a:cs typeface="+mn-cs"/>
              </a:rPr>
              <a:t>中华人民共和国企业破产法</a:t>
            </a:r>
            <a:r>
              <a:rPr kumimoji="0" lang="en-US" altLang="zh-CN" sz="1100" b="0" i="0" u="none" strike="noStrike" kern="1200" cap="none" spc="0" normalizeH="0" baseline="0" noProof="0" dirty="0">
                <a:ln>
                  <a:noFill/>
                </a:ln>
                <a:solidFill>
                  <a:srgbClr val="404040"/>
                </a:solidFill>
                <a:effectLst/>
                <a:uLnTx/>
                <a:uFillTx/>
                <a:latin typeface="Times New Roman"/>
                <a:ea typeface="Microsoft YaHei"/>
                <a:cs typeface="+mn-cs"/>
              </a:rPr>
              <a:t>》</a:t>
            </a:r>
            <a:r>
              <a:rPr kumimoji="0" lang="zh-CN" altLang="en-US" sz="1100" b="0" i="0" u="none" strike="noStrike" kern="1200" cap="none" spc="0" normalizeH="0" baseline="0" noProof="0" dirty="0">
                <a:ln>
                  <a:noFill/>
                </a:ln>
                <a:solidFill>
                  <a:srgbClr val="404040"/>
                </a:solidFill>
                <a:effectLst/>
                <a:uLnTx/>
                <a:uFillTx/>
                <a:latin typeface="Times New Roman"/>
                <a:ea typeface="Microsoft YaHei"/>
                <a:cs typeface="+mn-cs"/>
              </a:rPr>
              <a:t>第一百一十三条的规定，该税收强制执行行为</a:t>
            </a:r>
            <a:r>
              <a:rPr kumimoji="0" lang="zh-CN" altLang="en-US" sz="1100" b="0" i="0" u="none" strike="noStrike" kern="1200" cap="none" spc="0" normalizeH="0" baseline="0" noProof="0" dirty="0" smtClean="0">
                <a:ln>
                  <a:noFill/>
                </a:ln>
                <a:solidFill>
                  <a:srgbClr val="404040"/>
                </a:solidFill>
                <a:effectLst/>
                <a:uLnTx/>
                <a:uFillTx/>
                <a:latin typeface="Times New Roman"/>
                <a:ea typeface="Microsoft YaHei"/>
                <a:cs typeface="+mn-cs"/>
              </a:rPr>
              <a:t>违法</a:t>
            </a:r>
            <a:endParaRPr kumimoji="0" lang="en-US" altLang="zh-CN" sz="1100" b="0" i="0" u="none" strike="noStrike" kern="1200" cap="none" spc="0" normalizeH="0" baseline="0" noProof="0" dirty="0" smtClean="0">
              <a:ln>
                <a:noFill/>
              </a:ln>
              <a:solidFill>
                <a:srgbClr val="404040"/>
              </a:solidFill>
              <a:effectLst/>
              <a:uLnTx/>
              <a:uFillTx/>
              <a:latin typeface="Times New Roman"/>
              <a:ea typeface="Microsoft YaHei"/>
              <a:cs typeface="+mn-cs"/>
            </a:endParaRPr>
          </a:p>
          <a:p>
            <a:pPr marL="342900" marR="0" lvl="0" indent="-342900" algn="just" defTabSz="914400" rtl="0" eaLnBrk="1" fontAlgn="auto" latinLnBrk="0" hangingPunct="1">
              <a:lnSpc>
                <a:spcPct val="100000"/>
              </a:lnSpc>
              <a:spcBef>
                <a:spcPts val="300"/>
              </a:spcBef>
              <a:spcAft>
                <a:spcPts val="600"/>
              </a:spcAft>
              <a:buClr>
                <a:srgbClr val="00AEEE"/>
              </a:buClr>
              <a:buSzTx/>
              <a:buFont typeface="Arial" panose="020B0604020202020204" pitchFamily="34" charset="0"/>
              <a:buChar char="•"/>
              <a:tabLst/>
              <a:defRPr/>
            </a:pPr>
            <a:r>
              <a:rPr kumimoji="0" lang="zh-CN" altLang="en-US" sz="14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再审</a:t>
            </a:r>
            <a:r>
              <a:rPr kumimoji="0" lang="zh-CN" altLang="en-US" sz="14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法院（</a:t>
            </a:r>
            <a:r>
              <a:rPr kumimoji="0" lang="zh-CN" altLang="en-US" sz="14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宁夏回族自治区高级人民法院</a:t>
            </a:r>
            <a:r>
              <a:rPr kumimoji="0" lang="zh-CN" altLang="en-US" sz="14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endParaRPr kumimoji="0" lang="en-US" altLang="zh-CN" sz="14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300"/>
              </a:spcBef>
              <a:spcAft>
                <a:spcPts val="600"/>
              </a:spcAft>
              <a:buClr>
                <a:srgbClr val="00AEEE"/>
              </a:buClr>
              <a:buSzTx/>
              <a:buFont typeface="+mj-lt"/>
              <a:buAutoNum type="arabicPeriod"/>
              <a:tabLst/>
              <a:defRPr/>
            </a:pPr>
            <a:r>
              <a:rPr kumimoji="0" lang="zh-CN" altLang="en-US" sz="11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破产企业</a:t>
            </a:r>
            <a:r>
              <a:rPr kumimoji="0" lang="zh-CN" altLang="en-US" sz="11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在资不抵债被宣告破产后，已丧失生产、经营的能力，</a:t>
            </a:r>
            <a:r>
              <a:rPr kumimoji="0" lang="zh-CN" altLang="en-US" sz="1100" b="0" i="0" u="none" strike="noStrike" kern="1200" cap="none" spc="0" normalizeH="0" baseline="0" noProof="0" dirty="0">
                <a:ln>
                  <a:noFill/>
                </a:ln>
                <a:solidFill>
                  <a:srgbClr val="FF0000"/>
                </a:solidFill>
                <a:effectLst/>
                <a:uLnTx/>
                <a:uFillTx/>
                <a:latin typeface="Times New Roman"/>
                <a:ea typeface="Microsoft YaHei"/>
                <a:cs typeface="+mn-cs"/>
              </a:rPr>
              <a:t>破产管理人显然不是从事生产、经营的纳税人。</a:t>
            </a:r>
            <a:endParaRPr kumimoji="0" lang="en-US" altLang="zh-CN" sz="1100" b="0" i="0" u="none" strike="noStrike" kern="1200" cap="none" spc="0" normalizeH="0" baseline="0" noProof="0" dirty="0">
              <a:ln>
                <a:noFill/>
              </a:ln>
              <a:solidFill>
                <a:srgbClr val="FF0000"/>
              </a:solidFill>
              <a:effectLst/>
              <a:uLnTx/>
              <a:uFillTx/>
              <a:latin typeface="Times New Roman"/>
              <a:ea typeface="Microsoft YaHei"/>
              <a:cs typeface="+mn-cs"/>
            </a:endParaRPr>
          </a:p>
          <a:p>
            <a:pPr marL="800100" marR="0" lvl="1" indent="-342900" algn="just" defTabSz="914400" rtl="0" eaLnBrk="1" fontAlgn="auto" latinLnBrk="0" hangingPunct="1">
              <a:lnSpc>
                <a:spcPct val="100000"/>
              </a:lnSpc>
              <a:spcBef>
                <a:spcPts val="300"/>
              </a:spcBef>
              <a:spcAft>
                <a:spcPts val="600"/>
              </a:spcAft>
              <a:buClr>
                <a:srgbClr val="00AEEE"/>
              </a:buClr>
              <a:buSzTx/>
              <a:buFont typeface="+mj-lt"/>
              <a:buAutoNum type="arabicPeriod"/>
              <a:tabLst/>
              <a:defRPr/>
            </a:pPr>
            <a:r>
              <a:rPr kumimoji="0" lang="zh-CN" altLang="en-US" sz="1100" b="0" i="0" u="none" strike="noStrike" kern="1200" cap="none" spc="0" normalizeH="0" baseline="0" noProof="0" dirty="0">
                <a:ln>
                  <a:noFill/>
                </a:ln>
                <a:solidFill>
                  <a:srgbClr val="FF0000"/>
                </a:solidFill>
                <a:effectLst/>
                <a:uLnTx/>
                <a:uFillTx/>
                <a:latin typeface="Times New Roman"/>
                <a:ea typeface="Microsoft YaHei"/>
                <a:cs typeface="+mn-cs"/>
              </a:rPr>
              <a:t>不管任何债务或费用的强制划扣，在破产司法程序中，必须经过人民法院审查准许或在清偿顺序中依法清偿</a:t>
            </a:r>
            <a:r>
              <a:rPr kumimoji="0" lang="zh-CN" altLang="en-US" sz="11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。故本案利通区地税局强制划扣拍卖税费，执行程序违法。</a:t>
            </a:r>
            <a:endParaRPr kumimoji="0" lang="en-US" altLang="zh-CN" sz="11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p:txBody>
      </p:sp>
      <p:sp>
        <p:nvSpPr>
          <p:cNvPr id="8" name="标题 1"/>
          <p:cNvSpPr>
            <a:spLocks noGrp="1"/>
          </p:cNvSpPr>
          <p:nvPr>
            <p:ph type="title"/>
          </p:nvPr>
        </p:nvSpPr>
        <p:spPr>
          <a:xfrm>
            <a:off x="108012" y="284768"/>
            <a:ext cx="8406000" cy="720000"/>
          </a:xfrm>
        </p:spPr>
        <p:txBody>
          <a:bodyPr>
            <a:normAutofit/>
          </a:bodyPr>
          <a:lstStyle/>
          <a:p>
            <a:r>
              <a:rPr lang="zh-CN" altLang="en-US" sz="4000" dirty="0" smtClean="0">
                <a:latin typeface="Arial" panose="020B0604020202020204" pitchFamily="34" charset="0"/>
                <a:ea typeface="微软雅黑" panose="020B0503020204020204" pitchFamily="34" charset="-122"/>
              </a:rPr>
              <a:t>司法案例</a:t>
            </a:r>
            <a:r>
              <a:rPr lang="en-US" altLang="zh-CN" sz="4000" dirty="0" smtClean="0">
                <a:latin typeface="Arial" panose="020B0604020202020204" pitchFamily="34" charset="0"/>
                <a:ea typeface="微软雅黑" panose="020B0503020204020204" pitchFamily="34" charset="-122"/>
              </a:rPr>
              <a:t>5</a:t>
            </a:r>
            <a:r>
              <a:rPr lang="zh-CN" altLang="en-US" sz="4000" dirty="0" smtClean="0">
                <a:latin typeface="Arial" panose="020B0604020202020204" pitchFamily="34" charset="0"/>
                <a:ea typeface="微软雅黑" panose="020B0503020204020204" pitchFamily="34" charset="-122"/>
              </a:rPr>
              <a:t>：处置破产财产的税款</a:t>
            </a:r>
            <a:r>
              <a:rPr lang="en-US" altLang="zh-CN" sz="1800" dirty="0" smtClean="0"/>
              <a:t>(</a:t>
            </a:r>
            <a:r>
              <a:rPr lang="en-US" altLang="zh-CN" sz="1800" dirty="0"/>
              <a:t>2017)</a:t>
            </a:r>
            <a:r>
              <a:rPr lang="zh-CN" altLang="en-US" sz="1800" dirty="0"/>
              <a:t>宁</a:t>
            </a:r>
            <a:r>
              <a:rPr lang="en-US" altLang="zh-CN" sz="1800" dirty="0"/>
              <a:t>03</a:t>
            </a:r>
            <a:r>
              <a:rPr lang="zh-CN" altLang="en-US" sz="1800" dirty="0"/>
              <a:t>行终</a:t>
            </a:r>
            <a:r>
              <a:rPr lang="en-US" altLang="zh-CN" sz="1800" dirty="0" smtClean="0"/>
              <a:t>34</a:t>
            </a:r>
            <a:r>
              <a:rPr lang="zh-CN" altLang="en-US" sz="1800" dirty="0" smtClean="0"/>
              <a:t>号</a:t>
            </a:r>
            <a:endParaRPr lang="zh-CN" altLang="en-US" sz="1800" dirty="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1109485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7603" y="319937"/>
            <a:ext cx="8406000" cy="720000"/>
          </a:xfrm>
        </p:spPr>
        <p:txBody>
          <a:bodyPr>
            <a:normAutofit/>
          </a:bodyPr>
          <a:lstStyle/>
          <a:p>
            <a:r>
              <a:rPr lang="zh-CN" altLang="en-US" sz="4000" dirty="0">
                <a:latin typeface="Arial" panose="020B0604020202020204" pitchFamily="34" charset="0"/>
                <a:ea typeface="微软雅黑" panose="020B0503020204020204" pitchFamily="34" charset="-122"/>
              </a:rPr>
              <a:t>司法</a:t>
            </a:r>
            <a:r>
              <a:rPr lang="zh-CN" altLang="en-US" sz="4000" dirty="0" smtClean="0">
                <a:latin typeface="Arial" panose="020B0604020202020204" pitchFamily="34" charset="0"/>
                <a:ea typeface="微软雅黑" panose="020B0503020204020204" pitchFamily="34" charset="-122"/>
              </a:rPr>
              <a:t>案例</a:t>
            </a:r>
            <a:r>
              <a:rPr lang="en-US" altLang="zh-CN" sz="4000" dirty="0" smtClean="0">
                <a:latin typeface="Arial" panose="020B0604020202020204" pitchFamily="34" charset="0"/>
                <a:ea typeface="微软雅黑" panose="020B0503020204020204" pitchFamily="34" charset="-122"/>
              </a:rPr>
              <a:t>6</a:t>
            </a:r>
            <a:r>
              <a:rPr lang="zh-CN" altLang="en-US" sz="4000" dirty="0" smtClean="0">
                <a:latin typeface="Arial" panose="020B0604020202020204" pitchFamily="34" charset="0"/>
                <a:ea typeface="微软雅黑" panose="020B0503020204020204" pitchFamily="34" charset="-122"/>
              </a:rPr>
              <a:t>：</a:t>
            </a:r>
            <a:r>
              <a:rPr lang="zh-CN" altLang="en-US" sz="4000" dirty="0">
                <a:latin typeface="Arial" panose="020B0604020202020204" pitchFamily="34" charset="0"/>
                <a:ea typeface="微软雅黑" panose="020B0503020204020204" pitchFamily="34" charset="-122"/>
              </a:rPr>
              <a:t>处置破产财产的税款</a:t>
            </a:r>
            <a:r>
              <a:rPr lang="en-US" altLang="zh-CN" sz="1600" dirty="0" smtClean="0"/>
              <a:t>(</a:t>
            </a:r>
            <a:r>
              <a:rPr lang="en-US" altLang="zh-CN" sz="1600" dirty="0"/>
              <a:t>2016</a:t>
            </a:r>
            <a:r>
              <a:rPr lang="en-US" altLang="zh-CN" sz="1600" dirty="0" smtClean="0"/>
              <a:t>)</a:t>
            </a:r>
            <a:r>
              <a:rPr lang="zh-CN" altLang="en-US" sz="1600" dirty="0" smtClean="0"/>
              <a:t>粤民</a:t>
            </a:r>
            <a:r>
              <a:rPr lang="zh-CN" altLang="en-US" sz="1600" dirty="0"/>
              <a:t>终</a:t>
            </a:r>
            <a:r>
              <a:rPr lang="en-US" altLang="zh-CN" sz="1600" dirty="0"/>
              <a:t>1942</a:t>
            </a:r>
            <a:r>
              <a:rPr lang="zh-CN" altLang="en-US" sz="1600" dirty="0"/>
              <a:t>号</a:t>
            </a:r>
            <a:r>
              <a:rPr lang="zh-CN" altLang="en-US" sz="1800" dirty="0"/>
              <a:t> </a:t>
            </a:r>
            <a:endParaRPr lang="zh-CN" altLang="en-US" sz="4000" dirty="0">
              <a:latin typeface="Arial" panose="020B0604020202020204" pitchFamily="34" charset="0"/>
              <a:ea typeface="微软雅黑" panose="020B0503020204020204" pitchFamily="34" charset="-122"/>
            </a:endParaRPr>
          </a:p>
        </p:txBody>
      </p:sp>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Microsoft YaHei"/>
                <a:cs typeface="+mn-cs"/>
              </a:rPr>
              <a:pPr marL="0" marR="0" lvl="0" indent="0" algn="r" defTabSz="180000" rtl="0" eaLnBrk="1" fontAlgn="auto" latinLnBrk="0" hangingPunct="1">
                <a:lnSpc>
                  <a:spcPct val="100000"/>
                </a:lnSpc>
                <a:spcBef>
                  <a:spcPts val="0"/>
                </a:spcBef>
                <a:spcAft>
                  <a:spcPts val="0"/>
                </a:spcAft>
                <a:buClrTx/>
                <a:buSzTx/>
                <a:buFontTx/>
                <a:buNone/>
                <a:tabLst/>
                <a:defRPr/>
              </a:pPr>
              <a:t>58</a:t>
            </a:fld>
            <a:endParaRPr kumimoji="0" lang="en-AU" sz="800" b="0" i="0" u="none" strike="noStrike" kern="1200" cap="none" spc="0" normalizeH="0" baseline="0" noProof="0" dirty="0">
              <a:ln>
                <a:noFill/>
              </a:ln>
              <a:solidFill>
                <a:srgbClr val="808285"/>
              </a:solidFill>
              <a:effectLst/>
              <a:uLnTx/>
              <a:uFillTx/>
              <a:latin typeface="Arial"/>
              <a:ea typeface="Microsoft YaHei"/>
              <a:cs typeface="+mn-cs"/>
            </a:endParaRPr>
          </a:p>
        </p:txBody>
      </p:sp>
      <p:sp>
        <p:nvSpPr>
          <p:cNvPr id="13" name="五边形 12"/>
          <p:cNvSpPr/>
          <p:nvPr/>
        </p:nvSpPr>
        <p:spPr>
          <a:xfrm>
            <a:off x="1" y="1179278"/>
            <a:ext cx="1571945" cy="653906"/>
          </a:xfrm>
          <a:prstGeom prst="homePlate">
            <a:avLst/>
          </a:prstGeom>
          <a:solidFill>
            <a:srgbClr val="00A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案情概要</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335291" y="1815600"/>
            <a:ext cx="8478687" cy="4610400"/>
          </a:xfrm>
          <a:prstGeom prst="rect">
            <a:avLst/>
          </a:prstGeom>
          <a:noFill/>
          <a:ln w="25400" cap="flat" cmpd="sng" algn="ctr">
            <a:solidFill>
              <a:srgbClr val="00AEEE"/>
            </a:solidFill>
            <a:prstDash val="solid"/>
          </a:ln>
          <a:effectLst/>
        </p:spPr>
        <p:txBody>
          <a:bodyPr rtlCol="0" anchor="ct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广发银行股份有限公司佛山分行、佛山市南海广亿五金制品有限公司管理人申请破产清算、管理人责任</a:t>
            </a:r>
            <a:r>
              <a:rPr kumimoji="0" lang="zh-CN" altLang="en-US"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纠纷案</a:t>
            </a:r>
            <a:endParaRPr kumimoji="0" lang="en-US" altLang="zh-CN"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600"/>
              </a:spcBef>
              <a:spcAft>
                <a:spcPts val="1200"/>
              </a:spcAft>
              <a:buClr>
                <a:srgbClr val="00AEEE"/>
              </a:buClr>
              <a:buSzTx/>
              <a:buFont typeface="Arial" panose="020B0604020202020204" pitchFamily="34" charset="0"/>
              <a:buChar char="•"/>
              <a:tabLst/>
              <a:defRPr/>
            </a:pPr>
            <a:r>
              <a:rPr kumimoji="0" lang="en-US" altLang="zh-CN"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2012</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年至</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2015</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年期间，宝尔电器公司出口商品</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给客户</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，因产品质量问题，客户对商品作降价扣款处理。宝尔电器公司应进行出口退税免税申报，但其未能及时进行出口免税申报，应视为出口转内销，应按规定补缴增值税</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4819302.59</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元。</a:t>
            </a:r>
          </a:p>
          <a:p>
            <a:pPr marL="342900" marR="0" lvl="0" indent="-342900" algn="just" defTabSz="914400" rtl="0" eaLnBrk="1" fontAlgn="auto" latinLnBrk="0" hangingPunct="1">
              <a:lnSpc>
                <a:spcPct val="100000"/>
              </a:lnSpc>
              <a:spcBef>
                <a:spcPts val="600"/>
              </a:spcBef>
              <a:spcAft>
                <a:spcPts val="1200"/>
              </a:spcAft>
              <a:buClr>
                <a:srgbClr val="00AEEE"/>
              </a:buClr>
              <a:buSzTx/>
              <a:buFont typeface="Arial" panose="020B0604020202020204" pitchFamily="34" charset="0"/>
              <a:buChar char="•"/>
              <a:tabLst/>
              <a:defRPr/>
            </a:pPr>
            <a:r>
              <a:rPr kumimoji="0" lang="en-US" altLang="zh-CN"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2017</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年</a:t>
            </a:r>
            <a:r>
              <a:rPr kumimoji="0" lang="en-US" altLang="zh-CN"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11</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月</a:t>
            </a:r>
            <a:r>
              <a:rPr kumimoji="0" lang="en-US" altLang="zh-CN"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2</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日，国税局向宝尔电器管理人申报债权：增值税</a:t>
            </a:r>
            <a:r>
              <a:rPr kumimoji="0" lang="en-US" altLang="zh-CN"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4819302.59</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元及滞纳金（从滞纳税款之日起，按照每日万分之五计算至实际缴纳或者解缴税款之日止）。</a:t>
            </a:r>
          </a:p>
          <a:p>
            <a:pPr marL="342900" marR="0" lvl="0" indent="-342900" algn="just" defTabSz="914400" rtl="0" eaLnBrk="1" fontAlgn="auto" latinLnBrk="0" hangingPunct="1">
              <a:lnSpc>
                <a:spcPct val="100000"/>
              </a:lnSpc>
              <a:spcBef>
                <a:spcPts val="600"/>
              </a:spcBef>
              <a:spcAft>
                <a:spcPts val="1200"/>
              </a:spcAft>
              <a:buClr>
                <a:srgbClr val="00AEEE"/>
              </a:buClr>
              <a:buSzTx/>
              <a:buFont typeface="Arial" panose="020B0604020202020204" pitchFamily="34" charset="0"/>
              <a:buChar char="•"/>
              <a:tabLst/>
              <a:defRPr/>
            </a:pPr>
            <a:r>
              <a:rPr kumimoji="0" lang="en-US" altLang="zh-CN"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2017</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年</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11</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月</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21</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日，宝尔</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电器管理</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人</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对国税局申报</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的债权出具审查意见认为</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国税局</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申请</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内容符合法律规定，增值税税款本金予以认定，性质为税款债权</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国税局</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主张</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的滞纳金，应计算至法院裁定宝尔电器公司重整之日（</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2016</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年</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12</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月</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7</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日）计</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1519939.09</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元，滞纳金依法属于普通债权，应当按照普通债权清偿率清偿</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endPar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600"/>
              </a:spcBef>
              <a:spcAft>
                <a:spcPts val="1200"/>
              </a:spcAft>
              <a:buClr>
                <a:srgbClr val="00AEEE"/>
              </a:buClr>
              <a:buSzTx/>
              <a:buFont typeface="Arial" panose="020B0604020202020204" pitchFamily="34" charset="0"/>
              <a:buChar char="•"/>
              <a:tabLst/>
              <a:defRPr/>
            </a:pP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本</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院于</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2016</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年</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12</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月</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7</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日裁定宝尔电器公司破产重整</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endPar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p:txBody>
      </p:sp>
    </p:spTree>
    <p:extLst>
      <p:ext uri="{BB962C8B-B14F-4D97-AF65-F5344CB8AC3E}">
        <p14:creationId xmlns:p14="http://schemas.microsoft.com/office/powerpoint/2010/main" val="3229090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Microsoft YaHei"/>
                <a:cs typeface="+mn-cs"/>
              </a:rPr>
              <a:pPr marL="0" marR="0" lvl="0" indent="0" algn="r" defTabSz="180000" rtl="0" eaLnBrk="1" fontAlgn="auto" latinLnBrk="0" hangingPunct="1">
                <a:lnSpc>
                  <a:spcPct val="100000"/>
                </a:lnSpc>
                <a:spcBef>
                  <a:spcPts val="0"/>
                </a:spcBef>
                <a:spcAft>
                  <a:spcPts val="0"/>
                </a:spcAft>
                <a:buClrTx/>
                <a:buSzTx/>
                <a:buFontTx/>
                <a:buNone/>
                <a:tabLst/>
                <a:defRPr/>
              </a:pPr>
              <a:t>59</a:t>
            </a:fld>
            <a:endParaRPr kumimoji="0" lang="en-AU" sz="800" b="0" i="0" u="none" strike="noStrike" kern="1200" cap="none" spc="0" normalizeH="0" baseline="0" noProof="0" dirty="0">
              <a:ln>
                <a:noFill/>
              </a:ln>
              <a:solidFill>
                <a:srgbClr val="808285"/>
              </a:solidFill>
              <a:effectLst/>
              <a:uLnTx/>
              <a:uFillTx/>
              <a:latin typeface="Arial"/>
              <a:ea typeface="Microsoft YaHei"/>
              <a:cs typeface="+mn-cs"/>
            </a:endParaRPr>
          </a:p>
        </p:txBody>
      </p:sp>
      <p:sp>
        <p:nvSpPr>
          <p:cNvPr id="13" name="五边形 12"/>
          <p:cNvSpPr/>
          <p:nvPr/>
        </p:nvSpPr>
        <p:spPr>
          <a:xfrm>
            <a:off x="1" y="1179278"/>
            <a:ext cx="1952089" cy="653906"/>
          </a:xfrm>
          <a:prstGeom prst="homePlate">
            <a:avLst/>
          </a:prstGeom>
          <a:solidFill>
            <a:srgbClr val="00A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涉税争议焦点</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335291" y="1815599"/>
            <a:ext cx="8478687" cy="2341731"/>
          </a:xfrm>
          <a:prstGeom prst="rect">
            <a:avLst/>
          </a:prstGeom>
          <a:noFill/>
          <a:ln w="25400" cap="flat" cmpd="sng" algn="ctr">
            <a:solidFill>
              <a:srgbClr val="00AEEE"/>
            </a:solidFill>
            <a:prstDash val="solid"/>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广发银行股份有限公司佛山分行、佛山市南海广亿五金制品有限公司管理人申请破产清算、管理人责任</a:t>
            </a:r>
            <a:r>
              <a:rPr kumimoji="0" lang="zh-CN" altLang="en-US"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纠纷案</a:t>
            </a:r>
            <a:endParaRPr kumimoji="0" lang="en-US" altLang="zh-CN"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200000"/>
              </a:lnSpc>
              <a:spcBef>
                <a:spcPts val="1200"/>
              </a:spcBef>
              <a:spcAft>
                <a:spcPts val="600"/>
              </a:spcAft>
              <a:buClr>
                <a:srgbClr val="00AEEE"/>
              </a:buClr>
              <a:buSzTx/>
              <a:buFont typeface="Arial" panose="020B0604020202020204" pitchFamily="34" charset="0"/>
              <a:buChar char="•"/>
              <a:tabLst/>
              <a:defRPr/>
            </a:pPr>
            <a:r>
              <a:rPr kumimoji="0" lang="zh-CN" altLang="en-US" sz="20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处置担保物产生的税款作为破产费用与担保债权的清偿顺序</a:t>
            </a:r>
            <a:endParaRPr kumimoji="0" lang="en-US" altLang="zh-CN" sz="20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p:txBody>
      </p:sp>
      <p:sp>
        <p:nvSpPr>
          <p:cNvPr id="8" name="标题 1"/>
          <p:cNvSpPr>
            <a:spLocks noGrp="1"/>
          </p:cNvSpPr>
          <p:nvPr>
            <p:ph type="title"/>
          </p:nvPr>
        </p:nvSpPr>
        <p:spPr>
          <a:xfrm>
            <a:off x="327603" y="319937"/>
            <a:ext cx="8406000" cy="720000"/>
          </a:xfrm>
        </p:spPr>
        <p:txBody>
          <a:bodyPr>
            <a:normAutofit/>
          </a:bodyPr>
          <a:lstStyle/>
          <a:p>
            <a:r>
              <a:rPr lang="zh-CN" altLang="en-US" sz="4000" dirty="0">
                <a:latin typeface="Arial" panose="020B0604020202020204" pitchFamily="34" charset="0"/>
                <a:ea typeface="微软雅黑" panose="020B0503020204020204" pitchFamily="34" charset="-122"/>
              </a:rPr>
              <a:t>司法</a:t>
            </a:r>
            <a:r>
              <a:rPr lang="zh-CN" altLang="en-US" sz="4000" dirty="0" smtClean="0">
                <a:latin typeface="Arial" panose="020B0604020202020204" pitchFamily="34" charset="0"/>
                <a:ea typeface="微软雅黑" panose="020B0503020204020204" pitchFamily="34" charset="-122"/>
              </a:rPr>
              <a:t>案例</a:t>
            </a:r>
            <a:r>
              <a:rPr lang="en-US" altLang="zh-CN" sz="4000" dirty="0" smtClean="0">
                <a:latin typeface="Arial" panose="020B0604020202020204" pitchFamily="34" charset="0"/>
                <a:ea typeface="微软雅黑" panose="020B0503020204020204" pitchFamily="34" charset="-122"/>
              </a:rPr>
              <a:t>6</a:t>
            </a:r>
            <a:r>
              <a:rPr lang="zh-CN" altLang="en-US" sz="4000" dirty="0" smtClean="0">
                <a:latin typeface="Arial" panose="020B0604020202020204" pitchFamily="34" charset="0"/>
                <a:ea typeface="微软雅黑" panose="020B0503020204020204" pitchFamily="34" charset="-122"/>
              </a:rPr>
              <a:t>：</a:t>
            </a:r>
            <a:r>
              <a:rPr lang="zh-CN" altLang="en-US" sz="4000" dirty="0">
                <a:latin typeface="Arial" panose="020B0604020202020204" pitchFamily="34" charset="0"/>
                <a:ea typeface="微软雅黑" panose="020B0503020204020204" pitchFamily="34" charset="-122"/>
              </a:rPr>
              <a:t>处置破产财产的税款</a:t>
            </a:r>
            <a:r>
              <a:rPr lang="en-US" altLang="zh-CN" sz="1600" dirty="0" smtClean="0"/>
              <a:t>(</a:t>
            </a:r>
            <a:r>
              <a:rPr lang="en-US" altLang="zh-CN" sz="1600" dirty="0"/>
              <a:t>2016</a:t>
            </a:r>
            <a:r>
              <a:rPr lang="en-US" altLang="zh-CN" sz="1600" dirty="0" smtClean="0"/>
              <a:t>)</a:t>
            </a:r>
            <a:r>
              <a:rPr lang="zh-CN" altLang="en-US" sz="1600" dirty="0" smtClean="0"/>
              <a:t>粤民</a:t>
            </a:r>
            <a:r>
              <a:rPr lang="zh-CN" altLang="en-US" sz="1600" dirty="0"/>
              <a:t>终</a:t>
            </a:r>
            <a:r>
              <a:rPr lang="en-US" altLang="zh-CN" sz="1600" dirty="0"/>
              <a:t>1942</a:t>
            </a:r>
            <a:r>
              <a:rPr lang="zh-CN" altLang="en-US" sz="1600" dirty="0"/>
              <a:t>号</a:t>
            </a:r>
            <a:r>
              <a:rPr lang="zh-CN" altLang="en-US" sz="1800" dirty="0"/>
              <a:t> </a:t>
            </a:r>
            <a:endParaRPr lang="zh-CN" altLang="en-US" sz="4000" dirty="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3129309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6</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6" name="灯片编号占位符 2"/>
          <p:cNvSpPr txBox="1">
            <a:spLocks/>
          </p:cNvSpPr>
          <p:nvPr/>
        </p:nvSpPr>
        <p:spPr>
          <a:xfrm>
            <a:off x="8643949" y="6571102"/>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6</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7" name="文本框 26"/>
          <p:cNvSpPr txBox="1"/>
          <p:nvPr/>
        </p:nvSpPr>
        <p:spPr>
          <a:xfrm>
            <a:off x="293915" y="235848"/>
            <a:ext cx="7962870" cy="707886"/>
          </a:xfrm>
          <a:prstGeom prst="rect">
            <a:avLst/>
          </a:prstGeom>
          <a:noFill/>
        </p:spPr>
        <p:txBody>
          <a:bodyPr wrap="square" rtlCol="0">
            <a:spAutoFit/>
          </a:bodyPr>
          <a:lstStyle/>
          <a:p>
            <a:pPr lvl="0">
              <a:defRPr/>
            </a:pPr>
            <a:r>
              <a:rPr lang="en-US" altLang="zh-CN" sz="4000" b="1" dirty="0" smtClean="0">
                <a:solidFill>
                  <a:srgbClr val="00AEEE"/>
                </a:solidFill>
                <a:latin typeface="微软雅黑" panose="020B0503020204020204" pitchFamily="34" charset="-122"/>
                <a:ea typeface="微软雅黑" panose="020B0503020204020204" pitchFamily="34" charset="-122"/>
                <a:sym typeface="+mn-lt"/>
              </a:rPr>
              <a:t>1.1</a:t>
            </a:r>
            <a:r>
              <a:rPr lang="zh-CN" altLang="en-US" sz="4000" b="1" dirty="0">
                <a:solidFill>
                  <a:srgbClr val="00AEEE"/>
                </a:solidFill>
                <a:latin typeface="微软雅黑" panose="020B0503020204020204" pitchFamily="34" charset="-122"/>
                <a:ea typeface="微软雅黑" panose="020B0503020204020204" pitchFamily="34" charset="-122"/>
                <a:sym typeface="+mn-lt"/>
              </a:rPr>
              <a:t> </a:t>
            </a:r>
            <a:r>
              <a:rPr lang="zh-CN" altLang="en-US" sz="4000" b="1" dirty="0" smtClean="0">
                <a:solidFill>
                  <a:srgbClr val="00AEEE"/>
                </a:solidFill>
                <a:latin typeface="微软雅黑" panose="020B0503020204020204" pitchFamily="34" charset="-122"/>
                <a:ea typeface="微软雅黑" panose="020B0503020204020204" pitchFamily="34" charset="-122"/>
                <a:sym typeface="+mn-lt"/>
              </a:rPr>
              <a:t>企业</a:t>
            </a:r>
            <a:r>
              <a:rPr lang="zh-CN" altLang="en-US" sz="4000" b="1" dirty="0">
                <a:solidFill>
                  <a:srgbClr val="00AEEE"/>
                </a:solidFill>
                <a:latin typeface="微软雅黑" panose="020B0503020204020204" pitchFamily="34" charset="-122"/>
                <a:ea typeface="微软雅黑" panose="020B0503020204020204" pitchFamily="34" charset="-122"/>
                <a:sym typeface="+mn-lt"/>
              </a:rPr>
              <a:t>的破产原因</a:t>
            </a:r>
          </a:p>
        </p:txBody>
      </p:sp>
      <p:graphicFrame>
        <p:nvGraphicFramePr>
          <p:cNvPr id="198" name="表格 197"/>
          <p:cNvGraphicFramePr>
            <a:graphicFrameLocks noGrp="1"/>
          </p:cNvGraphicFramePr>
          <p:nvPr>
            <p:extLst>
              <p:ext uri="{D42A27DB-BD31-4B8C-83A1-F6EECF244321}">
                <p14:modId xmlns:p14="http://schemas.microsoft.com/office/powerpoint/2010/main" val="2170175218"/>
              </p:ext>
            </p:extLst>
          </p:nvPr>
        </p:nvGraphicFramePr>
        <p:xfrm>
          <a:off x="381000" y="3757418"/>
          <a:ext cx="8392886" cy="2870182"/>
        </p:xfrm>
        <a:graphic>
          <a:graphicData uri="http://schemas.openxmlformats.org/drawingml/2006/table">
            <a:tbl>
              <a:tblPr firstRow="1" bandRow="1">
                <a:tableStyleId>{21E4AEA4-8DFA-4A89-87EB-49C32662AFE0}</a:tableStyleId>
              </a:tblPr>
              <a:tblGrid>
                <a:gridCol w="2206585">
                  <a:extLst>
                    <a:ext uri="{9D8B030D-6E8A-4147-A177-3AD203B41FA5}">
                      <a16:colId xmlns:a16="http://schemas.microsoft.com/office/drawing/2014/main" val="1113639999"/>
                    </a:ext>
                  </a:extLst>
                </a:gridCol>
                <a:gridCol w="6186301">
                  <a:extLst>
                    <a:ext uri="{9D8B030D-6E8A-4147-A177-3AD203B41FA5}">
                      <a16:colId xmlns:a16="http://schemas.microsoft.com/office/drawing/2014/main" val="157834038"/>
                    </a:ext>
                  </a:extLst>
                </a:gridCol>
              </a:tblGrid>
              <a:tr h="258371">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r>
                        <a:rPr lang="zh-CN" altLang="en-US" sz="1100" dirty="0" smtClean="0"/>
                        <a:t>破产原因的构成要件</a:t>
                      </a:r>
                      <a:endParaRPr lang="en-US" sz="1100" dirty="0">
                        <a:latin typeface="微软雅黑" panose="020B0503020204020204" pitchFamily="34" charset="-122"/>
                        <a:ea typeface="微软雅黑" panose="020B0503020204020204" pitchFamily="34" charset="-122"/>
                      </a:endParaRPr>
                    </a:p>
                  </a:txBody>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r>
                        <a:rPr lang="zh-CN" altLang="en-US" sz="1100" dirty="0" smtClean="0"/>
                        <a:t>具体情形</a:t>
                      </a:r>
                      <a:endParaRPr lang="en-US" sz="11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4202637623"/>
                  </a:ext>
                </a:extLst>
              </a:tr>
              <a:tr h="775113">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zh-CN" altLang="en-US" sz="1100" dirty="0" smtClean="0"/>
                        <a:t>不能清偿到期债务</a:t>
                      </a:r>
                      <a:endParaRPr lang="en-US" sz="1100" b="1" dirty="0">
                        <a:latin typeface="微软雅黑" panose="020B0503020204020204" pitchFamily="34" charset="-122"/>
                        <a:ea typeface="微软雅黑" panose="020B0503020204020204" pitchFamily="34" charset="-122"/>
                      </a:endParaRPr>
                    </a:p>
                  </a:txBody>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zh-CN" altLang="en-US" sz="1100" dirty="0" smtClean="0"/>
                        <a:t>同时存在以下三种情形的，应当认定债务人不能清偿到期债务：</a:t>
                      </a:r>
                      <a:endParaRPr lang="en-US" altLang="zh-CN" sz="1100" dirty="0" smtClean="0"/>
                    </a:p>
                    <a:p>
                      <a:r>
                        <a:rPr lang="zh-CN" altLang="en-US" sz="1100" dirty="0" smtClean="0"/>
                        <a:t>（一）债权债务关系依法成立；</a:t>
                      </a:r>
                    </a:p>
                    <a:p>
                      <a:r>
                        <a:rPr lang="zh-CN" altLang="en-US" sz="1100" dirty="0" smtClean="0"/>
                        <a:t>（二）债务履行期限已经届满；</a:t>
                      </a:r>
                    </a:p>
                    <a:p>
                      <a:r>
                        <a:rPr lang="zh-CN" altLang="en-US" sz="1100" dirty="0" smtClean="0"/>
                        <a:t>（三）债务人未完全清偿债务。</a:t>
                      </a:r>
                      <a:endParaRPr lang="en-US" sz="11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2468224550"/>
                  </a:ext>
                </a:extLst>
              </a:tr>
              <a:tr h="637800">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zh-CN" altLang="en-US" sz="1100" dirty="0" smtClean="0"/>
                        <a:t>资产不足以清偿全部债务</a:t>
                      </a:r>
                      <a:endParaRPr lang="en-US" sz="1100" b="1" dirty="0">
                        <a:latin typeface="微软雅黑" panose="020B0503020204020204" pitchFamily="34" charset="-122"/>
                        <a:ea typeface="微软雅黑" panose="020B0503020204020204" pitchFamily="34" charset="-122"/>
                      </a:endParaRPr>
                    </a:p>
                  </a:txBody>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zh-CN" altLang="en-US" sz="1100" dirty="0" smtClean="0"/>
                        <a:t>债务人的资产负债表，或者审计报告、资产评估报告等显示其全部资产不足以偿付全部负债的，应当认定债务人资产不足以清偿全部债务，但有相反证据足以证明债务人资产能够偿付全部负债的除外。</a:t>
                      </a:r>
                      <a:endParaRPr lang="en-US" sz="11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55750459"/>
                  </a:ext>
                </a:extLst>
              </a:tr>
              <a:tr h="1198189">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zh-CN" altLang="en-US" sz="1100" dirty="0" smtClean="0"/>
                        <a:t>明显缺乏清偿能力</a:t>
                      </a:r>
                      <a:endParaRPr lang="en-US" sz="1100" b="1" dirty="0">
                        <a:latin typeface="微软雅黑" panose="020B0503020204020204" pitchFamily="34" charset="-122"/>
                        <a:ea typeface="微软雅黑" panose="020B0503020204020204" pitchFamily="34" charset="-122"/>
                      </a:endParaRPr>
                    </a:p>
                  </a:txBody>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zh-CN" altLang="en-US" sz="1100" dirty="0" smtClean="0"/>
                        <a:t>债务人账面资产虽大于负债，但存在下列情形之一的，应当认定其明显缺乏清偿能力：</a:t>
                      </a:r>
                    </a:p>
                    <a:p>
                      <a:r>
                        <a:rPr lang="zh-CN" altLang="en-US" sz="1100" dirty="0" smtClean="0"/>
                        <a:t>（一）因资金严重不足或者财产不能变现等原因，无法清偿债务；</a:t>
                      </a:r>
                    </a:p>
                    <a:p>
                      <a:r>
                        <a:rPr lang="zh-CN" altLang="en-US" sz="1100" dirty="0" smtClean="0"/>
                        <a:t>（二）法定代表人下落不明且无其他人员负责管理财产</a:t>
                      </a:r>
                      <a:r>
                        <a:rPr lang="en-US" altLang="zh-CN" sz="1100" dirty="0" smtClean="0"/>
                        <a:t>,</a:t>
                      </a:r>
                      <a:r>
                        <a:rPr lang="zh-CN" altLang="en-US" sz="1100" dirty="0" smtClean="0"/>
                        <a:t>无法清偿债务；</a:t>
                      </a:r>
                    </a:p>
                    <a:p>
                      <a:r>
                        <a:rPr lang="zh-CN" altLang="en-US" sz="1100" dirty="0" smtClean="0"/>
                        <a:t>（三）经人民法院强制执行</a:t>
                      </a:r>
                      <a:r>
                        <a:rPr lang="en-US" altLang="zh-CN" sz="1100" dirty="0" smtClean="0"/>
                        <a:t>,</a:t>
                      </a:r>
                      <a:r>
                        <a:rPr lang="zh-CN" altLang="en-US" sz="1100" dirty="0" smtClean="0"/>
                        <a:t>无法清偿债务；</a:t>
                      </a:r>
                    </a:p>
                    <a:p>
                      <a:r>
                        <a:rPr lang="zh-CN" altLang="en-US" sz="1100" dirty="0" smtClean="0"/>
                        <a:t>（四）长期亏损且经营扭亏困难</a:t>
                      </a:r>
                      <a:r>
                        <a:rPr lang="en-US" altLang="zh-CN" sz="1100" dirty="0" smtClean="0"/>
                        <a:t>,</a:t>
                      </a:r>
                      <a:r>
                        <a:rPr lang="zh-CN" altLang="en-US" sz="1100" dirty="0" smtClean="0"/>
                        <a:t>无法清偿债务</a:t>
                      </a:r>
                      <a:r>
                        <a:rPr lang="en-US" altLang="zh-CN" sz="1100" dirty="0" smtClean="0"/>
                        <a:t>;</a:t>
                      </a:r>
                    </a:p>
                    <a:p>
                      <a:r>
                        <a:rPr lang="zh-CN" altLang="en-US" sz="1100" dirty="0" smtClean="0"/>
                        <a:t>（五）导致债务人丧失清偿能力的其他情形。</a:t>
                      </a:r>
                      <a:endParaRPr lang="zh-CN" altLang="en-US" sz="1100" dirty="0" smtClean="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842759445"/>
                  </a:ext>
                </a:extLst>
              </a:tr>
            </a:tbl>
          </a:graphicData>
        </a:graphic>
      </p:graphicFrame>
      <p:sp>
        <p:nvSpPr>
          <p:cNvPr id="200" name="文本框 199"/>
          <p:cNvSpPr txBox="1"/>
          <p:nvPr/>
        </p:nvSpPr>
        <p:spPr>
          <a:xfrm>
            <a:off x="293915" y="1042382"/>
            <a:ext cx="8642318" cy="2569934"/>
          </a:xfrm>
          <a:prstGeom prst="rect">
            <a:avLst/>
          </a:prstGeom>
          <a:noFill/>
        </p:spPr>
        <p:txBody>
          <a:bodyPr wrap="square" rtlCol="0">
            <a:spAutoFit/>
          </a:bodyPr>
          <a:lstStyle/>
          <a:p>
            <a:pPr>
              <a:lnSpc>
                <a:spcPct val="150000"/>
              </a:lnSpc>
            </a:pPr>
            <a:r>
              <a:rPr lang="zh-CN" altLang="en-US" sz="1400" dirty="0" smtClean="0">
                <a:solidFill>
                  <a:prstClr val="black"/>
                </a:solidFill>
                <a:latin typeface="微软雅黑" panose="020B0503020204020204" pitchFamily="34" charset="-122"/>
              </a:rPr>
              <a:t>根据</a:t>
            </a:r>
            <a:r>
              <a:rPr lang="en-US" altLang="zh-CN" sz="1400" dirty="0" smtClean="0">
                <a:solidFill>
                  <a:prstClr val="black"/>
                </a:solidFill>
                <a:latin typeface="微软雅黑" panose="020B0503020204020204" pitchFamily="34" charset="-122"/>
              </a:rPr>
              <a:t>《</a:t>
            </a:r>
            <a:r>
              <a:rPr lang="zh-CN" altLang="en-US" sz="1400" dirty="0" smtClean="0">
                <a:solidFill>
                  <a:prstClr val="black"/>
                </a:solidFill>
                <a:latin typeface="微软雅黑" panose="020B0503020204020204" pitchFamily="34" charset="-122"/>
              </a:rPr>
              <a:t>中华人民共和国企业破产法</a:t>
            </a:r>
            <a:r>
              <a:rPr lang="en-US" altLang="zh-CN" sz="1400" dirty="0" smtClean="0">
                <a:solidFill>
                  <a:prstClr val="black"/>
                </a:solidFill>
                <a:latin typeface="微软雅黑" panose="020B0503020204020204" pitchFamily="34" charset="-122"/>
              </a:rPr>
              <a:t>》</a:t>
            </a:r>
            <a:r>
              <a:rPr lang="zh-CN" altLang="en-US" sz="1400" dirty="0" smtClean="0">
                <a:solidFill>
                  <a:prstClr val="black"/>
                </a:solidFill>
                <a:latin typeface="微软雅黑" panose="020B0503020204020204" pitchFamily="34" charset="-122"/>
              </a:rPr>
              <a:t>和最高人民法院的相关司法解释，企业的破产原因包括以下两种情形：</a:t>
            </a:r>
            <a:endParaRPr lang="en-US" altLang="zh-CN" sz="1400" dirty="0" smtClean="0">
              <a:solidFill>
                <a:prstClr val="black"/>
              </a:solidFill>
              <a:latin typeface="微软雅黑" panose="020B0503020204020204" pitchFamily="34" charset="-122"/>
            </a:endParaRPr>
          </a:p>
          <a:p>
            <a:pPr marL="342900" indent="-342900">
              <a:lnSpc>
                <a:spcPct val="150000"/>
              </a:lnSpc>
              <a:buFontTx/>
              <a:buAutoNum type="arabicPeriod"/>
            </a:pPr>
            <a:r>
              <a:rPr lang="zh-CN" altLang="en-US" sz="1400" dirty="0" smtClean="0">
                <a:solidFill>
                  <a:prstClr val="black"/>
                </a:solidFill>
                <a:latin typeface="微软雅黑" panose="020B0503020204020204" pitchFamily="34" charset="-122"/>
              </a:rPr>
              <a:t>企业法人</a:t>
            </a:r>
            <a:r>
              <a:rPr lang="zh-CN" altLang="en-US" sz="1400" dirty="0">
                <a:solidFill>
                  <a:schemeClr val="tx2"/>
                </a:solidFill>
                <a:latin typeface="微软雅黑" panose="020B0503020204020204" pitchFamily="34" charset="-122"/>
              </a:rPr>
              <a:t>不能清偿到期债务</a:t>
            </a:r>
            <a:r>
              <a:rPr lang="zh-CN" altLang="en-US" sz="1400" dirty="0" smtClean="0">
                <a:solidFill>
                  <a:prstClr val="black"/>
                </a:solidFill>
                <a:latin typeface="微软雅黑" panose="020B0503020204020204" pitchFamily="34" charset="-122"/>
              </a:rPr>
              <a:t>，并且</a:t>
            </a:r>
            <a:r>
              <a:rPr lang="zh-CN" altLang="en-US" sz="1400" dirty="0">
                <a:solidFill>
                  <a:schemeClr val="tx2"/>
                </a:solidFill>
                <a:latin typeface="微软雅黑" panose="020B0503020204020204" pitchFamily="34" charset="-122"/>
              </a:rPr>
              <a:t>资产不足以清偿全部债务</a:t>
            </a:r>
            <a:r>
              <a:rPr lang="zh-CN" altLang="en-US" sz="1400" dirty="0" smtClean="0">
                <a:solidFill>
                  <a:prstClr val="black"/>
                </a:solidFill>
                <a:latin typeface="微软雅黑" panose="020B0503020204020204" pitchFamily="34" charset="-122"/>
              </a:rPr>
              <a:t>（无论是否到期）；</a:t>
            </a:r>
            <a:endParaRPr lang="en-US" altLang="zh-CN" sz="1400" dirty="0" smtClean="0">
              <a:solidFill>
                <a:prstClr val="black"/>
              </a:solidFill>
              <a:latin typeface="微软雅黑" panose="020B0503020204020204" pitchFamily="34" charset="-122"/>
            </a:endParaRPr>
          </a:p>
          <a:p>
            <a:pPr marL="342900" indent="-342900">
              <a:lnSpc>
                <a:spcPct val="150000"/>
              </a:lnSpc>
              <a:buFontTx/>
              <a:buAutoNum type="arabicPeriod"/>
            </a:pPr>
            <a:r>
              <a:rPr lang="zh-CN" altLang="en-US" sz="1400" dirty="0">
                <a:solidFill>
                  <a:prstClr val="black"/>
                </a:solidFill>
                <a:latin typeface="微软雅黑" panose="020B0503020204020204" pitchFamily="34" charset="-122"/>
              </a:rPr>
              <a:t>企业法人</a:t>
            </a:r>
            <a:r>
              <a:rPr lang="zh-CN" altLang="en-US" sz="1400" dirty="0">
                <a:solidFill>
                  <a:schemeClr val="tx2"/>
                </a:solidFill>
                <a:latin typeface="微软雅黑" panose="020B0503020204020204" pitchFamily="34" charset="-122"/>
              </a:rPr>
              <a:t>不能清偿到期债务</a:t>
            </a:r>
            <a:r>
              <a:rPr lang="zh-CN" altLang="en-US" sz="1400" dirty="0" smtClean="0">
                <a:solidFill>
                  <a:prstClr val="black"/>
                </a:solidFill>
                <a:latin typeface="微软雅黑" panose="020B0503020204020204" pitchFamily="34" charset="-122"/>
              </a:rPr>
              <a:t>，并且</a:t>
            </a:r>
            <a:r>
              <a:rPr lang="zh-CN" altLang="en-US" sz="1400" dirty="0">
                <a:solidFill>
                  <a:schemeClr val="tx2"/>
                </a:solidFill>
                <a:latin typeface="微软雅黑" panose="020B0503020204020204" pitchFamily="34" charset="-122"/>
              </a:rPr>
              <a:t>明显缺乏清偿能力</a:t>
            </a:r>
            <a:r>
              <a:rPr lang="zh-CN" altLang="en-US" sz="1400" dirty="0" smtClean="0">
                <a:solidFill>
                  <a:srgbClr val="5B9BD5">
                    <a:lumMod val="75000"/>
                  </a:srgbClr>
                </a:solidFill>
                <a:latin typeface="微软雅黑" panose="020B0503020204020204" pitchFamily="34" charset="-122"/>
              </a:rPr>
              <a:t>的</a:t>
            </a:r>
            <a:r>
              <a:rPr lang="zh-CN" altLang="en-US" sz="1400" dirty="0" smtClean="0">
                <a:solidFill>
                  <a:prstClr val="black"/>
                </a:solidFill>
                <a:latin typeface="微软雅黑" panose="020B0503020204020204" pitchFamily="34" charset="-122"/>
              </a:rPr>
              <a:t>（对企业法人的</a:t>
            </a:r>
            <a:r>
              <a:rPr lang="zh-CN" altLang="en-US" sz="1400" dirty="0">
                <a:solidFill>
                  <a:prstClr val="black"/>
                </a:solidFill>
                <a:latin typeface="微软雅黑" panose="020B0503020204020204" pitchFamily="34" charset="-122"/>
              </a:rPr>
              <a:t>债务负有连带责任的人未丧失清偿</a:t>
            </a:r>
            <a:r>
              <a:rPr lang="zh-CN" altLang="en-US" sz="1400" dirty="0" smtClean="0">
                <a:solidFill>
                  <a:prstClr val="black"/>
                </a:solidFill>
                <a:latin typeface="微软雅黑" panose="020B0503020204020204" pitchFamily="34" charset="-122"/>
              </a:rPr>
              <a:t>能力的，不能作为否定企业具备破产原因的理由）。</a:t>
            </a:r>
            <a:endParaRPr lang="en-US" altLang="zh-CN" sz="1400" dirty="0" smtClean="0">
              <a:solidFill>
                <a:prstClr val="black"/>
              </a:solidFill>
              <a:latin typeface="微软雅黑" panose="020B0503020204020204" pitchFamily="34" charset="-122"/>
            </a:endParaRPr>
          </a:p>
          <a:p>
            <a:endParaRPr lang="en-US" altLang="zh-CN" sz="1400" dirty="0">
              <a:solidFill>
                <a:prstClr val="black"/>
              </a:solidFill>
              <a:latin typeface="微软雅黑" panose="020B0503020204020204" pitchFamily="34" charset="-122"/>
            </a:endParaRPr>
          </a:p>
          <a:p>
            <a:pPr>
              <a:lnSpc>
                <a:spcPct val="150000"/>
              </a:lnSpc>
            </a:pPr>
            <a:r>
              <a:rPr lang="zh-CN" altLang="en-US" sz="1400" dirty="0" smtClean="0">
                <a:solidFill>
                  <a:prstClr val="black"/>
                </a:solidFill>
                <a:latin typeface="微软雅黑" panose="020B0503020204020204" pitchFamily="34" charset="-122"/>
              </a:rPr>
              <a:t>需要注意的是，破产清算和破产和解的启动条件限于上述两种破产原因。不过，</a:t>
            </a:r>
            <a:r>
              <a:rPr lang="zh-CN" altLang="en-US" sz="1400" b="1" dirty="0" smtClean="0">
                <a:solidFill>
                  <a:schemeClr val="tx2"/>
                </a:solidFill>
                <a:latin typeface="微软雅黑" panose="020B0503020204020204" pitchFamily="34" charset="-122"/>
              </a:rPr>
              <a:t>破产重整</a:t>
            </a:r>
            <a:r>
              <a:rPr lang="zh-CN" altLang="en-US" sz="1400" dirty="0" smtClean="0">
                <a:solidFill>
                  <a:schemeClr val="tx2"/>
                </a:solidFill>
                <a:latin typeface="微软雅黑" panose="020B0503020204020204" pitchFamily="34" charset="-122"/>
              </a:rPr>
              <a:t>的启动条件更为宽松，除了上述两种破产原因外，还包括了企业法人明显丧失清偿能力可能的情形</a:t>
            </a:r>
            <a:r>
              <a:rPr lang="zh-CN" altLang="en-US" sz="1400" dirty="0" smtClean="0">
                <a:latin typeface="微软雅黑" panose="020B0503020204020204" pitchFamily="34" charset="-122"/>
              </a:rPr>
              <a:t>。</a:t>
            </a:r>
            <a:r>
              <a:rPr lang="zh-CN" altLang="en-US" sz="1400" dirty="0" smtClean="0">
                <a:solidFill>
                  <a:prstClr val="black"/>
                </a:solidFill>
                <a:latin typeface="微软雅黑" panose="020B0503020204020204" pitchFamily="34" charset="-122"/>
              </a:rPr>
              <a:t>其中，关于破产原因的具体认定情形，请见以下表格：</a:t>
            </a:r>
            <a:endParaRPr lang="en-US" altLang="zh-CN" sz="1400" dirty="0" smtClean="0">
              <a:solidFill>
                <a:prstClr val="black"/>
              </a:solidFill>
              <a:latin typeface="微软雅黑" panose="020B0503020204020204" pitchFamily="34" charset="-122"/>
            </a:endParaRPr>
          </a:p>
        </p:txBody>
      </p:sp>
    </p:spTree>
    <p:extLst>
      <p:ext uri="{BB962C8B-B14F-4D97-AF65-F5344CB8AC3E}">
        <p14:creationId xmlns:p14="http://schemas.microsoft.com/office/powerpoint/2010/main" val="1747635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Microsoft YaHei"/>
                <a:cs typeface="+mn-cs"/>
              </a:rPr>
              <a:pPr marL="0" marR="0" lvl="0" indent="0" algn="r" defTabSz="180000" rtl="0" eaLnBrk="1" fontAlgn="auto" latinLnBrk="0" hangingPunct="1">
                <a:lnSpc>
                  <a:spcPct val="100000"/>
                </a:lnSpc>
                <a:spcBef>
                  <a:spcPts val="0"/>
                </a:spcBef>
                <a:spcAft>
                  <a:spcPts val="0"/>
                </a:spcAft>
                <a:buClrTx/>
                <a:buSzTx/>
                <a:buFontTx/>
                <a:buNone/>
                <a:tabLst/>
                <a:defRPr/>
              </a:pPr>
              <a:t>60</a:t>
            </a:fld>
            <a:endParaRPr kumimoji="0" lang="en-AU" sz="800" b="0" i="0" u="none" strike="noStrike" kern="1200" cap="none" spc="0" normalizeH="0" baseline="0" noProof="0" dirty="0">
              <a:ln>
                <a:noFill/>
              </a:ln>
              <a:solidFill>
                <a:srgbClr val="808285"/>
              </a:solidFill>
              <a:effectLst/>
              <a:uLnTx/>
              <a:uFillTx/>
              <a:latin typeface="Arial"/>
              <a:ea typeface="Microsoft YaHei"/>
              <a:cs typeface="+mn-cs"/>
            </a:endParaRPr>
          </a:p>
        </p:txBody>
      </p:sp>
      <p:sp>
        <p:nvSpPr>
          <p:cNvPr id="13" name="五边形 12"/>
          <p:cNvSpPr/>
          <p:nvPr/>
        </p:nvSpPr>
        <p:spPr>
          <a:xfrm>
            <a:off x="1" y="1179278"/>
            <a:ext cx="1438381" cy="653906"/>
          </a:xfrm>
          <a:prstGeom prst="homePlate">
            <a:avLst/>
          </a:prstGeom>
          <a:solidFill>
            <a:srgbClr val="00A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各方观点</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335291" y="1815600"/>
            <a:ext cx="8592952" cy="4610400"/>
          </a:xfrm>
          <a:prstGeom prst="rect">
            <a:avLst/>
          </a:prstGeom>
          <a:noFill/>
          <a:ln w="25400" cap="flat" cmpd="sng" algn="ctr">
            <a:solidFill>
              <a:srgbClr val="00AEEE"/>
            </a:solidFill>
            <a:prstDash val="solid"/>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广发银行股份有限公司佛山分行、佛山市南海广亿五金制品有限公司管理人申请破产清算、管理人责任</a:t>
            </a:r>
            <a:r>
              <a:rPr kumimoji="0" lang="zh-CN" altLang="en-US"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纠纷案</a:t>
            </a:r>
            <a:endParaRPr kumimoji="0" lang="en-US" altLang="zh-CN"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1200"/>
              </a:spcBef>
              <a:spcAft>
                <a:spcPts val="600"/>
              </a:spcAft>
              <a:buClr>
                <a:srgbClr val="00AEEE"/>
              </a:buClr>
              <a:buSzTx/>
              <a:buFont typeface="Arial" panose="020B0604020202020204" pitchFamily="34" charset="0"/>
              <a:buChar char="•"/>
              <a:tabLst/>
              <a:defRPr/>
            </a:pP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一审原告、二审上诉</a:t>
            </a:r>
            <a:r>
              <a:rPr kumimoji="0" lang="zh-CN" altLang="en-US" sz="16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人（广发银行股份有限公司佛山分行）</a:t>
            </a:r>
            <a:endParaRPr kumimoji="0" lang="en-US" altLang="zh-CN"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1200"/>
              </a:spcBef>
              <a:spcAft>
                <a:spcPts val="600"/>
              </a:spcAft>
              <a:buClr>
                <a:srgbClr val="00AEEE"/>
              </a:buClr>
              <a:buSzTx/>
              <a:buFont typeface="+mj-lt"/>
              <a:buAutoNum type="arabicPeriod"/>
              <a:tabLst/>
              <a:defRPr/>
            </a:pP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广亿公司向上诉人恶意转嫁税费</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负担。</a:t>
            </a:r>
            <a:r>
              <a:rPr kumimoji="0" lang="zh-CN" altLang="en-US" sz="1600" b="0" i="0" u="none" strike="noStrike" kern="1200" cap="none" spc="0" normalizeH="0" baseline="0" noProof="0" dirty="0">
                <a:ln>
                  <a:noFill/>
                </a:ln>
                <a:solidFill>
                  <a:srgbClr val="404040"/>
                </a:solidFill>
                <a:effectLst/>
                <a:uLnTx/>
                <a:uFillTx/>
                <a:latin typeface="Times New Roman"/>
                <a:ea typeface="Microsoft YaHei"/>
                <a:cs typeface="+mn-cs"/>
              </a:rPr>
              <a:t>本案质押物拍卖税费应由买受人</a:t>
            </a:r>
            <a:r>
              <a:rPr kumimoji="0" lang="zh-CN" altLang="en-US" sz="1600" b="0" i="0" u="none" strike="noStrike" kern="1200" cap="none" spc="0" normalizeH="0" baseline="0" noProof="0" dirty="0" smtClean="0">
                <a:ln>
                  <a:noFill/>
                </a:ln>
                <a:solidFill>
                  <a:srgbClr val="404040"/>
                </a:solidFill>
                <a:effectLst/>
                <a:uLnTx/>
                <a:uFillTx/>
                <a:latin typeface="Times New Roman"/>
                <a:ea typeface="Microsoft YaHei"/>
                <a:cs typeface="+mn-cs"/>
              </a:rPr>
              <a:t>承担</a:t>
            </a:r>
            <a:endParaRPr kumimoji="0" lang="en-US" altLang="zh-CN"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1200"/>
              </a:spcBef>
              <a:spcAft>
                <a:spcPts val="600"/>
              </a:spcAft>
              <a:buClr>
                <a:srgbClr val="00AEEE"/>
              </a:buClr>
              <a:buSzTx/>
              <a:buFont typeface="Arial" panose="020B0604020202020204" pitchFamily="34" charset="0"/>
              <a:buChar char="•"/>
              <a:tabLst/>
              <a:defRPr/>
            </a:pPr>
            <a:r>
              <a:rPr kumimoji="0" lang="zh-CN" altLang="en-US" sz="16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一</a:t>
            </a: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审被告、二审被上诉人（</a:t>
            </a:r>
            <a:r>
              <a:rPr kumimoji="0" lang="zh-CN" altLang="en-US" sz="1600" b="1" i="0" u="none" strike="noStrike" kern="1200" cap="none" spc="0" normalizeH="0" baseline="0" noProof="0" dirty="0">
                <a:ln>
                  <a:noFill/>
                </a:ln>
                <a:solidFill>
                  <a:srgbClr val="404040"/>
                </a:solidFill>
                <a:effectLst/>
                <a:uLnTx/>
                <a:uFillTx/>
                <a:latin typeface="Times New Roman"/>
                <a:ea typeface="Microsoft YaHei"/>
                <a:cs typeface="+mn-cs"/>
              </a:rPr>
              <a:t>佛山市南海广亿五金制品有限公司管理</a:t>
            </a:r>
            <a:r>
              <a:rPr kumimoji="0" lang="zh-CN" altLang="en-US" sz="1600" b="1" i="0" u="none" strike="noStrike" kern="1200" cap="none" spc="0" normalizeH="0" baseline="0" noProof="0" dirty="0" smtClean="0">
                <a:ln>
                  <a:noFill/>
                </a:ln>
                <a:solidFill>
                  <a:srgbClr val="404040"/>
                </a:solidFill>
                <a:effectLst/>
                <a:uLnTx/>
                <a:uFillTx/>
                <a:latin typeface="Times New Roman"/>
                <a:ea typeface="Microsoft YaHei"/>
                <a:cs typeface="+mn-cs"/>
              </a:rPr>
              <a:t>人</a:t>
            </a: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endParaRPr kumimoji="0" lang="en-US" altLang="zh-CN"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1200"/>
              </a:spcBef>
              <a:spcAft>
                <a:spcPts val="600"/>
              </a:spcAft>
              <a:buClr>
                <a:srgbClr val="00AEEE"/>
              </a:buClr>
              <a:buSzTx/>
              <a:buFont typeface="+mj-lt"/>
              <a:buAutoNum type="arabicPeriod"/>
              <a:tabLst/>
              <a:defRPr/>
            </a:pP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增值税，属于</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企业破产法</a:t>
            </a:r>
            <a:r>
              <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zh-CN" altLang="en-US"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第四十一条第（二）项规定的“管理、变价和分配债务人财产的费用</a:t>
            </a:r>
            <a:r>
              <a:rPr kumimoji="0" lang="zh-CN" altLang="en-US" sz="16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endPar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1200"/>
              </a:spcBef>
              <a:spcAft>
                <a:spcPts val="600"/>
              </a:spcAft>
              <a:buClr>
                <a:srgbClr val="00AEEE"/>
              </a:buClr>
              <a:buSzTx/>
              <a:buFont typeface="Arial" panose="020B0604020202020204" pitchFamily="34" charset="0"/>
              <a:buChar char="•"/>
              <a:tabLst/>
              <a:defRPr/>
            </a:pPr>
            <a:r>
              <a:rPr kumimoji="0" lang="zh-CN" altLang="en-US" sz="16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一审被告、二审被上诉人</a:t>
            </a: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a:t>
            </a:r>
            <a:r>
              <a:rPr kumimoji="0" lang="zh-CN" altLang="en-US" sz="1600" b="1" i="0" u="none" strike="noStrike" kern="1200" cap="none" spc="0" normalizeH="0" baseline="0" noProof="0" dirty="0" smtClean="0">
                <a:ln>
                  <a:noFill/>
                </a:ln>
                <a:solidFill>
                  <a:srgbClr val="404040"/>
                </a:solidFill>
                <a:effectLst/>
                <a:uLnTx/>
                <a:uFillTx/>
                <a:latin typeface="Times New Roman"/>
                <a:ea typeface="Microsoft YaHei"/>
                <a:cs typeface="+mn-cs"/>
              </a:rPr>
              <a:t>佛山</a:t>
            </a:r>
            <a:r>
              <a:rPr kumimoji="0" lang="zh-CN" altLang="en-US" sz="1600" b="1" i="0" u="none" strike="noStrike" kern="1200" cap="none" spc="0" normalizeH="0" baseline="0" noProof="0" dirty="0">
                <a:ln>
                  <a:noFill/>
                </a:ln>
                <a:solidFill>
                  <a:srgbClr val="404040"/>
                </a:solidFill>
                <a:effectLst/>
                <a:uLnTx/>
                <a:uFillTx/>
                <a:latin typeface="Times New Roman"/>
                <a:ea typeface="Microsoft YaHei"/>
                <a:cs typeface="+mn-cs"/>
              </a:rPr>
              <a:t>市天启企业破产清算服务有限公司</a:t>
            </a:r>
            <a:r>
              <a:rPr kumimoji="0" lang="zh-CN" altLang="en-US" sz="16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endParaRPr kumimoji="0" lang="en-US" altLang="zh-CN" sz="1600" b="1"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1200"/>
              </a:spcBef>
              <a:spcAft>
                <a:spcPts val="600"/>
              </a:spcAft>
              <a:buClr>
                <a:srgbClr val="00AEEE"/>
              </a:buClr>
              <a:buSzTx/>
              <a:buFont typeface="+mj-lt"/>
              <a:buAutoNum type="arabicPeriod"/>
              <a:tabLst/>
              <a:defRPr/>
            </a:pPr>
            <a:r>
              <a:rPr kumimoji="0" lang="zh-CN" altLang="en-US" sz="1600" b="0" i="0" u="none" strike="noStrike" kern="1200" cap="none" spc="0" normalizeH="0" baseline="0" noProof="0" dirty="0">
                <a:ln>
                  <a:noFill/>
                </a:ln>
                <a:solidFill>
                  <a:srgbClr val="404040"/>
                </a:solidFill>
                <a:effectLst/>
                <a:uLnTx/>
                <a:uFillTx/>
                <a:latin typeface="Times New Roman"/>
                <a:ea typeface="Microsoft YaHei"/>
                <a:cs typeface="+mn-cs"/>
              </a:rPr>
              <a:t>增值税，属于</a:t>
            </a:r>
            <a:r>
              <a:rPr kumimoji="0" lang="en-US" altLang="zh-CN" sz="1600" b="0" i="0" u="none" strike="noStrike" kern="1200" cap="none" spc="0" normalizeH="0" baseline="0" noProof="0" dirty="0">
                <a:ln>
                  <a:noFill/>
                </a:ln>
                <a:solidFill>
                  <a:srgbClr val="404040"/>
                </a:solidFill>
                <a:effectLst/>
                <a:uLnTx/>
                <a:uFillTx/>
                <a:latin typeface="Times New Roman"/>
                <a:ea typeface="Microsoft YaHei"/>
                <a:cs typeface="+mn-cs"/>
              </a:rPr>
              <a:t>《</a:t>
            </a:r>
            <a:r>
              <a:rPr kumimoji="0" lang="zh-CN" altLang="en-US" sz="1600" b="0" i="0" u="none" strike="noStrike" kern="1200" cap="none" spc="0" normalizeH="0" baseline="0" noProof="0" dirty="0">
                <a:ln>
                  <a:noFill/>
                </a:ln>
                <a:solidFill>
                  <a:srgbClr val="404040"/>
                </a:solidFill>
                <a:effectLst/>
                <a:uLnTx/>
                <a:uFillTx/>
                <a:latin typeface="Times New Roman"/>
                <a:ea typeface="Microsoft YaHei"/>
                <a:cs typeface="+mn-cs"/>
              </a:rPr>
              <a:t>企业破产法</a:t>
            </a:r>
            <a:r>
              <a:rPr kumimoji="0" lang="en-US" altLang="zh-CN" sz="1600" b="0" i="0" u="none" strike="noStrike" kern="1200" cap="none" spc="0" normalizeH="0" baseline="0" noProof="0" dirty="0">
                <a:ln>
                  <a:noFill/>
                </a:ln>
                <a:solidFill>
                  <a:srgbClr val="404040"/>
                </a:solidFill>
                <a:effectLst/>
                <a:uLnTx/>
                <a:uFillTx/>
                <a:latin typeface="Times New Roman"/>
                <a:ea typeface="Microsoft YaHei"/>
                <a:cs typeface="+mn-cs"/>
              </a:rPr>
              <a:t>》</a:t>
            </a:r>
            <a:r>
              <a:rPr kumimoji="0" lang="zh-CN" altLang="en-US" sz="1600" b="0" i="0" u="none" strike="noStrike" kern="1200" cap="none" spc="0" normalizeH="0" baseline="0" noProof="0" dirty="0">
                <a:ln>
                  <a:noFill/>
                </a:ln>
                <a:solidFill>
                  <a:srgbClr val="404040"/>
                </a:solidFill>
                <a:effectLst/>
                <a:uLnTx/>
                <a:uFillTx/>
                <a:latin typeface="Times New Roman"/>
                <a:ea typeface="Microsoft YaHei"/>
                <a:cs typeface="+mn-cs"/>
              </a:rPr>
              <a:t>第四十一条第（二）</a:t>
            </a:r>
            <a:r>
              <a:rPr kumimoji="0" lang="zh-CN" altLang="en-US" sz="1600" b="0" i="0" u="none" strike="noStrike" kern="1200" cap="none" spc="0" normalizeH="0" baseline="0" noProof="0" dirty="0" smtClean="0">
                <a:ln>
                  <a:noFill/>
                </a:ln>
                <a:solidFill>
                  <a:srgbClr val="404040"/>
                </a:solidFill>
                <a:effectLst/>
                <a:uLnTx/>
                <a:uFillTx/>
                <a:latin typeface="Times New Roman"/>
                <a:ea typeface="Microsoft YaHei"/>
                <a:cs typeface="+mn-cs"/>
              </a:rPr>
              <a:t>项规定</a:t>
            </a:r>
            <a:r>
              <a:rPr kumimoji="0" lang="zh-CN" altLang="en-US" sz="1600" b="0" i="0" u="none" strike="noStrike" kern="1200" cap="none" spc="0" normalizeH="0" baseline="0" noProof="0" dirty="0">
                <a:ln>
                  <a:noFill/>
                </a:ln>
                <a:solidFill>
                  <a:srgbClr val="404040"/>
                </a:solidFill>
                <a:effectLst/>
                <a:uLnTx/>
                <a:uFillTx/>
                <a:latin typeface="Times New Roman"/>
                <a:ea typeface="Microsoft YaHei"/>
                <a:cs typeface="+mn-cs"/>
              </a:rPr>
              <a:t>的“管理、变价和分配债务人财产的费用</a:t>
            </a:r>
            <a:r>
              <a:rPr kumimoji="0" lang="zh-CN" altLang="en-US" sz="1600" b="0" i="0" u="none" strike="noStrike" kern="1200" cap="none" spc="0" normalizeH="0" baseline="0" noProof="0" dirty="0" smtClean="0">
                <a:ln>
                  <a:noFill/>
                </a:ln>
                <a:solidFill>
                  <a:srgbClr val="404040"/>
                </a:solidFill>
                <a:effectLst/>
                <a:uLnTx/>
                <a:uFillTx/>
                <a:latin typeface="Times New Roman"/>
                <a:ea typeface="Microsoft YaHei"/>
                <a:cs typeface="+mn-cs"/>
              </a:rPr>
              <a:t>”</a:t>
            </a:r>
            <a:endParaRPr kumimoji="0" lang="en-US" altLang="zh-CN" sz="16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p:txBody>
      </p:sp>
      <p:sp>
        <p:nvSpPr>
          <p:cNvPr id="8" name="标题 1"/>
          <p:cNvSpPr>
            <a:spLocks noGrp="1"/>
          </p:cNvSpPr>
          <p:nvPr>
            <p:ph type="title"/>
          </p:nvPr>
        </p:nvSpPr>
        <p:spPr>
          <a:xfrm>
            <a:off x="327603" y="319937"/>
            <a:ext cx="8406000" cy="720000"/>
          </a:xfrm>
        </p:spPr>
        <p:txBody>
          <a:bodyPr>
            <a:normAutofit/>
          </a:bodyPr>
          <a:lstStyle/>
          <a:p>
            <a:r>
              <a:rPr lang="zh-CN" altLang="en-US" sz="4000" dirty="0">
                <a:latin typeface="Arial" panose="020B0604020202020204" pitchFamily="34" charset="0"/>
                <a:ea typeface="微软雅黑" panose="020B0503020204020204" pitchFamily="34" charset="-122"/>
              </a:rPr>
              <a:t>司法</a:t>
            </a:r>
            <a:r>
              <a:rPr lang="zh-CN" altLang="en-US" sz="4000" dirty="0" smtClean="0">
                <a:latin typeface="Arial" panose="020B0604020202020204" pitchFamily="34" charset="0"/>
                <a:ea typeface="微软雅黑" panose="020B0503020204020204" pitchFamily="34" charset="-122"/>
              </a:rPr>
              <a:t>案例</a:t>
            </a:r>
            <a:r>
              <a:rPr lang="en-US" altLang="zh-CN" sz="4000" dirty="0" smtClean="0">
                <a:latin typeface="Arial" panose="020B0604020202020204" pitchFamily="34" charset="0"/>
                <a:ea typeface="微软雅黑" panose="020B0503020204020204" pitchFamily="34" charset="-122"/>
              </a:rPr>
              <a:t>6</a:t>
            </a:r>
            <a:r>
              <a:rPr lang="zh-CN" altLang="en-US" sz="4000" dirty="0" smtClean="0">
                <a:latin typeface="Arial" panose="020B0604020202020204" pitchFamily="34" charset="0"/>
                <a:ea typeface="微软雅黑" panose="020B0503020204020204" pitchFamily="34" charset="-122"/>
              </a:rPr>
              <a:t>：</a:t>
            </a:r>
            <a:r>
              <a:rPr lang="zh-CN" altLang="en-US" sz="4000" dirty="0">
                <a:latin typeface="Arial" panose="020B0604020202020204" pitchFamily="34" charset="0"/>
                <a:ea typeface="微软雅黑" panose="020B0503020204020204" pitchFamily="34" charset="-122"/>
              </a:rPr>
              <a:t>处置破产财产的税款</a:t>
            </a:r>
            <a:r>
              <a:rPr lang="en-US" altLang="zh-CN" sz="1600" dirty="0" smtClean="0"/>
              <a:t>(</a:t>
            </a:r>
            <a:r>
              <a:rPr lang="en-US" altLang="zh-CN" sz="1600" dirty="0"/>
              <a:t>2016</a:t>
            </a:r>
            <a:r>
              <a:rPr lang="en-US" altLang="zh-CN" sz="1600" dirty="0" smtClean="0"/>
              <a:t>)</a:t>
            </a:r>
            <a:r>
              <a:rPr lang="zh-CN" altLang="en-US" sz="1600" dirty="0" smtClean="0"/>
              <a:t>粤民</a:t>
            </a:r>
            <a:r>
              <a:rPr lang="zh-CN" altLang="en-US" sz="1600" dirty="0"/>
              <a:t>终</a:t>
            </a:r>
            <a:r>
              <a:rPr lang="en-US" altLang="zh-CN" sz="1600" dirty="0"/>
              <a:t>1942</a:t>
            </a:r>
            <a:r>
              <a:rPr lang="zh-CN" altLang="en-US" sz="1600" dirty="0"/>
              <a:t>号</a:t>
            </a:r>
            <a:r>
              <a:rPr lang="zh-CN" altLang="en-US" sz="1800" dirty="0"/>
              <a:t> </a:t>
            </a:r>
            <a:endParaRPr lang="zh-CN" altLang="en-US" sz="4000" dirty="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573738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Microsoft YaHei"/>
                <a:cs typeface="+mn-cs"/>
              </a:rPr>
              <a:pPr marL="0" marR="0" lvl="0" indent="0" algn="r" defTabSz="180000" rtl="0" eaLnBrk="1" fontAlgn="auto" latinLnBrk="0" hangingPunct="1">
                <a:lnSpc>
                  <a:spcPct val="100000"/>
                </a:lnSpc>
                <a:spcBef>
                  <a:spcPts val="0"/>
                </a:spcBef>
                <a:spcAft>
                  <a:spcPts val="0"/>
                </a:spcAft>
                <a:buClrTx/>
                <a:buSzTx/>
                <a:buFontTx/>
                <a:buNone/>
                <a:tabLst/>
                <a:defRPr/>
              </a:pPr>
              <a:t>61</a:t>
            </a:fld>
            <a:endParaRPr kumimoji="0" lang="en-AU" sz="800" b="0" i="0" u="none" strike="noStrike" kern="1200" cap="none" spc="0" normalizeH="0" baseline="0" noProof="0" dirty="0">
              <a:ln>
                <a:noFill/>
              </a:ln>
              <a:solidFill>
                <a:srgbClr val="808285"/>
              </a:solidFill>
              <a:effectLst/>
              <a:uLnTx/>
              <a:uFillTx/>
              <a:latin typeface="Arial"/>
              <a:ea typeface="Microsoft YaHei"/>
              <a:cs typeface="+mn-cs"/>
            </a:endParaRPr>
          </a:p>
        </p:txBody>
      </p:sp>
      <p:sp>
        <p:nvSpPr>
          <p:cNvPr id="13" name="五边形 12"/>
          <p:cNvSpPr/>
          <p:nvPr/>
        </p:nvSpPr>
        <p:spPr>
          <a:xfrm>
            <a:off x="1" y="1179278"/>
            <a:ext cx="1952089" cy="653906"/>
          </a:xfrm>
          <a:prstGeom prst="homePlate">
            <a:avLst/>
          </a:prstGeom>
          <a:solidFill>
            <a:srgbClr val="00A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各方观点</a:t>
            </a:r>
          </a:p>
        </p:txBody>
      </p:sp>
      <p:sp>
        <p:nvSpPr>
          <p:cNvPr id="11" name="矩形 10"/>
          <p:cNvSpPr/>
          <p:nvPr/>
        </p:nvSpPr>
        <p:spPr>
          <a:xfrm>
            <a:off x="335291" y="1815599"/>
            <a:ext cx="8478687" cy="4904177"/>
          </a:xfrm>
          <a:prstGeom prst="rect">
            <a:avLst/>
          </a:prstGeom>
          <a:noFill/>
          <a:ln w="25400" cap="flat" cmpd="sng" algn="ctr">
            <a:solidFill>
              <a:srgbClr val="00AEEE"/>
            </a:solidFill>
            <a:prstDash val="solid"/>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rgbClr val="00AEEE"/>
                </a:solidFill>
                <a:effectLst/>
                <a:uLnTx/>
                <a:uFillTx/>
                <a:latin typeface="微软雅黑" panose="020B0503020204020204" pitchFamily="34" charset="-122"/>
                <a:ea typeface="Microsoft YaHei"/>
                <a:cs typeface="+mn-cs"/>
              </a:rPr>
              <a:t>广发银行股份有限公司佛山分行、佛山市南海广亿五金制品有限公司管理人申请破产清算、管理人责任</a:t>
            </a:r>
            <a:r>
              <a:rPr kumimoji="0" lang="zh-CN" altLang="en-US" sz="2000" b="1" i="0" u="none" strike="noStrike" kern="0" cap="none" spc="0" normalizeH="0" baseline="0" noProof="0" dirty="0" smtClean="0">
                <a:ln>
                  <a:noFill/>
                </a:ln>
                <a:solidFill>
                  <a:srgbClr val="00AEEE"/>
                </a:solidFill>
                <a:effectLst/>
                <a:uLnTx/>
                <a:uFillTx/>
                <a:latin typeface="微软雅黑" panose="020B0503020204020204" pitchFamily="34" charset="-122"/>
                <a:ea typeface="Microsoft YaHei"/>
                <a:cs typeface="+mn-cs"/>
              </a:rPr>
              <a:t>纠纷案</a:t>
            </a:r>
          </a:p>
          <a:p>
            <a:pPr marL="342900" marR="0" lvl="0" indent="-342900" algn="just" defTabSz="914400" rtl="0" eaLnBrk="1" fontAlgn="auto" latinLnBrk="0" hangingPunct="1">
              <a:lnSpc>
                <a:spcPct val="100000"/>
              </a:lnSpc>
              <a:spcBef>
                <a:spcPts val="600"/>
              </a:spcBef>
              <a:spcAft>
                <a:spcPts val="600"/>
              </a:spcAft>
              <a:buClr>
                <a:srgbClr val="00AEEE"/>
              </a:buClr>
              <a:buSzTx/>
              <a:buFont typeface="Arial" panose="020B0604020202020204" pitchFamily="34" charset="0"/>
              <a:buChar char="•"/>
              <a:tabLst/>
              <a:defRPr/>
            </a:pP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一审法院（佛山市中级人民法院）</a:t>
            </a:r>
            <a:endParaRPr kumimoji="0" lang="en-US" altLang="zh-CN"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600"/>
              </a:spcBef>
              <a:spcAft>
                <a:spcPts val="600"/>
              </a:spcAft>
              <a:buClr>
                <a:srgbClr val="00AEEE"/>
              </a:buClr>
              <a:buSzTx/>
              <a:buFont typeface="+mj-lt"/>
              <a:buAutoNum type="arabicPeriod"/>
              <a:tabLst/>
              <a:defRPr/>
            </a:pP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依照</a:t>
            </a:r>
            <a:r>
              <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中华人民共和国企业破产法</a:t>
            </a:r>
            <a:r>
              <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第四十一条第（二）项、第四十三条的规定，案</a:t>
            </a: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涉增值税</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税款是广亿公司管理人在</a:t>
            </a:r>
            <a:r>
              <a:rPr kumimoji="0" lang="zh-CN" altLang="en-US" sz="1400" b="0" i="0" u="none" strike="noStrike" kern="0" cap="none" spc="0" normalizeH="0" baseline="0" noProof="0" dirty="0">
                <a:ln>
                  <a:noFill/>
                </a:ln>
                <a:solidFill>
                  <a:srgbClr val="EE0033"/>
                </a:solidFill>
                <a:effectLst/>
                <a:uLnTx/>
                <a:uFillTx/>
                <a:latin typeface="微软雅黑" panose="020B0503020204020204" pitchFamily="34" charset="-122"/>
                <a:ea typeface="Microsoft YaHei"/>
                <a:cs typeface="+mn-cs"/>
              </a:rPr>
              <a:t>处置广亿公司资产的变价过程中产生的费用，属破产费用</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，可由广亿公司管理人以广亿公司</a:t>
            </a:r>
            <a:r>
              <a:rPr kumimoji="0" lang="zh-CN" altLang="en-US" sz="1400" b="0" i="0" u="none" strike="noStrike" kern="0" cap="none" spc="0" normalizeH="0" baseline="0" noProof="0" dirty="0">
                <a:ln>
                  <a:noFill/>
                </a:ln>
                <a:solidFill>
                  <a:srgbClr val="EE0033"/>
                </a:solidFill>
                <a:effectLst/>
                <a:uLnTx/>
                <a:uFillTx/>
                <a:latin typeface="微软雅黑" panose="020B0503020204020204" pitchFamily="34" charset="-122"/>
                <a:ea typeface="Microsoft YaHei"/>
                <a:cs typeface="+mn-cs"/>
              </a:rPr>
              <a:t>破产财产随时</a:t>
            </a:r>
            <a:r>
              <a:rPr kumimoji="0" lang="zh-CN" altLang="en-US" sz="1400" b="0" i="0" u="none" strike="noStrike" kern="0" cap="none" spc="0" normalizeH="0" baseline="0" noProof="0" dirty="0" smtClean="0">
                <a:ln>
                  <a:noFill/>
                </a:ln>
                <a:solidFill>
                  <a:srgbClr val="EE0033"/>
                </a:solidFill>
                <a:effectLst/>
                <a:uLnTx/>
                <a:uFillTx/>
                <a:latin typeface="微软雅黑" panose="020B0503020204020204" pitchFamily="34" charset="-122"/>
                <a:ea typeface="Microsoft YaHei"/>
                <a:cs typeface="+mn-cs"/>
              </a:rPr>
              <a:t>清偿</a:t>
            </a:r>
            <a:endParaRPr kumimoji="0" lang="en-US" altLang="zh-CN" sz="1400" b="0" i="0" u="none" strike="noStrike" kern="0" cap="none" spc="0" normalizeH="0" baseline="0" noProof="0" dirty="0" smtClean="0">
              <a:ln>
                <a:noFill/>
              </a:ln>
              <a:solidFill>
                <a:srgbClr val="EE0033"/>
              </a:solidFill>
              <a:effectLst/>
              <a:uLnTx/>
              <a:uFillTx/>
              <a:latin typeface="微软雅黑" panose="020B0503020204020204" pitchFamily="34" charset="-122"/>
              <a:ea typeface="Microsoft YaHei"/>
              <a:cs typeface="+mn-cs"/>
            </a:endParaRPr>
          </a:p>
          <a:p>
            <a:pPr marL="800100" marR="0" lvl="1" indent="-342900" algn="just" defTabSz="914400" rtl="0" eaLnBrk="1" fontAlgn="auto" latinLnBrk="0" hangingPunct="1">
              <a:lnSpc>
                <a:spcPct val="100000"/>
              </a:lnSpc>
              <a:spcBef>
                <a:spcPts val="600"/>
              </a:spcBef>
              <a:spcAft>
                <a:spcPts val="600"/>
              </a:spcAft>
              <a:buClr>
                <a:srgbClr val="00AEEE"/>
              </a:buClr>
              <a:buSzTx/>
              <a:buFont typeface="+mj-lt"/>
              <a:buAutoNum type="arabicPeriod"/>
              <a:tabLst/>
              <a:defRPr/>
            </a:pPr>
            <a:r>
              <a:rPr kumimoji="0" lang="zh-CN" altLang="en-US"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在</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相关税务条例规定广亿公司作为增值税纳税人应承担相应税款，且广亿公司管理人与捷顺诚公司签订的</a:t>
            </a:r>
            <a:r>
              <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委托拍卖合同</a:t>
            </a:r>
            <a:r>
              <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a:t>
            </a: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rPr>
              <a:t>并未约定相关企业增值税款须由买受人负担的情况下，广亿公司管理人依照税务部门的要求缴纳相应税款符合法律规定。</a:t>
            </a:r>
            <a:endParaRPr kumimoji="0" lang="en-US" altLang="zh-CN" sz="1400" b="0"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endParaRPr>
          </a:p>
          <a:p>
            <a:pPr marL="342900" marR="0" lvl="0" indent="-342900" algn="just" defTabSz="914400" rtl="0" eaLnBrk="1" fontAlgn="auto" latinLnBrk="0" hangingPunct="1">
              <a:lnSpc>
                <a:spcPct val="100000"/>
              </a:lnSpc>
              <a:spcBef>
                <a:spcPts val="600"/>
              </a:spcBef>
              <a:spcAft>
                <a:spcPts val="600"/>
              </a:spcAft>
              <a:buClr>
                <a:srgbClr val="00AEEE"/>
              </a:buClr>
              <a:buSzTx/>
              <a:buFont typeface="Arial" panose="020B0604020202020204" pitchFamily="34" charset="0"/>
              <a:buChar char="•"/>
              <a:tabLst/>
              <a:defRPr/>
            </a:pPr>
            <a:r>
              <a:rPr kumimoji="0" lang="zh-CN" altLang="en-US" sz="1600" b="1" i="0" u="none" strike="noStrike" kern="0" cap="none" spc="0" normalizeH="0" baseline="0" noProof="0" dirty="0" smtClean="0">
                <a:ln>
                  <a:noFill/>
                </a:ln>
                <a:solidFill>
                  <a:srgbClr val="404040"/>
                </a:solidFill>
                <a:effectLst/>
                <a:uLnTx/>
                <a:uFillTx/>
                <a:latin typeface="微软雅黑" panose="020B0503020204020204" pitchFamily="34" charset="-122"/>
                <a:ea typeface="Microsoft YaHei"/>
                <a:cs typeface="+mn-cs"/>
              </a:rPr>
              <a:t>二审法院（广东省高级人民法院）</a:t>
            </a:r>
          </a:p>
          <a:p>
            <a:pPr marL="800100" marR="0" lvl="1" indent="-342900" algn="just" defTabSz="914400" rtl="0" eaLnBrk="1" fontAlgn="auto" latinLnBrk="0" hangingPunct="1">
              <a:lnSpc>
                <a:spcPct val="100000"/>
              </a:lnSpc>
              <a:spcBef>
                <a:spcPts val="600"/>
              </a:spcBef>
              <a:spcAft>
                <a:spcPts val="600"/>
              </a:spcAft>
              <a:buClr>
                <a:srgbClr val="00AEEE"/>
              </a:buClr>
              <a:buSzTx/>
              <a:buFont typeface="+mj-lt"/>
              <a:buAutoNum type="arabicPeriod"/>
              <a:tabLst/>
              <a:defRPr/>
            </a:pPr>
            <a:r>
              <a:rPr kumimoji="0" lang="zh-CN" altLang="en-US" sz="1400" b="0" i="0" u="none" strike="noStrike" kern="1200" cap="none" spc="0" normalizeH="0" baseline="0" noProof="0" dirty="0" smtClean="0">
                <a:ln>
                  <a:noFill/>
                </a:ln>
                <a:solidFill>
                  <a:srgbClr val="404040"/>
                </a:solidFill>
                <a:effectLst/>
                <a:uLnTx/>
                <a:uFillTx/>
                <a:latin typeface="Times New Roman"/>
                <a:ea typeface="Microsoft YaHei"/>
                <a:cs typeface="+mn-cs"/>
              </a:rPr>
              <a:t>案</a:t>
            </a:r>
            <a:r>
              <a:rPr kumimoji="0" lang="zh-CN" altLang="en-US" sz="1400" b="0" i="0" u="none" strike="noStrike" kern="1200" cap="none" spc="0" normalizeH="0" baseline="0" noProof="0" dirty="0">
                <a:ln>
                  <a:noFill/>
                </a:ln>
                <a:solidFill>
                  <a:srgbClr val="404040"/>
                </a:solidFill>
                <a:effectLst/>
                <a:uLnTx/>
                <a:uFillTx/>
                <a:latin typeface="Times New Roman"/>
                <a:ea typeface="Microsoft YaHei"/>
                <a:cs typeface="+mn-cs"/>
              </a:rPr>
              <a:t>涉税金是指拍卖处置债务人财产所产生的增值税税款</a:t>
            </a:r>
            <a:r>
              <a:rPr kumimoji="0" lang="zh-CN" altLang="en-US" sz="1400" b="0" i="0" u="none" strike="noStrike" kern="1200" cap="none" spc="0" normalizeH="0" baseline="0" noProof="0" dirty="0" smtClean="0">
                <a:ln>
                  <a:noFill/>
                </a:ln>
                <a:solidFill>
                  <a:srgbClr val="404040"/>
                </a:solidFill>
                <a:effectLst/>
                <a:uLnTx/>
                <a:uFillTx/>
                <a:latin typeface="Times New Roman"/>
                <a:ea typeface="Microsoft YaHei"/>
                <a:cs typeface="+mn-cs"/>
              </a:rPr>
              <a:t>。</a:t>
            </a:r>
            <a:endParaRPr kumimoji="0" lang="en-US" altLang="zh-CN" sz="1400" b="0" i="0" u="none" strike="noStrike" kern="1200" cap="none" spc="0" normalizeH="0" baseline="0" noProof="0" dirty="0" smtClean="0">
              <a:ln>
                <a:noFill/>
              </a:ln>
              <a:solidFill>
                <a:srgbClr val="404040"/>
              </a:solidFill>
              <a:effectLst/>
              <a:uLnTx/>
              <a:uFillTx/>
              <a:latin typeface="Times New Roman"/>
              <a:ea typeface="Microsoft YaHei"/>
              <a:cs typeface="+mn-cs"/>
            </a:endParaRPr>
          </a:p>
          <a:p>
            <a:pPr marL="800100" marR="0" lvl="1" indent="-342900" algn="just" defTabSz="914400" rtl="0" eaLnBrk="1" fontAlgn="auto" latinLnBrk="0" hangingPunct="1">
              <a:lnSpc>
                <a:spcPct val="100000"/>
              </a:lnSpc>
              <a:spcBef>
                <a:spcPts val="600"/>
              </a:spcBef>
              <a:spcAft>
                <a:spcPts val="600"/>
              </a:spcAft>
              <a:buClr>
                <a:srgbClr val="00AEEE"/>
              </a:buClr>
              <a:buSzTx/>
              <a:buFont typeface="+mj-lt"/>
              <a:buAutoNum type="arabicPeriod"/>
              <a:tabLst/>
              <a:defRPr/>
            </a:pPr>
            <a:r>
              <a:rPr kumimoji="0" lang="en-US" altLang="zh-CN" sz="1400" b="0" i="0" u="none" strike="noStrike" kern="1200" cap="none" spc="0" normalizeH="0" baseline="0" noProof="0" dirty="0">
                <a:ln>
                  <a:noFill/>
                </a:ln>
                <a:solidFill>
                  <a:srgbClr val="404040"/>
                </a:solidFill>
                <a:effectLst/>
                <a:uLnTx/>
                <a:uFillTx/>
                <a:latin typeface="Times New Roman"/>
                <a:ea typeface="Microsoft YaHei"/>
                <a:cs typeface="+mn-cs"/>
              </a:rPr>
              <a:t>《</a:t>
            </a:r>
            <a:r>
              <a:rPr kumimoji="0" lang="zh-CN" altLang="en-US" sz="1400" b="0" i="0" u="none" strike="noStrike" kern="1200" cap="none" spc="0" normalizeH="0" baseline="0" noProof="0" dirty="0">
                <a:ln>
                  <a:noFill/>
                </a:ln>
                <a:solidFill>
                  <a:srgbClr val="404040"/>
                </a:solidFill>
                <a:effectLst/>
                <a:uLnTx/>
                <a:uFillTx/>
                <a:latin typeface="Times New Roman"/>
                <a:ea typeface="Microsoft YaHei"/>
                <a:cs typeface="+mn-cs"/>
              </a:rPr>
              <a:t>委托拍卖合同</a:t>
            </a:r>
            <a:r>
              <a:rPr kumimoji="0" lang="en-US" altLang="zh-CN" sz="1400" b="0" i="0" u="none" strike="noStrike" kern="1200" cap="none" spc="0" normalizeH="0" baseline="0" noProof="0" dirty="0">
                <a:ln>
                  <a:noFill/>
                </a:ln>
                <a:solidFill>
                  <a:srgbClr val="404040"/>
                </a:solidFill>
                <a:effectLst/>
                <a:uLnTx/>
                <a:uFillTx/>
                <a:latin typeface="Times New Roman"/>
                <a:ea typeface="Microsoft YaHei"/>
                <a:cs typeface="+mn-cs"/>
              </a:rPr>
              <a:t>》</a:t>
            </a:r>
            <a:r>
              <a:rPr kumimoji="0" lang="zh-CN" altLang="en-US" sz="1400" b="0" i="0" u="none" strike="noStrike" kern="1200" cap="none" spc="0" normalizeH="0" baseline="0" noProof="0" dirty="0">
                <a:ln>
                  <a:noFill/>
                </a:ln>
                <a:solidFill>
                  <a:srgbClr val="404040"/>
                </a:solidFill>
                <a:effectLst/>
                <a:uLnTx/>
                <a:uFillTx/>
                <a:latin typeface="Times New Roman"/>
                <a:ea typeface="Microsoft YaHei"/>
                <a:cs typeface="+mn-cs"/>
              </a:rPr>
              <a:t>约定了拍卖的标的在过户过程中产生的一切税、费均由买受人承担，但并未约定拍卖标的拍卖成交后所产生的增值税由买受人承担，而且</a:t>
            </a:r>
            <a:r>
              <a:rPr kumimoji="0" lang="zh-CN" altLang="en-US" sz="1400" b="0" i="0" u="none" strike="noStrike" kern="1200" cap="none" spc="0" normalizeH="0" baseline="0" noProof="0" dirty="0">
                <a:ln>
                  <a:noFill/>
                </a:ln>
                <a:solidFill>
                  <a:srgbClr val="EE0033"/>
                </a:solidFill>
                <a:effectLst/>
                <a:uLnTx/>
                <a:uFillTx/>
                <a:latin typeface="Times New Roman"/>
                <a:ea typeface="Microsoft YaHei"/>
                <a:cs typeface="+mn-cs"/>
              </a:rPr>
              <a:t>案涉的税金并非拍卖标的过户过程中所产生的税</a:t>
            </a:r>
            <a:r>
              <a:rPr kumimoji="0" lang="zh-CN" altLang="en-US" sz="1400" b="0" i="0" u="none" strike="noStrike" kern="1200" cap="none" spc="0" normalizeH="0" baseline="0" noProof="0" dirty="0" smtClean="0">
                <a:ln>
                  <a:noFill/>
                </a:ln>
                <a:solidFill>
                  <a:srgbClr val="EE0033"/>
                </a:solidFill>
                <a:effectLst/>
                <a:uLnTx/>
                <a:uFillTx/>
                <a:latin typeface="Times New Roman"/>
                <a:ea typeface="Microsoft YaHei"/>
                <a:cs typeface="+mn-cs"/>
              </a:rPr>
              <a:t>费</a:t>
            </a:r>
            <a:endParaRPr kumimoji="0" lang="en-US" altLang="zh-CN" sz="1400" b="0" i="0" u="none" strike="noStrike" kern="1200" cap="none" spc="0" normalizeH="0" baseline="0" noProof="0" dirty="0" smtClean="0">
              <a:ln>
                <a:noFill/>
              </a:ln>
              <a:solidFill>
                <a:srgbClr val="EE0033"/>
              </a:solidFill>
              <a:effectLst/>
              <a:uLnTx/>
              <a:uFillTx/>
              <a:latin typeface="Times New Roman"/>
              <a:ea typeface="Microsoft YaHei"/>
              <a:cs typeface="+mn-cs"/>
            </a:endParaRPr>
          </a:p>
          <a:p>
            <a:pPr marL="800100" marR="0" lvl="1" indent="-342900" algn="just" defTabSz="914400" rtl="0" eaLnBrk="1" fontAlgn="auto" latinLnBrk="0" hangingPunct="1">
              <a:lnSpc>
                <a:spcPct val="100000"/>
              </a:lnSpc>
              <a:spcBef>
                <a:spcPts val="600"/>
              </a:spcBef>
              <a:spcAft>
                <a:spcPts val="600"/>
              </a:spcAft>
              <a:buClr>
                <a:srgbClr val="00AEEE"/>
              </a:buClr>
              <a:buSzTx/>
              <a:buFont typeface="+mj-lt"/>
              <a:buAutoNum type="arabicPeriod"/>
              <a:tabLst/>
              <a:defRPr/>
            </a:pPr>
            <a:r>
              <a:rPr kumimoji="0" lang="zh-CN" altLang="en-US" sz="1400" b="0" i="0" u="none" strike="noStrike" kern="1200" cap="none" spc="0" normalizeH="0" baseline="0" noProof="0" dirty="0" smtClean="0">
                <a:ln>
                  <a:noFill/>
                </a:ln>
                <a:solidFill>
                  <a:srgbClr val="404040"/>
                </a:solidFill>
                <a:effectLst/>
                <a:uLnTx/>
                <a:uFillTx/>
                <a:latin typeface="Times New Roman"/>
                <a:ea typeface="Microsoft YaHei"/>
                <a:cs typeface="+mn-cs"/>
              </a:rPr>
              <a:t>根据</a:t>
            </a:r>
            <a:r>
              <a:rPr kumimoji="0" lang="en-US" altLang="zh-CN" sz="1400" b="0" i="0" u="none" strike="noStrike" kern="1200" cap="none" spc="0" normalizeH="0" baseline="0" noProof="0" dirty="0">
                <a:ln>
                  <a:noFill/>
                </a:ln>
                <a:solidFill>
                  <a:srgbClr val="404040"/>
                </a:solidFill>
                <a:effectLst/>
                <a:uLnTx/>
                <a:uFillTx/>
                <a:latin typeface="Times New Roman"/>
                <a:ea typeface="Microsoft YaHei"/>
                <a:cs typeface="+mn-cs"/>
              </a:rPr>
              <a:t>《</a:t>
            </a:r>
            <a:r>
              <a:rPr kumimoji="0" lang="zh-CN" altLang="en-US" sz="1400" b="0" i="0" u="none" strike="noStrike" kern="1200" cap="none" spc="0" normalizeH="0" baseline="0" noProof="0" dirty="0">
                <a:ln>
                  <a:noFill/>
                </a:ln>
                <a:solidFill>
                  <a:srgbClr val="404040"/>
                </a:solidFill>
                <a:effectLst/>
                <a:uLnTx/>
                <a:uFillTx/>
                <a:latin typeface="Times New Roman"/>
                <a:ea typeface="Microsoft YaHei"/>
                <a:cs typeface="+mn-cs"/>
              </a:rPr>
              <a:t>中华人民共和国企业破产法</a:t>
            </a:r>
            <a:r>
              <a:rPr kumimoji="0" lang="en-US" altLang="zh-CN" sz="1400" b="0" i="0" u="none" strike="noStrike" kern="1200" cap="none" spc="0" normalizeH="0" baseline="0" noProof="0" dirty="0">
                <a:ln>
                  <a:noFill/>
                </a:ln>
                <a:solidFill>
                  <a:srgbClr val="404040"/>
                </a:solidFill>
                <a:effectLst/>
                <a:uLnTx/>
                <a:uFillTx/>
                <a:latin typeface="Times New Roman"/>
                <a:ea typeface="Microsoft YaHei"/>
                <a:cs typeface="+mn-cs"/>
              </a:rPr>
              <a:t>》</a:t>
            </a:r>
            <a:r>
              <a:rPr kumimoji="0" lang="zh-CN" altLang="en-US" sz="1400" b="0" i="0" u="none" strike="noStrike" kern="1200" cap="none" spc="0" normalizeH="0" baseline="0" noProof="0" dirty="0">
                <a:ln>
                  <a:noFill/>
                </a:ln>
                <a:solidFill>
                  <a:srgbClr val="404040"/>
                </a:solidFill>
                <a:effectLst/>
                <a:uLnTx/>
                <a:uFillTx/>
                <a:latin typeface="Times New Roman"/>
                <a:ea typeface="Microsoft YaHei"/>
                <a:cs typeface="+mn-cs"/>
              </a:rPr>
              <a:t>第四十一条第（二）项及第四十三条之规定，上述税金应属于破产费用，应由债务人财产</a:t>
            </a:r>
            <a:r>
              <a:rPr kumimoji="0" lang="zh-CN" altLang="en-US" sz="1400" b="0" i="0" u="none" strike="noStrike" kern="1200" cap="none" spc="0" normalizeH="0" baseline="0" noProof="0" dirty="0">
                <a:ln>
                  <a:noFill/>
                </a:ln>
                <a:solidFill>
                  <a:srgbClr val="EE0033"/>
                </a:solidFill>
                <a:effectLst/>
                <a:uLnTx/>
                <a:uFillTx/>
                <a:latin typeface="Times New Roman"/>
                <a:ea typeface="Microsoft YaHei"/>
                <a:cs typeface="+mn-cs"/>
              </a:rPr>
              <a:t>随时清偿</a:t>
            </a:r>
            <a:r>
              <a:rPr kumimoji="0" lang="zh-CN" altLang="en-US" sz="1400" b="0" i="0" u="none" strike="noStrike" kern="1200" cap="none" spc="0" normalizeH="0" baseline="0" noProof="0" dirty="0">
                <a:ln>
                  <a:noFill/>
                </a:ln>
                <a:solidFill>
                  <a:srgbClr val="404040"/>
                </a:solidFill>
                <a:effectLst/>
                <a:uLnTx/>
                <a:uFillTx/>
                <a:latin typeface="Times New Roman"/>
                <a:ea typeface="Microsoft YaHei"/>
                <a:cs typeface="+mn-cs"/>
              </a:rPr>
              <a:t>。</a:t>
            </a:r>
            <a:endParaRPr kumimoji="0" lang="en-US" altLang="zh-CN" sz="1400" b="0" i="0" u="none" strike="noStrike" kern="0" cap="none" spc="0" normalizeH="0" baseline="0" noProof="0" dirty="0">
              <a:ln>
                <a:noFill/>
              </a:ln>
              <a:solidFill>
                <a:srgbClr val="404040"/>
              </a:solidFill>
              <a:effectLst/>
              <a:uLnTx/>
              <a:uFillTx/>
              <a:latin typeface="微软雅黑" panose="020B0503020204020204" pitchFamily="34" charset="-122"/>
              <a:ea typeface="Microsoft YaHei"/>
              <a:cs typeface="+mn-cs"/>
            </a:endParaRPr>
          </a:p>
        </p:txBody>
      </p:sp>
      <p:sp>
        <p:nvSpPr>
          <p:cNvPr id="8" name="标题 1"/>
          <p:cNvSpPr>
            <a:spLocks noGrp="1"/>
          </p:cNvSpPr>
          <p:nvPr>
            <p:ph type="title"/>
          </p:nvPr>
        </p:nvSpPr>
        <p:spPr>
          <a:xfrm>
            <a:off x="327603" y="319937"/>
            <a:ext cx="8406000" cy="720000"/>
          </a:xfrm>
        </p:spPr>
        <p:txBody>
          <a:bodyPr>
            <a:normAutofit/>
          </a:bodyPr>
          <a:lstStyle/>
          <a:p>
            <a:r>
              <a:rPr lang="zh-CN" altLang="en-US" sz="4000" dirty="0">
                <a:latin typeface="Arial" panose="020B0604020202020204" pitchFamily="34" charset="0"/>
                <a:ea typeface="微软雅黑" panose="020B0503020204020204" pitchFamily="34" charset="-122"/>
              </a:rPr>
              <a:t>司法</a:t>
            </a:r>
            <a:r>
              <a:rPr lang="zh-CN" altLang="en-US" sz="4000" dirty="0" smtClean="0">
                <a:latin typeface="Arial" panose="020B0604020202020204" pitchFamily="34" charset="0"/>
                <a:ea typeface="微软雅黑" panose="020B0503020204020204" pitchFamily="34" charset="-122"/>
              </a:rPr>
              <a:t>案例</a:t>
            </a:r>
            <a:r>
              <a:rPr lang="en-US" altLang="zh-CN" sz="4000" dirty="0" smtClean="0">
                <a:latin typeface="Arial" panose="020B0604020202020204" pitchFamily="34" charset="0"/>
                <a:ea typeface="微软雅黑" panose="020B0503020204020204" pitchFamily="34" charset="-122"/>
              </a:rPr>
              <a:t>6</a:t>
            </a:r>
            <a:r>
              <a:rPr lang="zh-CN" altLang="en-US" sz="4000" dirty="0" smtClean="0">
                <a:latin typeface="Arial" panose="020B0604020202020204" pitchFamily="34" charset="0"/>
                <a:ea typeface="微软雅黑" panose="020B0503020204020204" pitchFamily="34" charset="-122"/>
              </a:rPr>
              <a:t>：</a:t>
            </a:r>
            <a:r>
              <a:rPr lang="zh-CN" altLang="en-US" sz="4000" dirty="0">
                <a:latin typeface="Arial" panose="020B0604020202020204" pitchFamily="34" charset="0"/>
                <a:ea typeface="微软雅黑" panose="020B0503020204020204" pitchFamily="34" charset="-122"/>
              </a:rPr>
              <a:t>处置破产财产的税款</a:t>
            </a:r>
            <a:r>
              <a:rPr lang="en-US" altLang="zh-CN" sz="1600" dirty="0" smtClean="0"/>
              <a:t>(</a:t>
            </a:r>
            <a:r>
              <a:rPr lang="en-US" altLang="zh-CN" sz="1600" dirty="0"/>
              <a:t>2016</a:t>
            </a:r>
            <a:r>
              <a:rPr lang="en-US" altLang="zh-CN" sz="1600" dirty="0" smtClean="0"/>
              <a:t>)</a:t>
            </a:r>
            <a:r>
              <a:rPr lang="zh-CN" altLang="en-US" sz="1600" dirty="0" smtClean="0"/>
              <a:t>粤民</a:t>
            </a:r>
            <a:r>
              <a:rPr lang="zh-CN" altLang="en-US" sz="1600" dirty="0"/>
              <a:t>终</a:t>
            </a:r>
            <a:r>
              <a:rPr lang="en-US" altLang="zh-CN" sz="1600" dirty="0"/>
              <a:t>1942</a:t>
            </a:r>
            <a:r>
              <a:rPr lang="zh-CN" altLang="en-US" sz="1600" dirty="0"/>
              <a:t>号</a:t>
            </a:r>
            <a:r>
              <a:rPr lang="zh-CN" altLang="en-US" sz="1800" dirty="0"/>
              <a:t> </a:t>
            </a:r>
            <a:endParaRPr lang="zh-CN" altLang="en-US" sz="4000" dirty="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2790682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62</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6" name="灯片编号占位符 2"/>
          <p:cNvSpPr txBox="1">
            <a:spLocks/>
          </p:cNvSpPr>
          <p:nvPr/>
        </p:nvSpPr>
        <p:spPr>
          <a:xfrm>
            <a:off x="8514012" y="6426000"/>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62</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00" name="文本框 199"/>
          <p:cNvSpPr txBox="1"/>
          <p:nvPr/>
        </p:nvSpPr>
        <p:spPr>
          <a:xfrm>
            <a:off x="157582" y="925990"/>
            <a:ext cx="8986418" cy="707886"/>
          </a:xfrm>
          <a:prstGeom prst="rect">
            <a:avLst/>
          </a:prstGeom>
          <a:noFill/>
        </p:spPr>
        <p:txBody>
          <a:bodyPr wrap="square" rtlCol="0">
            <a:spAutoFit/>
          </a:bodyPr>
          <a:lstStyle/>
          <a:p>
            <a:pPr>
              <a:defRPr/>
            </a:pPr>
            <a:r>
              <a:rPr lang="zh-CN" altLang="en-US" sz="4000" b="1" dirty="0" smtClean="0">
                <a:solidFill>
                  <a:srgbClr val="00B0F0"/>
                </a:solidFill>
                <a:latin typeface="微软雅黑" panose="020B0503020204020204" pitchFamily="34" charset="-122"/>
                <a:ea typeface="微软雅黑" panose="020B0503020204020204" pitchFamily="34" charset="-122"/>
                <a:sym typeface="+mn-lt"/>
              </a:rPr>
              <a:t>企业清算所得税的计算</a:t>
            </a:r>
            <a:endParaRPr lang="zh-CN" altLang="en-US" sz="4000" b="1" dirty="0">
              <a:solidFill>
                <a:srgbClr val="00B0F0"/>
              </a:solidFill>
              <a:latin typeface="微软雅黑" panose="020B0503020204020204" pitchFamily="34" charset="-122"/>
              <a:ea typeface="微软雅黑" panose="020B0503020204020204" pitchFamily="34" charset="-122"/>
              <a:sym typeface="+mn-lt"/>
            </a:endParaRPr>
          </a:p>
        </p:txBody>
      </p:sp>
      <p:grpSp>
        <p:nvGrpSpPr>
          <p:cNvPr id="14" name="组合 13"/>
          <p:cNvGrpSpPr/>
          <p:nvPr/>
        </p:nvGrpSpPr>
        <p:grpSpPr>
          <a:xfrm>
            <a:off x="157583" y="324334"/>
            <a:ext cx="8163791" cy="513802"/>
            <a:chOff x="422694" y="411418"/>
            <a:chExt cx="6467747" cy="342376"/>
          </a:xfrm>
        </p:grpSpPr>
        <p:sp>
          <p:nvSpPr>
            <p:cNvPr id="15" name="矩形 14"/>
            <p:cNvSpPr/>
            <p:nvPr/>
          </p:nvSpPr>
          <p:spPr>
            <a:xfrm>
              <a:off x="581457" y="411418"/>
              <a:ext cx="6307520" cy="308901"/>
            </a:xfrm>
            <a:prstGeom prst="rect">
              <a:avLst/>
            </a:prstGeom>
            <a:solidFill>
              <a:schemeClr val="tx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dirty="0">
                <a:solidFill>
                  <a:srgbClr val="FF0000"/>
                </a:solidFill>
              </a:endParaRPr>
            </a:p>
          </p:txBody>
        </p:sp>
        <p:sp>
          <p:nvSpPr>
            <p:cNvPr id="16" name="矩形 15"/>
            <p:cNvSpPr/>
            <p:nvPr/>
          </p:nvSpPr>
          <p:spPr>
            <a:xfrm>
              <a:off x="791636" y="417998"/>
              <a:ext cx="1273120" cy="290962"/>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问题产生的根源</a:t>
              </a:r>
            </a:p>
          </p:txBody>
        </p:sp>
        <p:sp>
          <p:nvSpPr>
            <p:cNvPr id="17" name="矩形 16"/>
            <p:cNvSpPr/>
            <p:nvPr/>
          </p:nvSpPr>
          <p:spPr>
            <a:xfrm>
              <a:off x="2179142" y="414449"/>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破产程序启动前</a:t>
              </a:r>
            </a:p>
          </p:txBody>
        </p:sp>
        <p:sp>
          <p:nvSpPr>
            <p:cNvPr id="18" name="矩形 17"/>
            <p:cNvSpPr/>
            <p:nvPr/>
          </p:nvSpPr>
          <p:spPr>
            <a:xfrm>
              <a:off x="4591252"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破产重整</a:t>
              </a:r>
              <a:endParaRPr lang="zh-CN" altLang="en-US" sz="1400" dirty="0">
                <a:solidFill>
                  <a:schemeClr val="tx1"/>
                </a:solidFill>
              </a:endParaRPr>
            </a:p>
          </p:txBody>
        </p:sp>
        <p:sp>
          <p:nvSpPr>
            <p:cNvPr id="19" name="矩形 18"/>
            <p:cNvSpPr/>
            <p:nvPr/>
          </p:nvSpPr>
          <p:spPr>
            <a:xfrm>
              <a:off x="5740114"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solidFill>
                    <a:schemeClr val="tx1"/>
                  </a:solidFill>
                </a:rPr>
                <a:t>破产清算</a:t>
              </a:r>
              <a:endParaRPr lang="zh-CN" altLang="en-US" sz="1400" b="1" dirty="0">
                <a:solidFill>
                  <a:schemeClr val="tx1"/>
                </a:solidFill>
              </a:endParaRPr>
            </a:p>
          </p:txBody>
        </p:sp>
        <p:sp>
          <p:nvSpPr>
            <p:cNvPr id="20" name="矩形 19"/>
            <p:cNvSpPr/>
            <p:nvPr/>
          </p:nvSpPr>
          <p:spPr>
            <a:xfrm>
              <a:off x="5738649" y="708075"/>
              <a:ext cx="1151792" cy="45719"/>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1" name="矩形 20"/>
            <p:cNvSpPr/>
            <p:nvPr/>
          </p:nvSpPr>
          <p:spPr>
            <a:xfrm>
              <a:off x="422694" y="411418"/>
              <a:ext cx="158762" cy="31287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2" name="矩形 21"/>
            <p:cNvSpPr/>
            <p:nvPr/>
          </p:nvSpPr>
          <p:spPr>
            <a:xfrm>
              <a:off x="3442390" y="414301"/>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破产裁定受理后</a:t>
              </a:r>
              <a:endParaRPr lang="zh-CN" altLang="en-US" sz="1400" dirty="0">
                <a:solidFill>
                  <a:schemeClr val="tx1"/>
                </a:solidFill>
              </a:endParaRPr>
            </a:p>
          </p:txBody>
        </p:sp>
      </p:grpSp>
      <p:sp>
        <p:nvSpPr>
          <p:cNvPr id="23" name="矩形 22"/>
          <p:cNvSpPr/>
          <p:nvPr/>
        </p:nvSpPr>
        <p:spPr>
          <a:xfrm>
            <a:off x="257780" y="1633876"/>
            <a:ext cx="8591366" cy="4993724"/>
          </a:xfrm>
          <a:prstGeom prst="rect">
            <a:avLst/>
          </a:prstGeom>
          <a:noFill/>
          <a:ln w="25400" cap="flat" cmpd="sng" algn="ctr">
            <a:solidFill>
              <a:srgbClr val="00AEEE"/>
            </a:solidFill>
            <a:prstDash val="solid"/>
          </a:ln>
          <a:effectLst/>
        </p:spPr>
        <p:txBody>
          <a:bodyPr rtlCol="0" anchor="ctr"/>
          <a:lstStyle/>
          <a:p>
            <a:pPr marL="342900" indent="-342900" algn="just">
              <a:spcBef>
                <a:spcPts val="600"/>
              </a:spcBef>
              <a:spcAft>
                <a:spcPts val="600"/>
              </a:spcAft>
              <a:buClr>
                <a:srgbClr val="00AEEE"/>
              </a:buClr>
              <a:buFont typeface="Wingdings" panose="05000000000000000000" pitchFamily="2" charset="2"/>
              <a:buChar char="Ø"/>
              <a:defRPr/>
            </a:pPr>
            <a:r>
              <a:rPr lang="zh-CN" altLang="en-US" sz="2000" kern="0" dirty="0" smtClean="0">
                <a:solidFill>
                  <a:srgbClr val="404040"/>
                </a:solidFill>
                <a:latin typeface="微软雅黑" panose="020B0503020204020204" pitchFamily="34" charset="-122"/>
              </a:rPr>
              <a:t>计算方法</a:t>
            </a:r>
            <a:endParaRPr lang="en-US" altLang="zh-CN" sz="2000" kern="0" dirty="0" smtClean="0">
              <a:solidFill>
                <a:srgbClr val="404040"/>
              </a:solidFill>
              <a:latin typeface="微软雅黑" panose="020B0503020204020204" pitchFamily="34" charset="-122"/>
            </a:endParaRPr>
          </a:p>
          <a:p>
            <a:pPr marL="800100" lvl="1" indent="-342900" algn="just">
              <a:spcBef>
                <a:spcPts val="600"/>
              </a:spcBef>
              <a:spcAft>
                <a:spcPts val="600"/>
              </a:spcAft>
              <a:buClr>
                <a:srgbClr val="00AEEE"/>
              </a:buClr>
              <a:buFont typeface="Arial" panose="020B0604020202020204" pitchFamily="34" charset="0"/>
              <a:buChar char="•"/>
              <a:defRPr/>
            </a:pPr>
            <a:r>
              <a:rPr lang="zh-CN" altLang="en-US" sz="1600" kern="0" dirty="0" smtClean="0">
                <a:solidFill>
                  <a:srgbClr val="404040"/>
                </a:solidFill>
                <a:latin typeface="微软雅黑" panose="020B0503020204020204" pitchFamily="34" charset="-122"/>
              </a:rPr>
              <a:t>应</a:t>
            </a:r>
            <a:r>
              <a:rPr lang="zh-CN" altLang="en-US" sz="1600" kern="0" dirty="0">
                <a:solidFill>
                  <a:srgbClr val="404040"/>
                </a:solidFill>
                <a:latin typeface="微软雅黑" panose="020B0503020204020204" pitchFamily="34" charset="-122"/>
              </a:rPr>
              <a:t>纳税所得</a:t>
            </a:r>
            <a:r>
              <a:rPr lang="zh-CN" altLang="en-US" sz="1600" kern="0" dirty="0" smtClean="0">
                <a:solidFill>
                  <a:srgbClr val="404040"/>
                </a:solidFill>
                <a:latin typeface="微软雅黑" panose="020B0503020204020204" pitchFamily="34" charset="-122"/>
              </a:rPr>
              <a:t>额</a:t>
            </a:r>
            <a:endParaRPr lang="en-US" altLang="zh-CN" sz="1600" kern="0" dirty="0" smtClean="0">
              <a:solidFill>
                <a:srgbClr val="404040"/>
              </a:solidFill>
              <a:latin typeface="微软雅黑" panose="020B0503020204020204" pitchFamily="34" charset="-122"/>
            </a:endParaRPr>
          </a:p>
          <a:p>
            <a:pPr marL="1257300" lvl="2" indent="-342900" algn="just">
              <a:spcBef>
                <a:spcPts val="600"/>
              </a:spcBef>
              <a:spcAft>
                <a:spcPts val="600"/>
              </a:spcAft>
              <a:buClr>
                <a:srgbClr val="00AEEE"/>
              </a:buClr>
              <a:buFont typeface="Wingdings" panose="05000000000000000000" pitchFamily="2" charset="2"/>
              <a:buChar char="ü"/>
              <a:defRPr/>
            </a:pPr>
            <a:r>
              <a:rPr lang="zh-CN" altLang="en-US" sz="1400" kern="0" dirty="0">
                <a:solidFill>
                  <a:srgbClr val="404040"/>
                </a:solidFill>
                <a:latin typeface="微软雅黑" panose="020B0503020204020204" pitchFamily="34" charset="-122"/>
              </a:rPr>
              <a:t>财政部、国家税务总局</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关于企业清算业务企业所得税处理若干问题的通知</a:t>
            </a:r>
            <a:r>
              <a:rPr lang="en-US" altLang="zh-CN" sz="1400" kern="0" dirty="0">
                <a:solidFill>
                  <a:srgbClr val="404040"/>
                </a:solidFill>
                <a:latin typeface="微软雅黑" panose="020B0503020204020204" pitchFamily="34" charset="-122"/>
              </a:rPr>
              <a:t>》(</a:t>
            </a:r>
            <a:r>
              <a:rPr lang="zh-CN" altLang="en-US" sz="1400" kern="0" dirty="0" smtClean="0">
                <a:solidFill>
                  <a:srgbClr val="404040"/>
                </a:solidFill>
                <a:latin typeface="微软雅黑" panose="020B0503020204020204" pitchFamily="34" charset="-122"/>
              </a:rPr>
              <a:t>财税</a:t>
            </a:r>
            <a:r>
              <a:rPr lang="en-US" altLang="zh-CN" sz="1400" kern="0" dirty="0" smtClean="0">
                <a:solidFill>
                  <a:srgbClr val="404040"/>
                </a:solidFill>
                <a:latin typeface="微软雅黑" panose="020B0503020204020204" pitchFamily="34" charset="-122"/>
              </a:rPr>
              <a:t>[2009]60</a:t>
            </a:r>
            <a:r>
              <a:rPr lang="zh-CN" altLang="en-US" sz="1400" kern="0" dirty="0">
                <a:solidFill>
                  <a:srgbClr val="404040"/>
                </a:solidFill>
                <a:latin typeface="微软雅黑" panose="020B0503020204020204" pitchFamily="34" charset="-122"/>
              </a:rPr>
              <a:t>号</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明确规定了计算</a:t>
            </a:r>
            <a:r>
              <a:rPr lang="zh-CN" altLang="en-US" sz="1400" kern="0" dirty="0" smtClean="0">
                <a:solidFill>
                  <a:srgbClr val="404040"/>
                </a:solidFill>
                <a:latin typeface="微软雅黑" panose="020B0503020204020204" pitchFamily="34" charset="-122"/>
              </a:rPr>
              <a:t>公式，即</a:t>
            </a:r>
            <a:r>
              <a:rPr lang="zh-CN" altLang="en-US" sz="1400" kern="0" dirty="0">
                <a:solidFill>
                  <a:srgbClr val="404040"/>
                </a:solidFill>
                <a:latin typeface="微软雅黑" panose="020B0503020204020204" pitchFamily="34" charset="-122"/>
              </a:rPr>
              <a:t>企业的全部资产可变现价值或交易</a:t>
            </a:r>
            <a:r>
              <a:rPr lang="zh-CN" altLang="en-US" sz="1400" kern="0" dirty="0" smtClean="0">
                <a:solidFill>
                  <a:srgbClr val="404040"/>
                </a:solidFill>
                <a:latin typeface="微软雅黑" panose="020B0503020204020204" pitchFamily="34" charset="-122"/>
              </a:rPr>
              <a:t>价格，减除</a:t>
            </a:r>
            <a:r>
              <a:rPr lang="zh-CN" altLang="en-US" sz="1400" kern="0" dirty="0">
                <a:solidFill>
                  <a:srgbClr val="404040"/>
                </a:solidFill>
                <a:latin typeface="微软雅黑" panose="020B0503020204020204" pitchFamily="34" charset="-122"/>
              </a:rPr>
              <a:t>资产的计税基础、清算费用、相关税</a:t>
            </a:r>
            <a:r>
              <a:rPr lang="zh-CN" altLang="en-US" sz="1400" kern="0" dirty="0" smtClean="0">
                <a:solidFill>
                  <a:srgbClr val="404040"/>
                </a:solidFill>
                <a:latin typeface="微软雅黑" panose="020B0503020204020204" pitchFamily="34" charset="-122"/>
              </a:rPr>
              <a:t>费，加上</a:t>
            </a:r>
            <a:r>
              <a:rPr lang="zh-CN" altLang="en-US" sz="1400" kern="0" dirty="0">
                <a:solidFill>
                  <a:srgbClr val="404040"/>
                </a:solidFill>
                <a:latin typeface="微软雅黑" panose="020B0503020204020204" pitchFamily="34" charset="-122"/>
              </a:rPr>
              <a:t>债务清偿损益等后的</a:t>
            </a:r>
            <a:r>
              <a:rPr lang="zh-CN" altLang="en-US" sz="1400" kern="0" dirty="0" smtClean="0">
                <a:solidFill>
                  <a:srgbClr val="404040"/>
                </a:solidFill>
                <a:latin typeface="微软雅黑" panose="020B0503020204020204" pitchFamily="34" charset="-122"/>
              </a:rPr>
              <a:t>余额，为</a:t>
            </a:r>
            <a:r>
              <a:rPr lang="zh-CN" altLang="en-US" sz="1400" kern="0" dirty="0">
                <a:solidFill>
                  <a:srgbClr val="404040"/>
                </a:solidFill>
                <a:latin typeface="微软雅黑" panose="020B0503020204020204" pitchFamily="34" charset="-122"/>
              </a:rPr>
              <a:t>清算所得。</a:t>
            </a:r>
            <a:endParaRPr lang="en-US" altLang="zh-CN" sz="1400" kern="0" dirty="0" smtClean="0">
              <a:solidFill>
                <a:srgbClr val="404040"/>
              </a:solidFill>
              <a:latin typeface="微软雅黑" panose="020B0503020204020204" pitchFamily="34" charset="-122"/>
            </a:endParaRPr>
          </a:p>
          <a:p>
            <a:pPr marL="800100" lvl="1" indent="-342900" algn="just">
              <a:spcBef>
                <a:spcPts val="600"/>
              </a:spcBef>
              <a:spcAft>
                <a:spcPts val="600"/>
              </a:spcAft>
              <a:buClr>
                <a:srgbClr val="00AEEE"/>
              </a:buClr>
              <a:buFont typeface="Arial" panose="020B0604020202020204" pitchFamily="34" charset="0"/>
              <a:buChar char="•"/>
              <a:defRPr/>
            </a:pPr>
            <a:r>
              <a:rPr lang="zh-CN" altLang="en-US" sz="1600" kern="0" dirty="0" smtClean="0">
                <a:solidFill>
                  <a:srgbClr val="404040"/>
                </a:solidFill>
                <a:latin typeface="微软雅黑" panose="020B0503020204020204" pitchFamily="34" charset="-122"/>
              </a:rPr>
              <a:t>破产清算企业能否适用企业所得税优惠税率</a:t>
            </a:r>
            <a:endParaRPr lang="en-US" altLang="zh-CN" sz="1600" kern="0" dirty="0" smtClean="0">
              <a:solidFill>
                <a:srgbClr val="404040"/>
              </a:solidFill>
              <a:latin typeface="微软雅黑" panose="020B0503020204020204" pitchFamily="34" charset="-122"/>
            </a:endParaRPr>
          </a:p>
          <a:p>
            <a:pPr marL="1257300" lvl="2" indent="-342900" algn="just">
              <a:spcBef>
                <a:spcPts val="600"/>
              </a:spcBef>
              <a:buClr>
                <a:srgbClr val="00AEEE"/>
              </a:buClr>
              <a:buFont typeface="Wingdings" panose="05000000000000000000" pitchFamily="2" charset="2"/>
              <a:buChar char="ü"/>
              <a:defRPr/>
            </a:pPr>
            <a:r>
              <a:rPr lang="zh-CN" altLang="en-US" sz="1400" kern="0" dirty="0" smtClean="0">
                <a:solidFill>
                  <a:srgbClr val="404040"/>
                </a:solidFill>
                <a:latin typeface="微软雅黑" panose="020B0503020204020204" pitchFamily="34" charset="-122"/>
              </a:rPr>
              <a:t>地方层面</a:t>
            </a:r>
            <a:r>
              <a:rPr lang="zh-CN" altLang="en-US" sz="1400" kern="0" dirty="0">
                <a:solidFill>
                  <a:srgbClr val="404040"/>
                </a:solidFill>
                <a:latin typeface="微软雅黑" panose="020B0503020204020204" pitchFamily="34" charset="-122"/>
              </a:rPr>
              <a:t>：</a:t>
            </a:r>
            <a:endParaRPr lang="en-US" altLang="zh-CN" sz="1400" kern="0" dirty="0">
              <a:solidFill>
                <a:srgbClr val="404040"/>
              </a:solidFill>
              <a:latin typeface="微软雅黑" panose="020B0503020204020204" pitchFamily="34" charset="-122"/>
            </a:endParaRPr>
          </a:p>
          <a:p>
            <a:pPr marL="1714500" lvl="3" indent="-342900" algn="just">
              <a:spcBef>
                <a:spcPts val="600"/>
              </a:spcBef>
              <a:buClr>
                <a:srgbClr val="00AEEE"/>
              </a:buClr>
              <a:buFont typeface="+mj-lt"/>
              <a:buAutoNum type="arabicPeriod"/>
              <a:defRPr/>
            </a:pPr>
            <a:r>
              <a:rPr lang="en-US" altLang="zh-CN" sz="1400" kern="0" dirty="0" smtClean="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关于发布</a:t>
            </a:r>
            <a:r>
              <a:rPr lang="en-US" altLang="zh-CN" sz="1400" kern="0" dirty="0">
                <a:solidFill>
                  <a:srgbClr val="404040"/>
                </a:solidFill>
                <a:latin typeface="微软雅黑" panose="020B0503020204020204" pitchFamily="34" charset="-122"/>
              </a:rPr>
              <a:t>&lt;</a:t>
            </a:r>
            <a:r>
              <a:rPr lang="zh-CN" altLang="en-US" sz="1400" kern="0" dirty="0">
                <a:solidFill>
                  <a:srgbClr val="404040"/>
                </a:solidFill>
                <a:latin typeface="微软雅黑" panose="020B0503020204020204" pitchFamily="34" charset="-122"/>
              </a:rPr>
              <a:t>企业清算环节所得税管理暂行办法</a:t>
            </a:r>
            <a:r>
              <a:rPr lang="en-US" altLang="zh-CN" sz="1400" kern="0" dirty="0">
                <a:solidFill>
                  <a:srgbClr val="404040"/>
                </a:solidFill>
                <a:latin typeface="微软雅黑" panose="020B0503020204020204" pitchFamily="34" charset="-122"/>
              </a:rPr>
              <a:t>&gt;</a:t>
            </a:r>
            <a:r>
              <a:rPr lang="zh-CN" altLang="en-US" sz="1400" kern="0" dirty="0">
                <a:solidFill>
                  <a:srgbClr val="404040"/>
                </a:solidFill>
                <a:latin typeface="微软雅黑" panose="020B0503020204020204" pitchFamily="34" charset="-122"/>
              </a:rPr>
              <a:t>的公告</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天津市国家税务局</a:t>
            </a:r>
            <a:r>
              <a:rPr lang="zh-CN" altLang="en-US" sz="1400" kern="0" dirty="0" smtClean="0">
                <a:solidFill>
                  <a:srgbClr val="404040"/>
                </a:solidFill>
                <a:latin typeface="微软雅黑" panose="020B0503020204020204" pitchFamily="34" charset="-122"/>
              </a:rPr>
              <a:t>、天津市地方税务局</a:t>
            </a:r>
            <a:r>
              <a:rPr lang="zh-CN" altLang="en-US" sz="1400" kern="0" dirty="0">
                <a:solidFill>
                  <a:srgbClr val="404040"/>
                </a:solidFill>
                <a:latin typeface="微软雅黑" panose="020B0503020204020204" pitchFamily="34" charset="-122"/>
              </a:rPr>
              <a:t>公告</a:t>
            </a:r>
            <a:r>
              <a:rPr lang="en-US" altLang="zh-CN" sz="1400" kern="0" dirty="0">
                <a:solidFill>
                  <a:srgbClr val="404040"/>
                </a:solidFill>
                <a:latin typeface="微软雅黑" panose="020B0503020204020204" pitchFamily="34" charset="-122"/>
              </a:rPr>
              <a:t>2016</a:t>
            </a:r>
            <a:r>
              <a:rPr lang="zh-CN" altLang="en-US" sz="1400" kern="0" dirty="0">
                <a:solidFill>
                  <a:srgbClr val="404040"/>
                </a:solidFill>
                <a:latin typeface="微软雅黑" panose="020B0503020204020204" pitchFamily="34" charset="-122"/>
              </a:rPr>
              <a:t>年第</a:t>
            </a:r>
            <a:r>
              <a:rPr lang="en-US" altLang="zh-CN" sz="1400" kern="0" dirty="0">
                <a:solidFill>
                  <a:srgbClr val="404040"/>
                </a:solidFill>
                <a:latin typeface="微软雅黑" panose="020B0503020204020204" pitchFamily="34" charset="-122"/>
              </a:rPr>
              <a:t>19</a:t>
            </a:r>
            <a:r>
              <a:rPr lang="zh-CN" altLang="en-US" sz="1400" kern="0" dirty="0">
                <a:solidFill>
                  <a:srgbClr val="404040"/>
                </a:solidFill>
                <a:latin typeface="微软雅黑" panose="020B0503020204020204" pitchFamily="34" charset="-122"/>
              </a:rPr>
              <a:t>号</a:t>
            </a:r>
            <a:r>
              <a:rPr lang="en-US" altLang="zh-CN" sz="1400" kern="0" dirty="0" smtClean="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第十六条规定，</a:t>
            </a:r>
            <a:r>
              <a:rPr lang="zh-CN" altLang="en-US" sz="1400" b="1" kern="0" dirty="0">
                <a:latin typeface="微软雅黑" panose="020B0503020204020204" pitchFamily="34" charset="-122"/>
              </a:rPr>
              <a:t>企业清算期间不属于正常的生产经营期间</a:t>
            </a:r>
            <a:r>
              <a:rPr lang="zh-CN" altLang="en-US" sz="1400" kern="0" dirty="0">
                <a:solidFill>
                  <a:srgbClr val="404040"/>
                </a:solidFill>
                <a:latin typeface="微软雅黑" panose="020B0503020204020204" pitchFamily="34" charset="-122"/>
              </a:rPr>
              <a:t>，企业清算所得应按照税法规定的</a:t>
            </a:r>
            <a:r>
              <a:rPr lang="en-US" altLang="zh-CN" sz="1400" kern="0" dirty="0">
                <a:solidFill>
                  <a:srgbClr val="404040"/>
                </a:solidFill>
                <a:latin typeface="微软雅黑" panose="020B0503020204020204" pitchFamily="34" charset="-122"/>
              </a:rPr>
              <a:t>25%</a:t>
            </a:r>
            <a:r>
              <a:rPr lang="zh-CN" altLang="en-US" sz="1400" kern="0" dirty="0">
                <a:solidFill>
                  <a:srgbClr val="404040"/>
                </a:solidFill>
                <a:latin typeface="微软雅黑" panose="020B0503020204020204" pitchFamily="34" charset="-122"/>
              </a:rPr>
              <a:t>税率缴纳企业所得税</a:t>
            </a:r>
            <a:r>
              <a:rPr lang="zh-CN" altLang="en-US" sz="1400" kern="0" dirty="0" smtClean="0">
                <a:solidFill>
                  <a:srgbClr val="404040"/>
                </a:solidFill>
                <a:latin typeface="微软雅黑" panose="020B0503020204020204" pitchFamily="34" charset="-122"/>
              </a:rPr>
              <a:t>。</a:t>
            </a:r>
            <a:endParaRPr lang="en-US" altLang="zh-CN" sz="1400" kern="0" dirty="0" smtClean="0">
              <a:solidFill>
                <a:srgbClr val="404040"/>
              </a:solidFill>
              <a:latin typeface="微软雅黑" panose="020B0503020204020204" pitchFamily="34" charset="-122"/>
            </a:endParaRPr>
          </a:p>
          <a:p>
            <a:pPr marL="1714500" lvl="3" indent="-342900" algn="just">
              <a:spcBef>
                <a:spcPts val="600"/>
              </a:spcBef>
              <a:buClr>
                <a:srgbClr val="00AEEE"/>
              </a:buClr>
              <a:buFont typeface="+mj-lt"/>
              <a:buAutoNum type="arabicPeriod"/>
              <a:defRPr/>
            </a:pPr>
            <a:r>
              <a:rPr lang="zh-CN" altLang="en-US" sz="1400" kern="0" dirty="0" smtClean="0">
                <a:solidFill>
                  <a:srgbClr val="404040"/>
                </a:solidFill>
                <a:latin typeface="微软雅黑" panose="020B0503020204020204" pitchFamily="34" charset="-122"/>
              </a:rPr>
              <a:t>福建省税务局于</a:t>
            </a:r>
            <a:r>
              <a:rPr lang="en-US" altLang="zh-CN" sz="1400" kern="0" dirty="0" smtClean="0">
                <a:solidFill>
                  <a:srgbClr val="404040"/>
                </a:solidFill>
                <a:latin typeface="微软雅黑" panose="020B0503020204020204" pitchFamily="34" charset="-122"/>
              </a:rPr>
              <a:t>2020</a:t>
            </a:r>
            <a:r>
              <a:rPr lang="zh-CN" altLang="en-US" sz="1400" kern="0" dirty="0" smtClean="0">
                <a:solidFill>
                  <a:srgbClr val="404040"/>
                </a:solidFill>
                <a:latin typeface="微软雅黑" panose="020B0503020204020204" pitchFamily="34" charset="-122"/>
              </a:rPr>
              <a:t>年</a:t>
            </a:r>
            <a:r>
              <a:rPr lang="en-US" altLang="zh-CN" sz="1400" kern="0" dirty="0" smtClean="0">
                <a:solidFill>
                  <a:srgbClr val="404040"/>
                </a:solidFill>
                <a:latin typeface="微软雅黑" panose="020B0503020204020204" pitchFamily="34" charset="-122"/>
              </a:rPr>
              <a:t>08</a:t>
            </a:r>
            <a:r>
              <a:rPr lang="zh-CN" altLang="en-US" sz="1400" kern="0" dirty="0" smtClean="0">
                <a:solidFill>
                  <a:srgbClr val="404040"/>
                </a:solidFill>
                <a:latin typeface="微软雅黑" panose="020B0503020204020204" pitchFamily="34" charset="-122"/>
              </a:rPr>
              <a:t>月</a:t>
            </a:r>
            <a:r>
              <a:rPr lang="en-US" altLang="zh-CN" sz="1400" kern="0" dirty="0" smtClean="0">
                <a:solidFill>
                  <a:srgbClr val="404040"/>
                </a:solidFill>
                <a:latin typeface="微软雅黑" panose="020B0503020204020204" pitchFamily="34" charset="-122"/>
              </a:rPr>
              <a:t>04</a:t>
            </a:r>
            <a:r>
              <a:rPr lang="zh-CN" altLang="en-US" sz="1400" kern="0" dirty="0">
                <a:solidFill>
                  <a:srgbClr val="404040"/>
                </a:solidFill>
                <a:latin typeface="微软雅黑" panose="020B0503020204020204" pitchFamily="34" charset="-122"/>
              </a:rPr>
              <a:t>日在网上</a:t>
            </a:r>
            <a:r>
              <a:rPr lang="zh-CN" altLang="en-US" sz="1400" kern="0" dirty="0" smtClean="0">
                <a:solidFill>
                  <a:srgbClr val="404040"/>
                </a:solidFill>
                <a:latin typeface="微软雅黑" panose="020B0503020204020204" pitchFamily="34" charset="-122"/>
              </a:rPr>
              <a:t>就该问题进行</a:t>
            </a:r>
            <a:r>
              <a:rPr lang="zh-CN" altLang="en-US" sz="1400" kern="0" dirty="0">
                <a:solidFill>
                  <a:srgbClr val="404040"/>
                </a:solidFill>
                <a:latin typeface="微软雅黑" panose="020B0503020204020204" pitchFamily="34" charset="-122"/>
              </a:rPr>
              <a:t>了答复，一般来讲，</a:t>
            </a:r>
            <a:r>
              <a:rPr lang="zh-CN" altLang="en-US" sz="1400" b="1" kern="0" dirty="0">
                <a:latin typeface="微软雅黑" panose="020B0503020204020204" pitchFamily="34" charset="-122"/>
              </a:rPr>
              <a:t>企业清算期间</a:t>
            </a:r>
            <a:r>
              <a:rPr lang="zh-CN" altLang="en-US" sz="1400" kern="0" dirty="0">
                <a:solidFill>
                  <a:srgbClr val="404040"/>
                </a:solidFill>
                <a:latin typeface="微软雅黑" panose="020B0503020204020204" pitchFamily="34" charset="-122"/>
              </a:rPr>
              <a:t>，正常的生产经营一般都已停止，</a:t>
            </a:r>
            <a:r>
              <a:rPr lang="zh-CN" altLang="en-US" sz="1400" b="1" kern="0" dirty="0">
                <a:latin typeface="微软雅黑" panose="020B0503020204020204" pitchFamily="34" charset="-122"/>
              </a:rPr>
              <a:t>企业取得的所得已是非正常的生产经营所得</a:t>
            </a:r>
            <a:r>
              <a:rPr lang="zh-CN" altLang="en-US" sz="1400" kern="0" dirty="0">
                <a:latin typeface="微软雅黑" panose="020B0503020204020204" pitchFamily="34" charset="-122"/>
              </a:rPr>
              <a:t>，</a:t>
            </a:r>
            <a:r>
              <a:rPr lang="zh-CN" altLang="en-US" sz="1400" b="1" kern="0" dirty="0">
                <a:latin typeface="微软雅黑" panose="020B0503020204020204" pitchFamily="34" charset="-122"/>
              </a:rPr>
              <a:t>企业所得税优惠政策的适用对象已不存在</a:t>
            </a:r>
            <a:r>
              <a:rPr lang="zh-CN" altLang="en-US" sz="1400" kern="0" dirty="0">
                <a:solidFill>
                  <a:srgbClr val="404040"/>
                </a:solidFill>
                <a:latin typeface="微软雅黑" panose="020B0503020204020204" pitchFamily="34" charset="-122"/>
              </a:rPr>
              <a:t>，企业应就清算所得按所得税法规定的法定税率缴纳企业所得税</a:t>
            </a:r>
            <a:r>
              <a:rPr lang="zh-CN" altLang="en-US" sz="1400" kern="0" dirty="0" smtClean="0">
                <a:solidFill>
                  <a:srgbClr val="404040"/>
                </a:solidFill>
                <a:latin typeface="微软雅黑" panose="020B0503020204020204" pitchFamily="34" charset="-122"/>
              </a:rPr>
              <a:t>。因此</a:t>
            </a:r>
            <a:r>
              <a:rPr lang="zh-CN" altLang="en-US" sz="1400" kern="0" dirty="0">
                <a:solidFill>
                  <a:srgbClr val="404040"/>
                </a:solidFill>
                <a:latin typeface="微软雅黑" panose="020B0503020204020204" pitchFamily="34" charset="-122"/>
              </a:rPr>
              <a:t>，企业清算所得不适用所得税法所规定的优惠税率以及过渡期优惠税率</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不能享受小型微利企业所得税优惠</a:t>
            </a:r>
            <a:r>
              <a:rPr lang="en-US" altLang="zh-CN" sz="1400" kern="0" dirty="0">
                <a:solidFill>
                  <a:srgbClr val="404040"/>
                </a:solidFill>
                <a:latin typeface="微软雅黑" panose="020B0503020204020204" pitchFamily="34" charset="-122"/>
              </a:rPr>
              <a:t>)</a:t>
            </a:r>
            <a:r>
              <a:rPr lang="zh-CN" altLang="en-US" sz="1400" kern="0" dirty="0" smtClean="0">
                <a:solidFill>
                  <a:srgbClr val="404040"/>
                </a:solidFill>
                <a:latin typeface="微软雅黑" panose="020B0503020204020204" pitchFamily="34" charset="-122"/>
              </a:rPr>
              <a:t>。</a:t>
            </a:r>
            <a:r>
              <a:rPr lang="zh-CN" altLang="en-US" sz="1400" b="1" kern="0" dirty="0" smtClean="0">
                <a:latin typeface="微软雅黑" panose="020B0503020204020204" pitchFamily="34" charset="-122"/>
              </a:rPr>
              <a:t>但是</a:t>
            </a:r>
            <a:r>
              <a:rPr lang="zh-CN" altLang="en-US" sz="1400" b="1" kern="0" dirty="0">
                <a:latin typeface="微软雅黑" panose="020B0503020204020204" pitchFamily="34" charset="-122"/>
              </a:rPr>
              <a:t>，企业在经营期的经营或投资行为，为企业在清算期所带来的所得，应该仍然适用相关优惠政策</a:t>
            </a:r>
            <a:r>
              <a:rPr lang="zh-CN" altLang="en-US" sz="1400" kern="0" dirty="0" smtClean="0">
                <a:solidFill>
                  <a:srgbClr val="404040"/>
                </a:solidFill>
                <a:latin typeface="微软雅黑" panose="020B0503020204020204" pitchFamily="34" charset="-122"/>
              </a:rPr>
              <a:t>。</a:t>
            </a:r>
            <a:endParaRPr lang="en-US" altLang="zh-CN" sz="1400" kern="0" dirty="0" smtClean="0">
              <a:solidFill>
                <a:srgbClr val="404040"/>
              </a:solidFill>
              <a:latin typeface="微软雅黑" panose="020B0503020204020204" pitchFamily="34" charset="-122"/>
            </a:endParaRPr>
          </a:p>
          <a:p>
            <a:pPr marL="1257300" lvl="2" indent="-342900" algn="just">
              <a:spcBef>
                <a:spcPts val="1200"/>
              </a:spcBef>
              <a:spcAft>
                <a:spcPts val="600"/>
              </a:spcAft>
              <a:buClr>
                <a:srgbClr val="00AEEE"/>
              </a:buClr>
              <a:buFont typeface="Wingdings" panose="05000000000000000000" pitchFamily="2" charset="2"/>
              <a:buChar char="ü"/>
              <a:defRPr/>
            </a:pPr>
            <a:r>
              <a:rPr lang="zh-CN" altLang="en-US" sz="1400" kern="0" dirty="0" smtClean="0">
                <a:solidFill>
                  <a:srgbClr val="404040"/>
                </a:solidFill>
                <a:latin typeface="微软雅黑" panose="020B0503020204020204" pitchFamily="34" charset="-122"/>
              </a:rPr>
              <a:t>国家层面尚未对此问题作出明确规定，需要根据各地税务机关适用的口径具体判断。</a:t>
            </a:r>
            <a:endParaRPr lang="en-US" altLang="zh-CN" sz="1400" kern="0" dirty="0" smtClean="0">
              <a:solidFill>
                <a:srgbClr val="404040"/>
              </a:solidFill>
              <a:latin typeface="微软雅黑" panose="020B0503020204020204" pitchFamily="34" charset="-122"/>
            </a:endParaRPr>
          </a:p>
        </p:txBody>
      </p:sp>
    </p:spTree>
    <p:extLst>
      <p:ext uri="{BB962C8B-B14F-4D97-AF65-F5344CB8AC3E}">
        <p14:creationId xmlns:p14="http://schemas.microsoft.com/office/powerpoint/2010/main" val="25798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63</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6" name="灯片编号占位符 2"/>
          <p:cNvSpPr txBox="1">
            <a:spLocks/>
          </p:cNvSpPr>
          <p:nvPr/>
        </p:nvSpPr>
        <p:spPr>
          <a:xfrm>
            <a:off x="8514012" y="6426000"/>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63</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00" name="文本框 199"/>
          <p:cNvSpPr txBox="1"/>
          <p:nvPr/>
        </p:nvSpPr>
        <p:spPr>
          <a:xfrm>
            <a:off x="157582" y="925990"/>
            <a:ext cx="8986418" cy="707886"/>
          </a:xfrm>
          <a:prstGeom prst="rect">
            <a:avLst/>
          </a:prstGeom>
          <a:noFill/>
        </p:spPr>
        <p:txBody>
          <a:bodyPr wrap="square" rtlCol="0">
            <a:spAutoFit/>
          </a:bodyPr>
          <a:lstStyle/>
          <a:p>
            <a:pPr>
              <a:defRPr/>
            </a:pPr>
            <a:r>
              <a:rPr lang="zh-CN" altLang="en-US" sz="4000" b="1" dirty="0" smtClean="0">
                <a:solidFill>
                  <a:srgbClr val="00AEEE"/>
                </a:solidFill>
                <a:latin typeface="微软雅黑" panose="020B0503020204020204" pitchFamily="34" charset="-122"/>
                <a:ea typeface="微软雅黑" panose="020B0503020204020204" pitchFamily="34" charset="-122"/>
                <a:sym typeface="+mn-lt"/>
              </a:rPr>
              <a:t>企业清算所得税的计算</a:t>
            </a:r>
            <a:endParaRPr lang="zh-CN" altLang="en-US" sz="4000" b="1" dirty="0">
              <a:solidFill>
                <a:srgbClr val="00AEEE"/>
              </a:solidFill>
              <a:latin typeface="微软雅黑" panose="020B0503020204020204" pitchFamily="34" charset="-122"/>
              <a:ea typeface="微软雅黑" panose="020B0503020204020204" pitchFamily="34" charset="-122"/>
              <a:sym typeface="+mn-lt"/>
            </a:endParaRPr>
          </a:p>
        </p:txBody>
      </p:sp>
      <p:grpSp>
        <p:nvGrpSpPr>
          <p:cNvPr id="14" name="组合 13"/>
          <p:cNvGrpSpPr/>
          <p:nvPr/>
        </p:nvGrpSpPr>
        <p:grpSpPr>
          <a:xfrm>
            <a:off x="157583" y="324334"/>
            <a:ext cx="8163791" cy="513802"/>
            <a:chOff x="422694" y="411418"/>
            <a:chExt cx="6467747" cy="342376"/>
          </a:xfrm>
        </p:grpSpPr>
        <p:sp>
          <p:nvSpPr>
            <p:cNvPr id="15" name="矩形 14"/>
            <p:cNvSpPr/>
            <p:nvPr/>
          </p:nvSpPr>
          <p:spPr>
            <a:xfrm>
              <a:off x="581457" y="411418"/>
              <a:ext cx="6307520" cy="308901"/>
            </a:xfrm>
            <a:prstGeom prst="rect">
              <a:avLst/>
            </a:prstGeom>
            <a:solidFill>
              <a:schemeClr val="tx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dirty="0">
                <a:solidFill>
                  <a:srgbClr val="FF0000"/>
                </a:solidFill>
              </a:endParaRPr>
            </a:p>
          </p:txBody>
        </p:sp>
        <p:sp>
          <p:nvSpPr>
            <p:cNvPr id="16" name="矩形 15"/>
            <p:cNvSpPr/>
            <p:nvPr/>
          </p:nvSpPr>
          <p:spPr>
            <a:xfrm>
              <a:off x="791636" y="417998"/>
              <a:ext cx="1273120" cy="290962"/>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问题产生的根源</a:t>
              </a:r>
            </a:p>
          </p:txBody>
        </p:sp>
        <p:sp>
          <p:nvSpPr>
            <p:cNvPr id="17" name="矩形 16"/>
            <p:cNvSpPr/>
            <p:nvPr/>
          </p:nvSpPr>
          <p:spPr>
            <a:xfrm>
              <a:off x="2179142" y="414449"/>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破产程序启动前</a:t>
              </a:r>
            </a:p>
          </p:txBody>
        </p:sp>
        <p:sp>
          <p:nvSpPr>
            <p:cNvPr id="18" name="矩形 17"/>
            <p:cNvSpPr/>
            <p:nvPr/>
          </p:nvSpPr>
          <p:spPr>
            <a:xfrm>
              <a:off x="4591252"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破产重整</a:t>
              </a:r>
              <a:endParaRPr lang="zh-CN" altLang="en-US" sz="1400" dirty="0">
                <a:solidFill>
                  <a:schemeClr val="tx1"/>
                </a:solidFill>
              </a:endParaRPr>
            </a:p>
          </p:txBody>
        </p:sp>
        <p:sp>
          <p:nvSpPr>
            <p:cNvPr id="19" name="矩形 18"/>
            <p:cNvSpPr/>
            <p:nvPr/>
          </p:nvSpPr>
          <p:spPr>
            <a:xfrm>
              <a:off x="5740114"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solidFill>
                    <a:schemeClr val="tx1"/>
                  </a:solidFill>
                </a:rPr>
                <a:t>破产清算</a:t>
              </a:r>
              <a:endParaRPr lang="zh-CN" altLang="en-US" sz="1400" b="1" dirty="0">
                <a:solidFill>
                  <a:schemeClr val="tx1"/>
                </a:solidFill>
              </a:endParaRPr>
            </a:p>
          </p:txBody>
        </p:sp>
        <p:sp>
          <p:nvSpPr>
            <p:cNvPr id="20" name="矩形 19"/>
            <p:cNvSpPr/>
            <p:nvPr/>
          </p:nvSpPr>
          <p:spPr>
            <a:xfrm>
              <a:off x="5738649" y="708075"/>
              <a:ext cx="1151792" cy="45719"/>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1" name="矩形 20"/>
            <p:cNvSpPr/>
            <p:nvPr/>
          </p:nvSpPr>
          <p:spPr>
            <a:xfrm>
              <a:off x="422694" y="411418"/>
              <a:ext cx="158762" cy="31287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2" name="矩形 21"/>
            <p:cNvSpPr/>
            <p:nvPr/>
          </p:nvSpPr>
          <p:spPr>
            <a:xfrm>
              <a:off x="3442390" y="414301"/>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破产裁定受理后</a:t>
              </a:r>
              <a:endParaRPr lang="zh-CN" altLang="en-US" sz="1400" dirty="0">
                <a:solidFill>
                  <a:schemeClr val="tx1"/>
                </a:solidFill>
              </a:endParaRPr>
            </a:p>
          </p:txBody>
        </p:sp>
      </p:grpSp>
      <p:sp>
        <p:nvSpPr>
          <p:cNvPr id="23" name="矩形 22"/>
          <p:cNvSpPr/>
          <p:nvPr/>
        </p:nvSpPr>
        <p:spPr>
          <a:xfrm>
            <a:off x="257780" y="1686257"/>
            <a:ext cx="8591366" cy="3876722"/>
          </a:xfrm>
          <a:prstGeom prst="rect">
            <a:avLst/>
          </a:prstGeom>
          <a:noFill/>
          <a:ln w="25400" cap="flat" cmpd="sng" algn="ctr">
            <a:solidFill>
              <a:srgbClr val="00AEEE"/>
            </a:solidFill>
            <a:prstDash val="solid"/>
          </a:ln>
          <a:effectLst/>
        </p:spPr>
        <p:txBody>
          <a:bodyPr rtlCol="0" anchor="ctr"/>
          <a:lstStyle/>
          <a:p>
            <a:pPr marL="342900" indent="-342900" algn="just">
              <a:lnSpc>
                <a:spcPct val="150000"/>
              </a:lnSpc>
              <a:spcBef>
                <a:spcPts val="1200"/>
              </a:spcBef>
              <a:spcAft>
                <a:spcPts val="1200"/>
              </a:spcAft>
              <a:buClr>
                <a:srgbClr val="00AEEE"/>
              </a:buClr>
              <a:buFont typeface="Wingdings" panose="05000000000000000000" pitchFamily="2" charset="2"/>
              <a:buChar char="Ø"/>
              <a:defRPr/>
            </a:pPr>
            <a:r>
              <a:rPr lang="zh-CN" altLang="en-US" sz="2000" kern="0" dirty="0" smtClean="0">
                <a:solidFill>
                  <a:srgbClr val="404040"/>
                </a:solidFill>
                <a:latin typeface="微软雅黑" panose="020B0503020204020204" pitchFamily="34" charset="-122"/>
              </a:rPr>
              <a:t>负债清偿损益计算的循环困境</a:t>
            </a:r>
            <a:endParaRPr lang="en-US" altLang="zh-CN" sz="2000" kern="0" dirty="0" smtClean="0">
              <a:solidFill>
                <a:srgbClr val="404040"/>
              </a:solidFill>
              <a:latin typeface="微软雅黑" panose="020B0503020204020204" pitchFamily="34" charset="-122"/>
            </a:endParaRPr>
          </a:p>
          <a:p>
            <a:pPr marL="800100" lvl="1" indent="-342900" algn="just">
              <a:lnSpc>
                <a:spcPct val="150000"/>
              </a:lnSpc>
              <a:spcBef>
                <a:spcPts val="1200"/>
              </a:spcBef>
              <a:spcAft>
                <a:spcPts val="1200"/>
              </a:spcAft>
              <a:buClr>
                <a:srgbClr val="00AEEE"/>
              </a:buClr>
              <a:buFont typeface="Arial" panose="020B0604020202020204" pitchFamily="34" charset="0"/>
              <a:buChar char="•"/>
              <a:defRPr/>
            </a:pPr>
            <a:r>
              <a:rPr lang="zh-CN" altLang="en-US" sz="1400" kern="0" dirty="0" smtClean="0">
                <a:solidFill>
                  <a:srgbClr val="404040"/>
                </a:solidFill>
                <a:latin typeface="微软雅黑" panose="020B0503020204020204" pitchFamily="34" charset="-122"/>
              </a:rPr>
              <a:t>在</a:t>
            </a:r>
            <a:r>
              <a:rPr lang="zh-CN" altLang="en-US" sz="1400" kern="0" dirty="0">
                <a:solidFill>
                  <a:srgbClr val="404040"/>
                </a:solidFill>
                <a:latin typeface="微软雅黑" panose="020B0503020204020204" pitchFamily="34" charset="-122"/>
              </a:rPr>
              <a:t>企业清算所得税</a:t>
            </a:r>
            <a:r>
              <a:rPr lang="zh-CN" altLang="en-US" sz="1400" kern="0" dirty="0" smtClean="0">
                <a:solidFill>
                  <a:srgbClr val="404040"/>
                </a:solidFill>
                <a:latin typeface="微软雅黑" panose="020B0503020204020204" pitchFamily="34" charset="-122"/>
              </a:rPr>
              <a:t>上，“</a:t>
            </a:r>
            <a:r>
              <a:rPr lang="zh-CN" altLang="en-US" sz="1400" kern="0" dirty="0">
                <a:solidFill>
                  <a:srgbClr val="404040"/>
                </a:solidFill>
                <a:latin typeface="微软雅黑" panose="020B0503020204020204" pitchFamily="34" charset="-122"/>
              </a:rPr>
              <a:t>无法偿付的应付款项”和</a:t>
            </a:r>
            <a:r>
              <a:rPr lang="zh-CN" altLang="en-US" sz="1400" kern="0" dirty="0" smtClean="0">
                <a:solidFill>
                  <a:srgbClr val="404040"/>
                </a:solidFill>
                <a:latin typeface="微软雅黑" panose="020B0503020204020204" pitchFamily="34" charset="-122"/>
              </a:rPr>
              <a:t>“债务重组收</a:t>
            </a:r>
            <a:r>
              <a:rPr lang="zh-CN" altLang="en-US" sz="1400" kern="0" dirty="0">
                <a:solidFill>
                  <a:srgbClr val="404040"/>
                </a:solidFill>
                <a:latin typeface="微软雅黑" panose="020B0503020204020204" pitchFamily="34" charset="-122"/>
              </a:rPr>
              <a:t>入</a:t>
            </a:r>
            <a:r>
              <a:rPr lang="zh-CN" altLang="en-US" sz="1400" kern="0" dirty="0" smtClean="0">
                <a:solidFill>
                  <a:srgbClr val="404040"/>
                </a:solidFill>
                <a:latin typeface="微软雅黑" panose="020B0503020204020204" pitchFamily="34" charset="-122"/>
              </a:rPr>
              <a:t>”两种</a:t>
            </a:r>
            <a:r>
              <a:rPr lang="zh-CN" altLang="en-US" sz="1400" kern="0" dirty="0">
                <a:solidFill>
                  <a:srgbClr val="404040"/>
                </a:solidFill>
                <a:latin typeface="微软雅黑" panose="020B0503020204020204" pitchFamily="34" charset="-122"/>
              </a:rPr>
              <a:t>业务一般被称为负债清偿</a:t>
            </a:r>
            <a:r>
              <a:rPr lang="zh-CN" altLang="en-US" sz="1400" kern="0" dirty="0" smtClean="0">
                <a:solidFill>
                  <a:srgbClr val="404040"/>
                </a:solidFill>
                <a:latin typeface="微软雅黑" panose="020B0503020204020204" pitchFamily="34" charset="-122"/>
              </a:rPr>
              <a:t>损益，其</a:t>
            </a:r>
            <a:r>
              <a:rPr lang="zh-CN" altLang="en-US" sz="1400" kern="0" dirty="0">
                <a:solidFill>
                  <a:srgbClr val="404040"/>
                </a:solidFill>
                <a:latin typeface="微软雅黑" panose="020B0503020204020204" pitchFamily="34" charset="-122"/>
              </a:rPr>
              <a:t>是指</a:t>
            </a:r>
            <a:r>
              <a:rPr lang="zh-CN" altLang="en-US" sz="1400" kern="0" dirty="0" smtClean="0">
                <a:solidFill>
                  <a:srgbClr val="404040"/>
                </a:solidFill>
                <a:latin typeface="微软雅黑" panose="020B0503020204020204" pitchFamily="34" charset="-122"/>
              </a:rPr>
              <a:t>企业全部</a:t>
            </a:r>
            <a:r>
              <a:rPr lang="zh-CN" altLang="en-US" sz="1400" kern="0" dirty="0">
                <a:solidFill>
                  <a:srgbClr val="404040"/>
                </a:solidFill>
                <a:latin typeface="微软雅黑" panose="020B0503020204020204" pitchFamily="34" charset="-122"/>
              </a:rPr>
              <a:t>负债按计税基础减除其清偿金额后的</a:t>
            </a:r>
            <a:r>
              <a:rPr lang="zh-CN" altLang="en-US" sz="1400" kern="0" dirty="0" smtClean="0">
                <a:solidFill>
                  <a:srgbClr val="404040"/>
                </a:solidFill>
                <a:latin typeface="微软雅黑" panose="020B0503020204020204" pitchFamily="34" charset="-122"/>
              </a:rPr>
              <a:t>余额，都</a:t>
            </a:r>
            <a:r>
              <a:rPr lang="zh-CN" altLang="en-US" sz="1400" kern="0" dirty="0">
                <a:solidFill>
                  <a:srgbClr val="404040"/>
                </a:solidFill>
                <a:latin typeface="微软雅黑" panose="020B0503020204020204" pitchFamily="34" charset="-122"/>
              </a:rPr>
              <a:t>应计入收入总额，</a:t>
            </a:r>
            <a:r>
              <a:rPr lang="zh-CN" altLang="en-US" sz="1400" kern="0" dirty="0" smtClean="0">
                <a:solidFill>
                  <a:srgbClr val="404040"/>
                </a:solidFill>
                <a:latin typeface="微软雅黑" panose="020B0503020204020204" pitchFamily="34" charset="-122"/>
              </a:rPr>
              <a:t>但</a:t>
            </a:r>
            <a:r>
              <a:rPr lang="zh-CN" altLang="en-US" sz="1400" kern="0" dirty="0">
                <a:solidFill>
                  <a:srgbClr val="404040"/>
                </a:solidFill>
                <a:latin typeface="微软雅黑" panose="020B0503020204020204" pitchFamily="34" charset="-122"/>
              </a:rPr>
              <a:t>如果过于纠结于并入</a:t>
            </a:r>
            <a:r>
              <a:rPr lang="zh-CN" altLang="en-US" sz="1400" kern="0" dirty="0" smtClean="0">
                <a:solidFill>
                  <a:srgbClr val="404040"/>
                </a:solidFill>
                <a:latin typeface="微软雅黑" panose="020B0503020204020204" pitchFamily="34" charset="-122"/>
              </a:rPr>
              <a:t>所得，可能</a:t>
            </a:r>
            <a:r>
              <a:rPr lang="zh-CN" altLang="en-US" sz="1400" kern="0" dirty="0">
                <a:solidFill>
                  <a:srgbClr val="404040"/>
                </a:solidFill>
                <a:latin typeface="微软雅黑" panose="020B0503020204020204" pitchFamily="34" charset="-122"/>
              </a:rPr>
              <a:t>陷入计算上</a:t>
            </a:r>
            <a:r>
              <a:rPr lang="zh-CN" altLang="en-US" sz="1400" kern="0" dirty="0">
                <a:latin typeface="微软雅黑" panose="020B0503020204020204" pitchFamily="34" charset="-122"/>
              </a:rPr>
              <a:t>的</a:t>
            </a:r>
            <a:r>
              <a:rPr lang="zh-CN" altLang="en-US" sz="1400" kern="0" dirty="0" smtClean="0">
                <a:latin typeface="微软雅黑" panose="020B0503020204020204" pitchFamily="34" charset="-122"/>
              </a:rPr>
              <a:t>循环困境</a:t>
            </a:r>
            <a:r>
              <a:rPr lang="zh-CN" altLang="en-US" sz="1400" kern="0" dirty="0" smtClean="0">
                <a:solidFill>
                  <a:srgbClr val="404040"/>
                </a:solidFill>
                <a:latin typeface="微软雅黑" panose="020B0503020204020204" pitchFamily="34" charset="-122"/>
              </a:rPr>
              <a:t>。</a:t>
            </a:r>
            <a:endParaRPr lang="en-US" altLang="zh-CN" sz="1400" kern="0" dirty="0" smtClean="0">
              <a:solidFill>
                <a:srgbClr val="404040"/>
              </a:solidFill>
              <a:latin typeface="微软雅黑" panose="020B0503020204020204" pitchFamily="34" charset="-122"/>
            </a:endParaRPr>
          </a:p>
          <a:p>
            <a:pPr marL="800100" lvl="1" indent="-342900" algn="just">
              <a:lnSpc>
                <a:spcPct val="150000"/>
              </a:lnSpc>
              <a:spcBef>
                <a:spcPts val="1200"/>
              </a:spcBef>
              <a:spcAft>
                <a:spcPts val="1200"/>
              </a:spcAft>
              <a:buClr>
                <a:srgbClr val="00AEEE"/>
              </a:buClr>
              <a:buFont typeface="Arial" panose="020B0604020202020204" pitchFamily="34" charset="0"/>
              <a:buChar char="•"/>
              <a:defRPr/>
            </a:pPr>
            <a:r>
              <a:rPr lang="zh-CN" altLang="en-US" sz="1400" kern="0" dirty="0">
                <a:solidFill>
                  <a:srgbClr val="404040"/>
                </a:solidFill>
                <a:latin typeface="微软雅黑" panose="020B0503020204020204" pitchFamily="34" charset="-122"/>
              </a:rPr>
              <a:t>关于这个循环</a:t>
            </a:r>
            <a:r>
              <a:rPr lang="zh-CN" altLang="en-US" sz="1400" kern="0" dirty="0" smtClean="0">
                <a:solidFill>
                  <a:srgbClr val="404040"/>
                </a:solidFill>
                <a:latin typeface="微软雅黑" panose="020B0503020204020204" pitchFamily="34" charset="-122"/>
              </a:rPr>
              <a:t>困境，</a:t>
            </a:r>
            <a:r>
              <a:rPr lang="en-US" altLang="zh-CN" sz="1400" kern="0" dirty="0" smtClean="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天津市国家税务局</a:t>
            </a:r>
            <a:r>
              <a:rPr lang="zh-CN" altLang="en-US" sz="1400" kern="0" dirty="0" smtClean="0">
                <a:solidFill>
                  <a:srgbClr val="404040"/>
                </a:solidFill>
                <a:latin typeface="微软雅黑" panose="020B0503020204020204" pitchFamily="34" charset="-122"/>
              </a:rPr>
              <a:t>、天津市地方税务局</a:t>
            </a:r>
            <a:r>
              <a:rPr lang="zh-CN" altLang="en-US" sz="1400" kern="0" dirty="0">
                <a:solidFill>
                  <a:srgbClr val="404040"/>
                </a:solidFill>
                <a:latin typeface="微软雅黑" panose="020B0503020204020204" pitchFamily="34" charset="-122"/>
              </a:rPr>
              <a:t>公告</a:t>
            </a:r>
            <a:r>
              <a:rPr lang="en-US" altLang="zh-CN" sz="1400" kern="0" dirty="0">
                <a:solidFill>
                  <a:srgbClr val="404040"/>
                </a:solidFill>
                <a:latin typeface="微软雅黑" panose="020B0503020204020204" pitchFamily="34" charset="-122"/>
              </a:rPr>
              <a:t>2016</a:t>
            </a:r>
            <a:r>
              <a:rPr lang="zh-CN" altLang="en-US" sz="1400" kern="0" dirty="0">
                <a:solidFill>
                  <a:srgbClr val="404040"/>
                </a:solidFill>
                <a:latin typeface="微软雅黑" panose="020B0503020204020204" pitchFamily="34" charset="-122"/>
              </a:rPr>
              <a:t>年第</a:t>
            </a:r>
            <a:r>
              <a:rPr lang="en-US" altLang="zh-CN" sz="1400" kern="0" dirty="0">
                <a:solidFill>
                  <a:srgbClr val="404040"/>
                </a:solidFill>
                <a:latin typeface="微软雅黑" panose="020B0503020204020204" pitchFamily="34" charset="-122"/>
              </a:rPr>
              <a:t>19</a:t>
            </a:r>
            <a:r>
              <a:rPr lang="zh-CN" altLang="en-US" sz="1400" kern="0" dirty="0">
                <a:solidFill>
                  <a:srgbClr val="404040"/>
                </a:solidFill>
                <a:latin typeface="微软雅黑" panose="020B0503020204020204" pitchFamily="34" charset="-122"/>
              </a:rPr>
              <a:t>号</a:t>
            </a:r>
            <a:r>
              <a:rPr lang="en-US" altLang="zh-CN" sz="1400" kern="0" dirty="0">
                <a:solidFill>
                  <a:srgbClr val="404040"/>
                </a:solidFill>
                <a:latin typeface="微软雅黑" panose="020B0503020204020204" pitchFamily="34" charset="-122"/>
              </a:rPr>
              <a:t>) </a:t>
            </a:r>
            <a:r>
              <a:rPr lang="en-US" altLang="zh-CN" sz="1400" kern="0" dirty="0" smtClean="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关于发布</a:t>
            </a:r>
            <a:r>
              <a:rPr lang="en-US" altLang="zh-CN" sz="1400" kern="0" dirty="0">
                <a:solidFill>
                  <a:srgbClr val="404040"/>
                </a:solidFill>
                <a:latin typeface="微软雅黑" panose="020B0503020204020204" pitchFamily="34" charset="-122"/>
              </a:rPr>
              <a:t>&lt;</a:t>
            </a:r>
            <a:r>
              <a:rPr lang="zh-CN" altLang="en-US" sz="1400" kern="0" dirty="0">
                <a:solidFill>
                  <a:srgbClr val="404040"/>
                </a:solidFill>
                <a:latin typeface="微软雅黑" panose="020B0503020204020204" pitchFamily="34" charset="-122"/>
              </a:rPr>
              <a:t>企业清算环节所得税管理暂行办法</a:t>
            </a:r>
            <a:r>
              <a:rPr lang="en-US" altLang="zh-CN" sz="1400" kern="0" dirty="0">
                <a:solidFill>
                  <a:srgbClr val="404040"/>
                </a:solidFill>
                <a:latin typeface="微软雅黑" panose="020B0503020204020204" pitchFamily="34" charset="-122"/>
              </a:rPr>
              <a:t>&gt;</a:t>
            </a:r>
            <a:r>
              <a:rPr lang="zh-CN" altLang="en-US" sz="1400" kern="0" dirty="0">
                <a:solidFill>
                  <a:srgbClr val="404040"/>
                </a:solidFill>
                <a:latin typeface="微软雅黑" panose="020B0503020204020204" pitchFamily="34" charset="-122"/>
              </a:rPr>
              <a:t>的</a:t>
            </a:r>
            <a:r>
              <a:rPr lang="zh-CN" altLang="en-US" sz="1400" kern="0" dirty="0" smtClean="0">
                <a:solidFill>
                  <a:srgbClr val="404040"/>
                </a:solidFill>
                <a:latin typeface="微软雅黑" panose="020B0503020204020204" pitchFamily="34" charset="-122"/>
              </a:rPr>
              <a:t>公告</a:t>
            </a:r>
            <a:r>
              <a:rPr lang="en-US" altLang="zh-CN" sz="1400" kern="0" dirty="0" smtClean="0">
                <a:solidFill>
                  <a:srgbClr val="404040"/>
                </a:solidFill>
                <a:latin typeface="微软雅黑" panose="020B0503020204020204" pitchFamily="34" charset="-122"/>
              </a:rPr>
              <a:t>》</a:t>
            </a:r>
            <a:r>
              <a:rPr lang="zh-CN" altLang="en-US" sz="1400" kern="0" dirty="0" smtClean="0">
                <a:solidFill>
                  <a:srgbClr val="404040"/>
                </a:solidFill>
                <a:latin typeface="微软雅黑" panose="020B0503020204020204" pitchFamily="34" charset="-122"/>
              </a:rPr>
              <a:t>明确了：企业</a:t>
            </a:r>
            <a:r>
              <a:rPr lang="zh-CN" altLang="en-US" sz="1400" kern="0" dirty="0">
                <a:solidFill>
                  <a:srgbClr val="404040"/>
                </a:solidFill>
                <a:latin typeface="微软雅黑" panose="020B0503020204020204" pitchFamily="34" charset="-122"/>
              </a:rPr>
              <a:t>清算期间确定的不需支付的应付</a:t>
            </a:r>
            <a:r>
              <a:rPr lang="zh-CN" altLang="en-US" sz="1400" kern="0" dirty="0" smtClean="0">
                <a:solidFill>
                  <a:srgbClr val="404040"/>
                </a:solidFill>
                <a:latin typeface="微软雅黑" panose="020B0503020204020204" pitchFamily="34" charset="-122"/>
              </a:rPr>
              <a:t>款项，需</a:t>
            </a:r>
            <a:r>
              <a:rPr lang="zh-CN" altLang="en-US" sz="1400" kern="0" dirty="0">
                <a:solidFill>
                  <a:srgbClr val="404040"/>
                </a:solidFill>
                <a:latin typeface="微软雅黑" panose="020B0503020204020204" pitchFamily="34" charset="-122"/>
              </a:rPr>
              <a:t>并入清算所得</a:t>
            </a:r>
            <a:r>
              <a:rPr lang="zh-CN" altLang="en-US" sz="1400" kern="0" dirty="0" smtClean="0">
                <a:solidFill>
                  <a:srgbClr val="404040"/>
                </a:solidFill>
                <a:latin typeface="微软雅黑" panose="020B0503020204020204" pitchFamily="34" charset="-122"/>
              </a:rPr>
              <a:t>征税；企业</a:t>
            </a:r>
            <a:r>
              <a:rPr lang="zh-CN" altLang="en-US" sz="1400" kern="0" dirty="0">
                <a:solidFill>
                  <a:srgbClr val="404040"/>
                </a:solidFill>
                <a:latin typeface="微软雅黑" panose="020B0503020204020204" pitchFamily="34" charset="-122"/>
              </a:rPr>
              <a:t>清算期间应支付但由于清算资产不足以偿还的未付款</a:t>
            </a:r>
            <a:r>
              <a:rPr lang="zh-CN" altLang="en-US" sz="1400" kern="0" dirty="0" smtClean="0">
                <a:solidFill>
                  <a:srgbClr val="404040"/>
                </a:solidFill>
                <a:latin typeface="微软雅黑" panose="020B0503020204020204" pitchFamily="34" charset="-122"/>
              </a:rPr>
              <a:t>项，无须</a:t>
            </a:r>
            <a:r>
              <a:rPr lang="zh-CN" altLang="en-US" sz="1400" kern="0" dirty="0">
                <a:solidFill>
                  <a:srgbClr val="404040"/>
                </a:solidFill>
                <a:latin typeface="微软雅黑" panose="020B0503020204020204" pitchFamily="34" charset="-122"/>
              </a:rPr>
              <a:t>并入清算所得征税</a:t>
            </a:r>
            <a:r>
              <a:rPr lang="zh-CN" altLang="en-US" sz="1400" kern="0" dirty="0" smtClean="0">
                <a:solidFill>
                  <a:srgbClr val="404040"/>
                </a:solidFill>
                <a:latin typeface="微软雅黑" panose="020B0503020204020204" pitchFamily="34" charset="-122"/>
              </a:rPr>
              <a:t>。</a:t>
            </a:r>
            <a:endParaRPr lang="en-US" altLang="zh-CN" sz="1400" kern="0" dirty="0" smtClean="0">
              <a:solidFill>
                <a:srgbClr val="404040"/>
              </a:solidFill>
              <a:latin typeface="微软雅黑" panose="020B0503020204020204" pitchFamily="34" charset="-122"/>
            </a:endParaRPr>
          </a:p>
        </p:txBody>
      </p:sp>
    </p:spTree>
    <p:extLst>
      <p:ext uri="{BB962C8B-B14F-4D97-AF65-F5344CB8AC3E}">
        <p14:creationId xmlns:p14="http://schemas.microsoft.com/office/powerpoint/2010/main" val="1663396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64</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6" name="灯片编号占位符 2"/>
          <p:cNvSpPr txBox="1">
            <a:spLocks/>
          </p:cNvSpPr>
          <p:nvPr/>
        </p:nvSpPr>
        <p:spPr>
          <a:xfrm>
            <a:off x="8514012" y="6426000"/>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64</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00" name="文本框 199"/>
          <p:cNvSpPr txBox="1"/>
          <p:nvPr/>
        </p:nvSpPr>
        <p:spPr>
          <a:xfrm>
            <a:off x="157582" y="925990"/>
            <a:ext cx="8986418" cy="707886"/>
          </a:xfrm>
          <a:prstGeom prst="rect">
            <a:avLst/>
          </a:prstGeom>
          <a:noFill/>
        </p:spPr>
        <p:txBody>
          <a:bodyPr wrap="square" rtlCol="0">
            <a:spAutoFit/>
          </a:bodyPr>
          <a:lstStyle/>
          <a:p>
            <a:pPr>
              <a:defRPr/>
            </a:pPr>
            <a:r>
              <a:rPr lang="zh-CN" altLang="en-US" sz="4000" b="1" dirty="0" smtClean="0">
                <a:solidFill>
                  <a:srgbClr val="00AEEE"/>
                </a:solidFill>
                <a:latin typeface="微软雅黑" panose="020B0503020204020204" pitchFamily="34" charset="-122"/>
                <a:ea typeface="微软雅黑" panose="020B0503020204020204" pitchFamily="34" charset="-122"/>
                <a:sym typeface="+mn-lt"/>
              </a:rPr>
              <a:t>企业清算所得税的计算</a:t>
            </a:r>
            <a:endParaRPr lang="zh-CN" altLang="en-US" sz="4000" b="1" dirty="0">
              <a:solidFill>
                <a:srgbClr val="00AEEE"/>
              </a:solidFill>
              <a:latin typeface="微软雅黑" panose="020B0503020204020204" pitchFamily="34" charset="-122"/>
              <a:ea typeface="微软雅黑" panose="020B0503020204020204" pitchFamily="34" charset="-122"/>
              <a:sym typeface="+mn-lt"/>
            </a:endParaRPr>
          </a:p>
        </p:txBody>
      </p:sp>
      <p:grpSp>
        <p:nvGrpSpPr>
          <p:cNvPr id="14" name="组合 13"/>
          <p:cNvGrpSpPr/>
          <p:nvPr/>
        </p:nvGrpSpPr>
        <p:grpSpPr>
          <a:xfrm>
            <a:off x="157583" y="324334"/>
            <a:ext cx="8163791" cy="513802"/>
            <a:chOff x="422694" y="411418"/>
            <a:chExt cx="6467747" cy="342376"/>
          </a:xfrm>
        </p:grpSpPr>
        <p:sp>
          <p:nvSpPr>
            <p:cNvPr id="15" name="矩形 14"/>
            <p:cNvSpPr/>
            <p:nvPr/>
          </p:nvSpPr>
          <p:spPr>
            <a:xfrm>
              <a:off x="581457" y="411418"/>
              <a:ext cx="6307520" cy="308901"/>
            </a:xfrm>
            <a:prstGeom prst="rect">
              <a:avLst/>
            </a:prstGeom>
            <a:solidFill>
              <a:schemeClr val="tx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dirty="0">
                <a:solidFill>
                  <a:srgbClr val="FF0000"/>
                </a:solidFill>
              </a:endParaRPr>
            </a:p>
          </p:txBody>
        </p:sp>
        <p:sp>
          <p:nvSpPr>
            <p:cNvPr id="16" name="矩形 15"/>
            <p:cNvSpPr/>
            <p:nvPr/>
          </p:nvSpPr>
          <p:spPr>
            <a:xfrm>
              <a:off x="791636" y="417998"/>
              <a:ext cx="1273120" cy="290962"/>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问题产生的根源</a:t>
              </a:r>
            </a:p>
          </p:txBody>
        </p:sp>
        <p:sp>
          <p:nvSpPr>
            <p:cNvPr id="17" name="矩形 16"/>
            <p:cNvSpPr/>
            <p:nvPr/>
          </p:nvSpPr>
          <p:spPr>
            <a:xfrm>
              <a:off x="2179142" y="414449"/>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破产程序启动前</a:t>
              </a:r>
            </a:p>
          </p:txBody>
        </p:sp>
        <p:sp>
          <p:nvSpPr>
            <p:cNvPr id="18" name="矩形 17"/>
            <p:cNvSpPr/>
            <p:nvPr/>
          </p:nvSpPr>
          <p:spPr>
            <a:xfrm>
              <a:off x="4591252"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破产重整</a:t>
              </a:r>
              <a:endParaRPr lang="zh-CN" altLang="en-US" sz="1400" dirty="0">
                <a:solidFill>
                  <a:schemeClr val="tx1"/>
                </a:solidFill>
              </a:endParaRPr>
            </a:p>
          </p:txBody>
        </p:sp>
        <p:sp>
          <p:nvSpPr>
            <p:cNvPr id="19" name="矩形 18"/>
            <p:cNvSpPr/>
            <p:nvPr/>
          </p:nvSpPr>
          <p:spPr>
            <a:xfrm>
              <a:off x="5740114"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solidFill>
                    <a:schemeClr val="tx1"/>
                  </a:solidFill>
                </a:rPr>
                <a:t>破产清算</a:t>
              </a:r>
              <a:endParaRPr lang="zh-CN" altLang="en-US" sz="1400" b="1" dirty="0">
                <a:solidFill>
                  <a:schemeClr val="tx1"/>
                </a:solidFill>
              </a:endParaRPr>
            </a:p>
          </p:txBody>
        </p:sp>
        <p:sp>
          <p:nvSpPr>
            <p:cNvPr id="20" name="矩形 19"/>
            <p:cNvSpPr/>
            <p:nvPr/>
          </p:nvSpPr>
          <p:spPr>
            <a:xfrm>
              <a:off x="5738649" y="708075"/>
              <a:ext cx="1151792" cy="45719"/>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1" name="矩形 20"/>
            <p:cNvSpPr/>
            <p:nvPr/>
          </p:nvSpPr>
          <p:spPr>
            <a:xfrm>
              <a:off x="422694" y="411418"/>
              <a:ext cx="158762" cy="31287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2" name="矩形 21"/>
            <p:cNvSpPr/>
            <p:nvPr/>
          </p:nvSpPr>
          <p:spPr>
            <a:xfrm>
              <a:off x="3442390" y="414301"/>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破产裁定受理后</a:t>
              </a:r>
              <a:endParaRPr lang="zh-CN" altLang="en-US" sz="1400" dirty="0">
                <a:solidFill>
                  <a:schemeClr val="tx1"/>
                </a:solidFill>
              </a:endParaRPr>
            </a:p>
          </p:txBody>
        </p:sp>
      </p:grpSp>
      <p:sp>
        <p:nvSpPr>
          <p:cNvPr id="23" name="矩形 22"/>
          <p:cNvSpPr/>
          <p:nvPr/>
        </p:nvSpPr>
        <p:spPr>
          <a:xfrm>
            <a:off x="257780" y="1686257"/>
            <a:ext cx="8591366" cy="5033520"/>
          </a:xfrm>
          <a:prstGeom prst="rect">
            <a:avLst/>
          </a:prstGeom>
          <a:noFill/>
          <a:ln w="25400" cap="flat" cmpd="sng" algn="ctr">
            <a:solidFill>
              <a:srgbClr val="00AEEE"/>
            </a:solidFill>
            <a:prstDash val="solid"/>
          </a:ln>
          <a:effectLst/>
        </p:spPr>
        <p:txBody>
          <a:bodyPr rtlCol="0" anchor="ctr"/>
          <a:lstStyle/>
          <a:p>
            <a:pPr marL="342900" indent="-342900" algn="just">
              <a:lnSpc>
                <a:spcPct val="150000"/>
              </a:lnSpc>
              <a:spcBef>
                <a:spcPts val="1200"/>
              </a:spcBef>
              <a:spcAft>
                <a:spcPts val="1200"/>
              </a:spcAft>
              <a:buClr>
                <a:srgbClr val="00AEEE"/>
              </a:buClr>
              <a:buFont typeface="Wingdings" panose="05000000000000000000" pitchFamily="2" charset="2"/>
              <a:buChar char="Ø"/>
              <a:defRPr/>
            </a:pPr>
            <a:r>
              <a:rPr lang="zh-CN" altLang="en-US" sz="2000" kern="0" dirty="0" smtClean="0">
                <a:solidFill>
                  <a:srgbClr val="404040"/>
                </a:solidFill>
                <a:latin typeface="微软雅黑" panose="020B0503020204020204" pitchFamily="34" charset="-122"/>
              </a:rPr>
              <a:t>清算</a:t>
            </a:r>
            <a:r>
              <a:rPr lang="zh-CN" altLang="en-US" sz="2000" kern="0" dirty="0">
                <a:solidFill>
                  <a:srgbClr val="404040"/>
                </a:solidFill>
                <a:latin typeface="微软雅黑" panose="020B0503020204020204" pitchFamily="34" charset="-122"/>
              </a:rPr>
              <a:t>能否弥补以前年度亏损</a:t>
            </a:r>
            <a:endParaRPr lang="en-US" altLang="zh-CN" sz="2000" kern="0" dirty="0">
              <a:solidFill>
                <a:srgbClr val="404040"/>
              </a:solidFill>
              <a:latin typeface="微软雅黑" panose="020B0503020204020204" pitchFamily="34" charset="-122"/>
            </a:endParaRPr>
          </a:p>
          <a:p>
            <a:pPr marL="800100" lvl="1" indent="-342900" algn="just">
              <a:lnSpc>
                <a:spcPct val="150000"/>
              </a:lnSpc>
              <a:spcBef>
                <a:spcPts val="1200"/>
              </a:spcBef>
              <a:spcAft>
                <a:spcPts val="1200"/>
              </a:spcAft>
              <a:buClr>
                <a:srgbClr val="00AEEE"/>
              </a:buClr>
              <a:buFont typeface="Arial" panose="020B0604020202020204" pitchFamily="34" charset="0"/>
              <a:buChar char="•"/>
              <a:defRPr/>
            </a:pPr>
            <a:r>
              <a:rPr lang="en-US" altLang="zh-CN" sz="1400" kern="0" dirty="0">
                <a:solidFill>
                  <a:srgbClr val="404040"/>
                </a:solidFill>
                <a:latin typeface="微软雅黑" panose="020B0503020204020204" pitchFamily="34" charset="-122"/>
              </a:rPr>
              <a:t>2016</a:t>
            </a:r>
            <a:r>
              <a:rPr lang="zh-CN" altLang="en-US" sz="1400" kern="0" dirty="0">
                <a:solidFill>
                  <a:srgbClr val="404040"/>
                </a:solidFill>
                <a:latin typeface="微软雅黑" panose="020B0503020204020204" pitchFamily="34" charset="-122"/>
              </a:rPr>
              <a:t>年</a:t>
            </a:r>
            <a:r>
              <a:rPr lang="en-US" altLang="zh-CN" sz="1400" kern="0" dirty="0">
                <a:solidFill>
                  <a:srgbClr val="404040"/>
                </a:solidFill>
                <a:latin typeface="微软雅黑" panose="020B0503020204020204" pitchFamily="34" charset="-122"/>
              </a:rPr>
              <a:t>6</a:t>
            </a:r>
            <a:r>
              <a:rPr lang="zh-CN" altLang="en-US" sz="1400" kern="0" dirty="0">
                <a:solidFill>
                  <a:srgbClr val="404040"/>
                </a:solidFill>
                <a:latin typeface="微软雅黑" panose="020B0503020204020204" pitchFamily="34" charset="-122"/>
              </a:rPr>
              <a:t>月浙江省高级人民法院、浙江省国家税务局及省政府多个部门联合印发的</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关于处置“僵尸企业”的指导意见</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浙并购办</a:t>
            </a:r>
            <a:r>
              <a:rPr lang="en-US" altLang="zh-CN" sz="1400" kern="0" dirty="0">
                <a:solidFill>
                  <a:srgbClr val="404040"/>
                </a:solidFill>
                <a:latin typeface="微软雅黑" panose="020B0503020204020204" pitchFamily="34" charset="-122"/>
              </a:rPr>
              <a:t>[2016]4</a:t>
            </a:r>
            <a:r>
              <a:rPr lang="zh-CN" altLang="en-US" sz="1400" kern="0" dirty="0">
                <a:solidFill>
                  <a:srgbClr val="404040"/>
                </a:solidFill>
                <a:latin typeface="微软雅黑" panose="020B0503020204020204" pitchFamily="34" charset="-122"/>
              </a:rPr>
              <a:t>号</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中规定</a:t>
            </a:r>
            <a:r>
              <a:rPr lang="en-US" altLang="zh-CN" sz="1400" kern="0" dirty="0">
                <a:solidFill>
                  <a:srgbClr val="404040"/>
                </a:solidFill>
                <a:latin typeface="微软雅黑" panose="020B0503020204020204" pitchFamily="34" charset="-122"/>
              </a:rPr>
              <a:t>:“</a:t>
            </a:r>
            <a:r>
              <a:rPr lang="zh-CN" altLang="en-US" sz="1400" kern="0" dirty="0" smtClean="0">
                <a:solidFill>
                  <a:srgbClr val="404040"/>
                </a:solidFill>
                <a:latin typeface="微软雅黑" panose="020B0503020204020204" pitchFamily="34" charset="-122"/>
              </a:rPr>
              <a:t>对</a:t>
            </a:r>
            <a:r>
              <a:rPr lang="en-US" altLang="zh-CN" sz="1400" kern="0" dirty="0" smtClean="0">
                <a:solidFill>
                  <a:srgbClr val="404040"/>
                </a:solidFill>
                <a:latin typeface="微软雅黑" panose="020B0503020204020204" pitchFamily="34" charset="-122"/>
              </a:rPr>
              <a:t>‘</a:t>
            </a:r>
            <a:r>
              <a:rPr lang="zh-CN" altLang="en-US" sz="1400" kern="0" dirty="0" smtClean="0">
                <a:solidFill>
                  <a:srgbClr val="404040"/>
                </a:solidFill>
                <a:latin typeface="微软雅黑" panose="020B0503020204020204" pitchFamily="34" charset="-122"/>
              </a:rPr>
              <a:t>破产</a:t>
            </a:r>
            <a:r>
              <a:rPr lang="zh-CN" altLang="en-US" sz="1400" kern="0" dirty="0">
                <a:solidFill>
                  <a:srgbClr val="404040"/>
                </a:solidFill>
                <a:latin typeface="微软雅黑" panose="020B0503020204020204" pitchFamily="34" charset="-122"/>
              </a:rPr>
              <a:t>清算类’企业</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按照企业注销清算相关规定进行税务</a:t>
            </a:r>
            <a:r>
              <a:rPr lang="zh-CN" altLang="en-US" sz="1400" kern="0" dirty="0" smtClean="0">
                <a:solidFill>
                  <a:srgbClr val="404040"/>
                </a:solidFill>
                <a:latin typeface="微软雅黑" panose="020B0503020204020204" pitchFamily="34" charset="-122"/>
              </a:rPr>
              <a:t>处理，</a:t>
            </a:r>
            <a:r>
              <a:rPr lang="zh-CN" altLang="en-US" sz="1400" b="1" kern="0" dirty="0" smtClean="0">
                <a:latin typeface="微软雅黑" panose="020B0503020204020204" pitchFamily="34" charset="-122"/>
              </a:rPr>
              <a:t>清算</a:t>
            </a:r>
            <a:r>
              <a:rPr lang="zh-CN" altLang="en-US" sz="1400" b="1" kern="0" dirty="0">
                <a:latin typeface="微软雅黑" panose="020B0503020204020204" pitchFamily="34" charset="-122"/>
              </a:rPr>
              <a:t>所得可依法弥补以前年度亏损</a:t>
            </a:r>
            <a:r>
              <a:rPr lang="zh-CN" altLang="en-US" sz="1400" kern="0" dirty="0">
                <a:solidFill>
                  <a:srgbClr val="404040"/>
                </a:solidFill>
                <a:latin typeface="微软雅黑" panose="020B0503020204020204" pitchFamily="34" charset="-122"/>
              </a:rPr>
              <a:t>。</a:t>
            </a:r>
            <a:r>
              <a:rPr lang="zh-CN" altLang="en-US" sz="1400" kern="0" dirty="0" smtClean="0">
                <a:solidFill>
                  <a:srgbClr val="404040"/>
                </a:solidFill>
                <a:latin typeface="微软雅黑" panose="020B0503020204020204" pitchFamily="34" charset="-122"/>
              </a:rPr>
              <a:t>”</a:t>
            </a:r>
            <a:endParaRPr lang="en-US" altLang="zh-CN" sz="1400" kern="0" dirty="0" smtClean="0">
              <a:solidFill>
                <a:srgbClr val="404040"/>
              </a:solidFill>
              <a:latin typeface="微软雅黑" panose="020B0503020204020204" pitchFamily="34" charset="-122"/>
            </a:endParaRPr>
          </a:p>
          <a:p>
            <a:pPr marL="800100" lvl="1" indent="-342900" algn="just">
              <a:lnSpc>
                <a:spcPct val="150000"/>
              </a:lnSpc>
              <a:spcBef>
                <a:spcPts val="1200"/>
              </a:spcBef>
              <a:spcAft>
                <a:spcPts val="1200"/>
              </a:spcAft>
              <a:buClr>
                <a:srgbClr val="00AEEE"/>
              </a:buClr>
              <a:buFont typeface="Arial" panose="020B0604020202020204" pitchFamily="34" charset="0"/>
              <a:buChar char="•"/>
              <a:defRPr/>
            </a:pPr>
            <a:r>
              <a:rPr lang="en-US" altLang="zh-CN" sz="1400" kern="0" dirty="0" smtClean="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企业所得税法</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第</a:t>
            </a:r>
            <a:r>
              <a:rPr lang="en-US" altLang="zh-CN" sz="1400" kern="0" dirty="0">
                <a:solidFill>
                  <a:srgbClr val="404040"/>
                </a:solidFill>
                <a:latin typeface="微软雅黑" panose="020B0503020204020204" pitchFamily="34" charset="-122"/>
              </a:rPr>
              <a:t>18</a:t>
            </a:r>
            <a:r>
              <a:rPr lang="zh-CN" altLang="en-US" sz="1400" kern="0" dirty="0">
                <a:solidFill>
                  <a:srgbClr val="404040"/>
                </a:solidFill>
                <a:latin typeface="微软雅黑" panose="020B0503020204020204" pitchFamily="34" charset="-122"/>
              </a:rPr>
              <a:t>条规定</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企业纳税年度发生的亏损</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准予向以后年度</a:t>
            </a:r>
            <a:r>
              <a:rPr lang="zh-CN" altLang="en-US" sz="1400" kern="0" dirty="0" smtClean="0">
                <a:solidFill>
                  <a:srgbClr val="404040"/>
                </a:solidFill>
                <a:latin typeface="微软雅黑" panose="020B0503020204020204" pitchFamily="34" charset="-122"/>
              </a:rPr>
              <a:t>结转，用</a:t>
            </a:r>
            <a:r>
              <a:rPr lang="zh-CN" altLang="en-US" sz="1400" kern="0" dirty="0">
                <a:solidFill>
                  <a:srgbClr val="404040"/>
                </a:solidFill>
                <a:latin typeface="微软雅黑" panose="020B0503020204020204" pitchFamily="34" charset="-122"/>
              </a:rPr>
              <a:t>以后年度的所得</a:t>
            </a:r>
            <a:r>
              <a:rPr lang="zh-CN" altLang="en-US" sz="1400" kern="0" dirty="0" smtClean="0">
                <a:solidFill>
                  <a:srgbClr val="404040"/>
                </a:solidFill>
                <a:latin typeface="微软雅黑" panose="020B0503020204020204" pitchFamily="34" charset="-122"/>
              </a:rPr>
              <a:t>弥补，但</a:t>
            </a:r>
            <a:r>
              <a:rPr lang="zh-CN" altLang="en-US" sz="1400" kern="0" dirty="0">
                <a:solidFill>
                  <a:srgbClr val="404040"/>
                </a:solidFill>
                <a:latin typeface="微软雅黑" panose="020B0503020204020204" pitchFamily="34" charset="-122"/>
              </a:rPr>
              <a:t>结转年限最长不得超过五年。</a:t>
            </a:r>
            <a:r>
              <a:rPr lang="zh-CN" altLang="en-US" sz="1400" kern="0" dirty="0" smtClean="0">
                <a:solidFill>
                  <a:srgbClr val="404040"/>
                </a:solidFill>
                <a:latin typeface="微软雅黑" panose="020B0503020204020204" pitchFamily="34" charset="-122"/>
              </a:rPr>
              <a:t>”第</a:t>
            </a:r>
            <a:r>
              <a:rPr lang="en-US" altLang="zh-CN" sz="1400" kern="0" dirty="0" smtClean="0">
                <a:solidFill>
                  <a:srgbClr val="404040"/>
                </a:solidFill>
                <a:latin typeface="微软雅黑" panose="020B0503020204020204" pitchFamily="34" charset="-122"/>
              </a:rPr>
              <a:t>53</a:t>
            </a:r>
            <a:r>
              <a:rPr lang="zh-CN" altLang="en-US" sz="1400" kern="0" dirty="0">
                <a:solidFill>
                  <a:srgbClr val="404040"/>
                </a:solidFill>
                <a:latin typeface="微软雅黑" panose="020B0503020204020204" pitchFamily="34" charset="-122"/>
              </a:rPr>
              <a:t>条第</a:t>
            </a:r>
            <a:r>
              <a:rPr lang="en-US" altLang="zh-CN" sz="1400" kern="0" dirty="0">
                <a:solidFill>
                  <a:srgbClr val="404040"/>
                </a:solidFill>
                <a:latin typeface="微软雅黑" panose="020B0503020204020204" pitchFamily="34" charset="-122"/>
              </a:rPr>
              <a:t>3</a:t>
            </a:r>
            <a:r>
              <a:rPr lang="zh-CN" altLang="en-US" sz="1400" kern="0" dirty="0">
                <a:solidFill>
                  <a:srgbClr val="404040"/>
                </a:solidFill>
                <a:latin typeface="微软雅黑" panose="020B0503020204020204" pitchFamily="34" charset="-122"/>
              </a:rPr>
              <a:t>款规定</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企业依法清算时</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应当以清算期间作为一个纳税年度。”结合这两条规定可以</a:t>
            </a:r>
            <a:r>
              <a:rPr lang="zh-CN" altLang="en-US" sz="1400" kern="0" dirty="0" smtClean="0">
                <a:solidFill>
                  <a:srgbClr val="404040"/>
                </a:solidFill>
                <a:latin typeface="微软雅黑" panose="020B0503020204020204" pitchFamily="34" charset="-122"/>
              </a:rPr>
              <a:t>看出，</a:t>
            </a:r>
            <a:r>
              <a:rPr lang="zh-CN" altLang="en-US" sz="1400" b="1" kern="0" dirty="0" smtClean="0">
                <a:solidFill>
                  <a:srgbClr val="404040"/>
                </a:solidFill>
                <a:latin typeface="微软雅黑" panose="020B0503020204020204" pitchFamily="34" charset="-122"/>
              </a:rPr>
              <a:t>只要</a:t>
            </a:r>
            <a:r>
              <a:rPr lang="zh-CN" altLang="en-US" sz="1400" b="1" kern="0" dirty="0">
                <a:solidFill>
                  <a:srgbClr val="404040"/>
                </a:solidFill>
                <a:latin typeface="微软雅黑" panose="020B0503020204020204" pitchFamily="34" charset="-122"/>
              </a:rPr>
              <a:t>破产企业清算期间作为一个独立的纳税年度尚未超过所得弥补结转</a:t>
            </a:r>
            <a:r>
              <a:rPr lang="zh-CN" altLang="en-US" sz="1400" b="1" kern="0" dirty="0" smtClean="0">
                <a:solidFill>
                  <a:srgbClr val="404040"/>
                </a:solidFill>
                <a:latin typeface="微软雅黑" panose="020B0503020204020204" pitchFamily="34" charset="-122"/>
              </a:rPr>
              <a:t>年限，就</a:t>
            </a:r>
            <a:r>
              <a:rPr lang="zh-CN" altLang="en-US" sz="1400" b="1" kern="0" dirty="0">
                <a:solidFill>
                  <a:srgbClr val="404040"/>
                </a:solidFill>
                <a:latin typeface="微软雅黑" panose="020B0503020204020204" pitchFamily="34" charset="-122"/>
              </a:rPr>
              <a:t>可以用清算所得弥补以前年度亏损</a:t>
            </a:r>
            <a:r>
              <a:rPr lang="zh-CN" altLang="en-US" sz="1400" b="1" kern="0" dirty="0" smtClean="0">
                <a:solidFill>
                  <a:srgbClr val="404040"/>
                </a:solidFill>
                <a:latin typeface="微软雅黑" panose="020B0503020204020204" pitchFamily="34" charset="-122"/>
              </a:rPr>
              <a:t>。</a:t>
            </a:r>
            <a:endParaRPr lang="en-US" altLang="zh-CN" sz="1400" b="1" kern="0" dirty="0" smtClean="0">
              <a:solidFill>
                <a:srgbClr val="404040"/>
              </a:solidFill>
              <a:latin typeface="微软雅黑" panose="020B0503020204020204" pitchFamily="34" charset="-122"/>
            </a:endParaRPr>
          </a:p>
          <a:p>
            <a:pPr marL="800100" lvl="1" indent="-342900" algn="just">
              <a:lnSpc>
                <a:spcPct val="150000"/>
              </a:lnSpc>
              <a:spcBef>
                <a:spcPts val="1200"/>
              </a:spcBef>
              <a:spcAft>
                <a:spcPts val="1200"/>
              </a:spcAft>
              <a:buClr>
                <a:srgbClr val="00AEEE"/>
              </a:buClr>
              <a:buFont typeface="Arial" panose="020B0604020202020204" pitchFamily="34" charset="0"/>
              <a:buChar char="•"/>
              <a:defRPr/>
            </a:pPr>
            <a:r>
              <a:rPr lang="zh-CN" altLang="en-US" sz="1400" kern="0" dirty="0">
                <a:solidFill>
                  <a:srgbClr val="404040"/>
                </a:solidFill>
                <a:latin typeface="微软雅黑" panose="020B0503020204020204" pitchFamily="34" charset="-122"/>
              </a:rPr>
              <a:t>在年度中间发生破产清算</a:t>
            </a:r>
            <a:r>
              <a:rPr lang="zh-CN" altLang="en-US" sz="1400" kern="0" dirty="0" smtClean="0">
                <a:solidFill>
                  <a:srgbClr val="404040"/>
                </a:solidFill>
                <a:latin typeface="微软雅黑" panose="020B0503020204020204" pitchFamily="34" charset="-122"/>
              </a:rPr>
              <a:t>的，当年</a:t>
            </a:r>
            <a:r>
              <a:rPr lang="zh-CN" altLang="en-US" sz="1400" kern="0" dirty="0">
                <a:solidFill>
                  <a:srgbClr val="404040"/>
                </a:solidFill>
                <a:latin typeface="微软雅黑" panose="020B0503020204020204" pitchFamily="34" charset="-122"/>
              </a:rPr>
              <a:t>的</a:t>
            </a:r>
            <a:r>
              <a:rPr lang="en-US" altLang="zh-CN" sz="1400" kern="0" dirty="0">
                <a:solidFill>
                  <a:srgbClr val="404040"/>
                </a:solidFill>
                <a:latin typeface="微软雅黑" panose="020B0503020204020204" pitchFamily="34" charset="-122"/>
              </a:rPr>
              <a:t>1</a:t>
            </a:r>
            <a:r>
              <a:rPr lang="zh-CN" altLang="en-US" sz="1400" kern="0" dirty="0">
                <a:solidFill>
                  <a:srgbClr val="404040"/>
                </a:solidFill>
                <a:latin typeface="微软雅黑" panose="020B0503020204020204" pitchFamily="34" charset="-122"/>
              </a:rPr>
              <a:t>月</a:t>
            </a:r>
            <a:r>
              <a:rPr lang="en-US" altLang="zh-CN" sz="1400" kern="0" dirty="0">
                <a:solidFill>
                  <a:srgbClr val="404040"/>
                </a:solidFill>
                <a:latin typeface="微软雅黑" panose="020B0503020204020204" pitchFamily="34" charset="-122"/>
              </a:rPr>
              <a:t>1</a:t>
            </a:r>
            <a:r>
              <a:rPr lang="zh-CN" altLang="en-US" sz="1400" kern="0" dirty="0">
                <a:solidFill>
                  <a:srgbClr val="404040"/>
                </a:solidFill>
                <a:latin typeface="微软雅黑" panose="020B0503020204020204" pitchFamily="34" charset="-122"/>
              </a:rPr>
              <a:t>日起至被人民法院宣告破产之日</a:t>
            </a:r>
            <a:r>
              <a:rPr lang="zh-CN" altLang="en-US" sz="1400" kern="0" dirty="0" smtClean="0">
                <a:solidFill>
                  <a:srgbClr val="404040"/>
                </a:solidFill>
                <a:latin typeface="微软雅黑" panose="020B0503020204020204" pitchFamily="34" charset="-122"/>
              </a:rPr>
              <a:t>止，这</a:t>
            </a:r>
            <a:r>
              <a:rPr lang="zh-CN" altLang="en-US" sz="1400" kern="0" dirty="0">
                <a:solidFill>
                  <a:srgbClr val="404040"/>
                </a:solidFill>
                <a:latin typeface="微软雅黑" panose="020B0503020204020204" pitchFamily="34" charset="-122"/>
              </a:rPr>
              <a:t>段时间应视为独立的纳税</a:t>
            </a:r>
            <a:r>
              <a:rPr lang="zh-CN" altLang="en-US" sz="1400" kern="0" dirty="0" smtClean="0">
                <a:solidFill>
                  <a:srgbClr val="404040"/>
                </a:solidFill>
                <a:latin typeface="微软雅黑" panose="020B0503020204020204" pitchFamily="34" charset="-122"/>
              </a:rPr>
              <a:t>年度；从</a:t>
            </a:r>
            <a:r>
              <a:rPr lang="zh-CN" altLang="en-US" sz="1400" kern="0" dirty="0">
                <a:solidFill>
                  <a:srgbClr val="404040"/>
                </a:solidFill>
                <a:latin typeface="微软雅黑" panose="020B0503020204020204" pitchFamily="34" charset="-122"/>
              </a:rPr>
              <a:t>被人民法院宣告破产之日起至税务登记注销之日</a:t>
            </a:r>
            <a:r>
              <a:rPr lang="zh-CN" altLang="en-US" sz="1400" kern="0" dirty="0" smtClean="0">
                <a:solidFill>
                  <a:srgbClr val="404040"/>
                </a:solidFill>
                <a:latin typeface="微软雅黑" panose="020B0503020204020204" pitchFamily="34" charset="-122"/>
              </a:rPr>
              <a:t>止，为</a:t>
            </a:r>
            <a:r>
              <a:rPr lang="zh-CN" altLang="en-US" sz="1400" kern="0" dirty="0">
                <a:solidFill>
                  <a:srgbClr val="404040"/>
                </a:solidFill>
                <a:latin typeface="微软雅黑" panose="020B0503020204020204" pitchFamily="34" charset="-122"/>
              </a:rPr>
              <a:t>清算</a:t>
            </a:r>
            <a:r>
              <a:rPr lang="zh-CN" altLang="en-US" sz="1400" kern="0" dirty="0" smtClean="0">
                <a:solidFill>
                  <a:srgbClr val="404040"/>
                </a:solidFill>
                <a:latin typeface="微软雅黑" panose="020B0503020204020204" pitchFamily="34" charset="-122"/>
              </a:rPr>
              <a:t>期间，无论</a:t>
            </a:r>
            <a:r>
              <a:rPr lang="zh-CN" altLang="en-US" sz="1400" kern="0" dirty="0">
                <a:solidFill>
                  <a:srgbClr val="404040"/>
                </a:solidFill>
                <a:latin typeface="微软雅黑" panose="020B0503020204020204" pitchFamily="34" charset="-122"/>
              </a:rPr>
              <a:t>时间</a:t>
            </a:r>
            <a:r>
              <a:rPr lang="zh-CN" altLang="en-US" sz="1400" kern="0" dirty="0" smtClean="0">
                <a:solidFill>
                  <a:srgbClr val="404040"/>
                </a:solidFill>
                <a:latin typeface="微软雅黑" panose="020B0503020204020204" pitchFamily="34" charset="-122"/>
              </a:rPr>
              <a:t>长短，也都被视为独立的纳税年度。</a:t>
            </a:r>
            <a:endParaRPr lang="en-US" altLang="zh-CN" sz="1400" kern="0" dirty="0" smtClean="0">
              <a:solidFill>
                <a:srgbClr val="404040"/>
              </a:solidFill>
              <a:latin typeface="微软雅黑" panose="020B0503020204020204" pitchFamily="34" charset="-122"/>
            </a:endParaRPr>
          </a:p>
        </p:txBody>
      </p:sp>
    </p:spTree>
    <p:extLst>
      <p:ext uri="{BB962C8B-B14F-4D97-AF65-F5344CB8AC3E}">
        <p14:creationId xmlns:p14="http://schemas.microsoft.com/office/powerpoint/2010/main" val="4228372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65</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6" name="灯片编号占位符 2"/>
          <p:cNvSpPr txBox="1">
            <a:spLocks/>
          </p:cNvSpPr>
          <p:nvPr/>
        </p:nvSpPr>
        <p:spPr>
          <a:xfrm>
            <a:off x="8514012" y="6426000"/>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65</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00" name="文本框 199"/>
          <p:cNvSpPr txBox="1"/>
          <p:nvPr/>
        </p:nvSpPr>
        <p:spPr>
          <a:xfrm>
            <a:off x="157582" y="925990"/>
            <a:ext cx="8986418" cy="707886"/>
          </a:xfrm>
          <a:prstGeom prst="rect">
            <a:avLst/>
          </a:prstGeom>
          <a:noFill/>
        </p:spPr>
        <p:txBody>
          <a:bodyPr wrap="square" rtlCol="0">
            <a:spAutoFit/>
          </a:bodyPr>
          <a:lstStyle/>
          <a:p>
            <a:pPr>
              <a:defRPr/>
            </a:pPr>
            <a:r>
              <a:rPr lang="zh-CN" altLang="en-US" sz="4000" b="1" dirty="0" smtClean="0">
                <a:solidFill>
                  <a:srgbClr val="00AEEE"/>
                </a:solidFill>
                <a:latin typeface="微软雅黑" panose="020B0503020204020204" pitchFamily="34" charset="-122"/>
                <a:ea typeface="微软雅黑" panose="020B0503020204020204" pitchFamily="34" charset="-122"/>
                <a:sym typeface="+mn-lt"/>
              </a:rPr>
              <a:t>企业清算所得税的计算</a:t>
            </a:r>
            <a:endParaRPr lang="zh-CN" altLang="en-US" sz="4000" b="1" dirty="0">
              <a:solidFill>
                <a:srgbClr val="00AEEE"/>
              </a:solidFill>
              <a:latin typeface="微软雅黑" panose="020B0503020204020204" pitchFamily="34" charset="-122"/>
              <a:ea typeface="微软雅黑" panose="020B0503020204020204" pitchFamily="34" charset="-122"/>
              <a:sym typeface="+mn-lt"/>
            </a:endParaRPr>
          </a:p>
        </p:txBody>
      </p:sp>
      <p:grpSp>
        <p:nvGrpSpPr>
          <p:cNvPr id="14" name="组合 13"/>
          <p:cNvGrpSpPr/>
          <p:nvPr/>
        </p:nvGrpSpPr>
        <p:grpSpPr>
          <a:xfrm>
            <a:off x="157583" y="324334"/>
            <a:ext cx="8163791" cy="513802"/>
            <a:chOff x="422694" y="411418"/>
            <a:chExt cx="6467747" cy="342376"/>
          </a:xfrm>
        </p:grpSpPr>
        <p:sp>
          <p:nvSpPr>
            <p:cNvPr id="15" name="矩形 14"/>
            <p:cNvSpPr/>
            <p:nvPr/>
          </p:nvSpPr>
          <p:spPr>
            <a:xfrm>
              <a:off x="581457" y="411418"/>
              <a:ext cx="6307520" cy="308901"/>
            </a:xfrm>
            <a:prstGeom prst="rect">
              <a:avLst/>
            </a:prstGeom>
            <a:solidFill>
              <a:schemeClr val="tx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dirty="0">
                <a:solidFill>
                  <a:srgbClr val="FF0000"/>
                </a:solidFill>
              </a:endParaRPr>
            </a:p>
          </p:txBody>
        </p:sp>
        <p:sp>
          <p:nvSpPr>
            <p:cNvPr id="16" name="矩形 15"/>
            <p:cNvSpPr/>
            <p:nvPr/>
          </p:nvSpPr>
          <p:spPr>
            <a:xfrm>
              <a:off x="791636" y="417998"/>
              <a:ext cx="1273120" cy="290962"/>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问题产生的根源</a:t>
              </a:r>
            </a:p>
          </p:txBody>
        </p:sp>
        <p:sp>
          <p:nvSpPr>
            <p:cNvPr id="17" name="矩形 16"/>
            <p:cNvSpPr/>
            <p:nvPr/>
          </p:nvSpPr>
          <p:spPr>
            <a:xfrm>
              <a:off x="2179142" y="414449"/>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破产程序启动前</a:t>
              </a:r>
            </a:p>
          </p:txBody>
        </p:sp>
        <p:sp>
          <p:nvSpPr>
            <p:cNvPr id="18" name="矩形 17"/>
            <p:cNvSpPr/>
            <p:nvPr/>
          </p:nvSpPr>
          <p:spPr>
            <a:xfrm>
              <a:off x="4591252"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破产重整</a:t>
              </a:r>
              <a:endParaRPr lang="zh-CN" altLang="en-US" sz="1400" dirty="0">
                <a:solidFill>
                  <a:schemeClr val="tx1"/>
                </a:solidFill>
              </a:endParaRPr>
            </a:p>
          </p:txBody>
        </p:sp>
        <p:sp>
          <p:nvSpPr>
            <p:cNvPr id="19" name="矩形 18"/>
            <p:cNvSpPr/>
            <p:nvPr/>
          </p:nvSpPr>
          <p:spPr>
            <a:xfrm>
              <a:off x="5740114"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solidFill>
                    <a:schemeClr val="tx1"/>
                  </a:solidFill>
                </a:rPr>
                <a:t>破产清算</a:t>
              </a:r>
              <a:endParaRPr lang="zh-CN" altLang="en-US" sz="1400" b="1" dirty="0">
                <a:solidFill>
                  <a:schemeClr val="tx1"/>
                </a:solidFill>
              </a:endParaRPr>
            </a:p>
          </p:txBody>
        </p:sp>
        <p:sp>
          <p:nvSpPr>
            <p:cNvPr id="20" name="矩形 19"/>
            <p:cNvSpPr/>
            <p:nvPr/>
          </p:nvSpPr>
          <p:spPr>
            <a:xfrm>
              <a:off x="5738649" y="708075"/>
              <a:ext cx="1151792" cy="45719"/>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1" name="矩形 20"/>
            <p:cNvSpPr/>
            <p:nvPr/>
          </p:nvSpPr>
          <p:spPr>
            <a:xfrm>
              <a:off x="422694" y="411418"/>
              <a:ext cx="158762" cy="31287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2" name="矩形 21"/>
            <p:cNvSpPr/>
            <p:nvPr/>
          </p:nvSpPr>
          <p:spPr>
            <a:xfrm>
              <a:off x="3442390" y="414301"/>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破产裁定受理后</a:t>
              </a:r>
              <a:endParaRPr lang="zh-CN" altLang="en-US" sz="1400" dirty="0">
                <a:solidFill>
                  <a:schemeClr val="tx1"/>
                </a:solidFill>
              </a:endParaRPr>
            </a:p>
          </p:txBody>
        </p:sp>
      </p:grpSp>
      <p:sp>
        <p:nvSpPr>
          <p:cNvPr id="23" name="矩形 22"/>
          <p:cNvSpPr/>
          <p:nvPr/>
        </p:nvSpPr>
        <p:spPr>
          <a:xfrm>
            <a:off x="257780" y="1686256"/>
            <a:ext cx="8591366" cy="4640115"/>
          </a:xfrm>
          <a:prstGeom prst="rect">
            <a:avLst/>
          </a:prstGeom>
          <a:noFill/>
          <a:ln w="25400" cap="flat" cmpd="sng" algn="ctr">
            <a:solidFill>
              <a:srgbClr val="00AEEE"/>
            </a:solidFill>
            <a:prstDash val="solid"/>
          </a:ln>
          <a:effectLst/>
        </p:spPr>
        <p:txBody>
          <a:bodyPr rtlCol="0" anchor="ctr"/>
          <a:lstStyle/>
          <a:p>
            <a:pPr marL="342900" indent="-342900" algn="just">
              <a:spcBef>
                <a:spcPts val="600"/>
              </a:spcBef>
              <a:spcAft>
                <a:spcPts val="1200"/>
              </a:spcAft>
              <a:buClr>
                <a:srgbClr val="00AEEE"/>
              </a:buClr>
              <a:buFont typeface="Wingdings" panose="05000000000000000000" pitchFamily="2" charset="2"/>
              <a:buChar char="Ø"/>
              <a:defRPr/>
            </a:pPr>
            <a:r>
              <a:rPr lang="zh-CN" altLang="en-US" sz="2000" kern="0" dirty="0" smtClean="0">
                <a:solidFill>
                  <a:srgbClr val="404040"/>
                </a:solidFill>
                <a:latin typeface="微软雅黑" panose="020B0503020204020204" pitchFamily="34" charset="-122"/>
              </a:rPr>
              <a:t>企业清算所得税的能否适用核定征收</a:t>
            </a:r>
            <a:endParaRPr lang="en-US" altLang="zh-CN" sz="1400" kern="0" dirty="0" smtClean="0">
              <a:solidFill>
                <a:srgbClr val="404040"/>
              </a:solidFill>
              <a:latin typeface="微软雅黑" panose="020B0503020204020204" pitchFamily="34" charset="-122"/>
            </a:endParaRPr>
          </a:p>
          <a:p>
            <a:pPr marL="800100" lvl="1" indent="-342900" algn="just">
              <a:spcBef>
                <a:spcPts val="600"/>
              </a:spcBef>
              <a:spcAft>
                <a:spcPts val="1200"/>
              </a:spcAft>
              <a:buClr>
                <a:srgbClr val="00AEEE"/>
              </a:buClr>
              <a:buFont typeface="Arial" panose="020B0604020202020204" pitchFamily="34" charset="0"/>
              <a:buChar char="•"/>
              <a:defRPr/>
            </a:pP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税收征管法</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第</a:t>
            </a:r>
            <a:r>
              <a:rPr lang="en-US" altLang="zh-CN" sz="1400" kern="0" dirty="0">
                <a:solidFill>
                  <a:srgbClr val="404040"/>
                </a:solidFill>
                <a:latin typeface="微软雅黑" panose="020B0503020204020204" pitchFamily="34" charset="-122"/>
              </a:rPr>
              <a:t>35</a:t>
            </a:r>
            <a:r>
              <a:rPr lang="zh-CN" altLang="en-US" sz="1400" kern="0" dirty="0">
                <a:solidFill>
                  <a:srgbClr val="404040"/>
                </a:solidFill>
                <a:latin typeface="微软雅黑" panose="020B0503020204020204" pitchFamily="34" charset="-122"/>
              </a:rPr>
              <a:t>条</a:t>
            </a:r>
            <a:r>
              <a:rPr lang="zh-CN" altLang="en-US" sz="1400" kern="0" dirty="0" smtClean="0">
                <a:solidFill>
                  <a:srgbClr val="404040"/>
                </a:solidFill>
                <a:latin typeface="微软雅黑" panose="020B0503020204020204" pitchFamily="34" charset="-122"/>
              </a:rPr>
              <a:t>规定，核定</a:t>
            </a:r>
            <a:r>
              <a:rPr lang="zh-CN" altLang="en-US" sz="1400" kern="0" dirty="0">
                <a:solidFill>
                  <a:srgbClr val="404040"/>
                </a:solidFill>
                <a:latin typeface="微软雅黑" panose="020B0503020204020204" pitchFamily="34" charset="-122"/>
              </a:rPr>
              <a:t>征收包括依法可以不设置账簿的、依法应当设置账簿但未设置的、擅自销毁账簿或者拒不提供纳税资料的、账目混乱或者凭证不全难以查账的、发生纳税义务经责令仍不申报的、纳税人申报的计税依据明显偏低又无正当理由的六种适用</a:t>
            </a:r>
            <a:r>
              <a:rPr lang="zh-CN" altLang="en-US" sz="1400" kern="0" dirty="0" smtClean="0">
                <a:solidFill>
                  <a:srgbClr val="404040"/>
                </a:solidFill>
                <a:latin typeface="微软雅黑" panose="020B0503020204020204" pitchFamily="34" charset="-122"/>
              </a:rPr>
              <a:t>情形。</a:t>
            </a:r>
            <a:endParaRPr lang="en-US" altLang="zh-CN" sz="1400" kern="0" dirty="0" smtClean="0">
              <a:solidFill>
                <a:srgbClr val="404040"/>
              </a:solidFill>
              <a:latin typeface="微软雅黑" panose="020B0503020204020204" pitchFamily="34" charset="-122"/>
            </a:endParaRPr>
          </a:p>
          <a:p>
            <a:pPr marL="800100" lvl="1" indent="-342900" algn="just">
              <a:spcBef>
                <a:spcPts val="600"/>
              </a:spcBef>
              <a:spcAft>
                <a:spcPts val="1200"/>
              </a:spcAft>
              <a:buClr>
                <a:srgbClr val="00AEEE"/>
              </a:buClr>
              <a:buFont typeface="Arial" panose="020B0604020202020204" pitchFamily="34" charset="0"/>
              <a:buChar char="•"/>
              <a:defRPr/>
            </a:pPr>
            <a:r>
              <a:rPr lang="zh-CN" altLang="en-US" sz="1400" kern="0" dirty="0" smtClean="0">
                <a:solidFill>
                  <a:srgbClr val="404040"/>
                </a:solidFill>
                <a:latin typeface="微软雅黑" panose="020B0503020204020204" pitchFamily="34" charset="-122"/>
              </a:rPr>
              <a:t>虽然不少</a:t>
            </a:r>
            <a:r>
              <a:rPr lang="zh-CN" altLang="en-US" sz="1400" kern="0" dirty="0">
                <a:solidFill>
                  <a:srgbClr val="404040"/>
                </a:solidFill>
                <a:latin typeface="微软雅黑" panose="020B0503020204020204" pitchFamily="34" charset="-122"/>
              </a:rPr>
              <a:t>破产企业</a:t>
            </a:r>
            <a:r>
              <a:rPr lang="zh-CN" altLang="en-US" sz="1400" kern="0" dirty="0" smtClean="0">
                <a:solidFill>
                  <a:srgbClr val="404040"/>
                </a:solidFill>
                <a:latin typeface="微软雅黑" panose="020B0503020204020204" pitchFamily="34" charset="-122"/>
              </a:rPr>
              <a:t>都符合上述情形中的“</a:t>
            </a:r>
            <a:r>
              <a:rPr lang="zh-CN" altLang="en-US" sz="1400" kern="0" dirty="0">
                <a:solidFill>
                  <a:srgbClr val="404040"/>
                </a:solidFill>
                <a:latin typeface="微软雅黑" panose="020B0503020204020204" pitchFamily="34" charset="-122"/>
              </a:rPr>
              <a:t>擅自销毁账簿或者拒不提供纳税资料的”或者“账目混乱或者凭证不全难以查账的”</a:t>
            </a:r>
            <a:r>
              <a:rPr lang="zh-CN" altLang="en-US" sz="1400" kern="0" dirty="0" smtClean="0">
                <a:solidFill>
                  <a:srgbClr val="404040"/>
                </a:solidFill>
                <a:latin typeface="微软雅黑" panose="020B0503020204020204" pitchFamily="34" charset="-122"/>
              </a:rPr>
              <a:t>情形，但</a:t>
            </a:r>
            <a:r>
              <a:rPr lang="zh-CN" altLang="en-US" sz="1400" kern="0" dirty="0">
                <a:solidFill>
                  <a:srgbClr val="404040"/>
                </a:solidFill>
                <a:latin typeface="微软雅黑" panose="020B0503020204020204" pitchFamily="34" charset="-122"/>
              </a:rPr>
              <a:t>从</a:t>
            </a:r>
            <a:r>
              <a:rPr lang="en-US" altLang="zh-CN" sz="1400" kern="0" dirty="0" smtClean="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关于企业清算业务企业所得税处理若干问题的通知</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财税</a:t>
            </a:r>
            <a:r>
              <a:rPr lang="en-US" altLang="zh-CN" sz="1400" kern="0" dirty="0">
                <a:solidFill>
                  <a:srgbClr val="404040"/>
                </a:solidFill>
                <a:latin typeface="微软雅黑" panose="020B0503020204020204" pitchFamily="34" charset="-122"/>
              </a:rPr>
              <a:t>(2009]60</a:t>
            </a:r>
            <a:r>
              <a:rPr lang="zh-CN" altLang="en-US" sz="1400" kern="0" dirty="0">
                <a:solidFill>
                  <a:srgbClr val="404040"/>
                </a:solidFill>
                <a:latin typeface="微软雅黑" panose="020B0503020204020204" pitchFamily="34" charset="-122"/>
              </a:rPr>
              <a:t>号</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的规定和企业清算的原理</a:t>
            </a:r>
            <a:r>
              <a:rPr lang="zh-CN" altLang="en-US" sz="1400" kern="0" dirty="0" smtClean="0">
                <a:solidFill>
                  <a:srgbClr val="404040"/>
                </a:solidFill>
                <a:latin typeface="微软雅黑" panose="020B0503020204020204" pitchFamily="34" charset="-122"/>
              </a:rPr>
              <a:t>来看，理论上应当</a:t>
            </a:r>
            <a:r>
              <a:rPr lang="zh-CN" altLang="en-US" sz="1400" kern="0" dirty="0">
                <a:solidFill>
                  <a:srgbClr val="404040"/>
                </a:solidFill>
                <a:latin typeface="微软雅黑" panose="020B0503020204020204" pitchFamily="34" charset="-122"/>
              </a:rPr>
              <a:t>排斥核定征收方式的适用</a:t>
            </a:r>
            <a:r>
              <a:rPr lang="zh-CN" altLang="en-US" sz="1400" kern="0" dirty="0" smtClean="0">
                <a:solidFill>
                  <a:srgbClr val="404040"/>
                </a:solidFill>
                <a:latin typeface="微软雅黑" panose="020B0503020204020204" pitchFamily="34" charset="-122"/>
              </a:rPr>
              <a:t>。如果</a:t>
            </a:r>
            <a:r>
              <a:rPr lang="zh-CN" altLang="en-US" sz="1400" kern="0" dirty="0">
                <a:solidFill>
                  <a:srgbClr val="404040"/>
                </a:solidFill>
                <a:latin typeface="微软雅黑" panose="020B0503020204020204" pitchFamily="34" charset="-122"/>
              </a:rPr>
              <a:t>采用核定征收</a:t>
            </a:r>
            <a:r>
              <a:rPr lang="zh-CN" altLang="en-US" sz="1400" kern="0" dirty="0" smtClean="0">
                <a:solidFill>
                  <a:srgbClr val="404040"/>
                </a:solidFill>
                <a:latin typeface="微软雅黑" panose="020B0503020204020204" pitchFamily="34" charset="-122"/>
              </a:rPr>
              <a:t>方式，则</a:t>
            </a:r>
            <a:r>
              <a:rPr lang="zh-CN" altLang="en-US" sz="1400" kern="0" dirty="0">
                <a:solidFill>
                  <a:srgbClr val="404040"/>
                </a:solidFill>
                <a:latin typeface="微软雅黑" panose="020B0503020204020204" pitchFamily="34" charset="-122"/>
              </a:rPr>
              <a:t>与企业清算过程中的清偿顺序不相容</a:t>
            </a:r>
            <a:r>
              <a:rPr lang="zh-CN" altLang="en-US" sz="1400" kern="0" dirty="0" smtClean="0">
                <a:solidFill>
                  <a:srgbClr val="404040"/>
                </a:solidFill>
                <a:latin typeface="微软雅黑" panose="020B0503020204020204" pitchFamily="34" charset="-122"/>
              </a:rPr>
              <a:t>。</a:t>
            </a:r>
            <a:endParaRPr lang="en-US" altLang="zh-CN" sz="1400" kern="0" dirty="0" smtClean="0">
              <a:solidFill>
                <a:srgbClr val="404040"/>
              </a:solidFill>
              <a:latin typeface="微软雅黑" panose="020B0503020204020204" pitchFamily="34" charset="-122"/>
            </a:endParaRPr>
          </a:p>
          <a:p>
            <a:pPr marL="800100" lvl="1" indent="-342900" algn="just">
              <a:spcBef>
                <a:spcPts val="600"/>
              </a:spcBef>
              <a:spcAft>
                <a:spcPts val="1200"/>
              </a:spcAft>
              <a:buClr>
                <a:srgbClr val="00AEEE"/>
              </a:buClr>
              <a:buFont typeface="Arial" panose="020B0604020202020204" pitchFamily="34" charset="0"/>
              <a:buChar char="•"/>
              <a:defRPr/>
            </a:pPr>
            <a:r>
              <a:rPr lang="zh-CN" altLang="en-US" sz="1400" kern="0" dirty="0" smtClean="0">
                <a:solidFill>
                  <a:srgbClr val="404040"/>
                </a:solidFill>
                <a:latin typeface="微软雅黑" panose="020B0503020204020204" pitchFamily="34" charset="-122"/>
              </a:rPr>
              <a:t>假如</a:t>
            </a:r>
            <a:r>
              <a:rPr lang="zh-CN" altLang="en-US" sz="1400" kern="0" dirty="0">
                <a:solidFill>
                  <a:srgbClr val="404040"/>
                </a:solidFill>
                <a:latin typeface="微软雅黑" panose="020B0503020204020204" pitchFamily="34" charset="-122"/>
              </a:rPr>
              <a:t>破产企业真的属于“擅自销毁账饰或者拒不提供纳税资料的”</a:t>
            </a:r>
            <a:r>
              <a:rPr lang="zh-CN" altLang="en-US" sz="1400" kern="0" dirty="0" smtClean="0">
                <a:solidFill>
                  <a:srgbClr val="404040"/>
                </a:solidFill>
                <a:latin typeface="微软雅黑" panose="020B0503020204020204" pitchFamily="34" charset="-122"/>
              </a:rPr>
              <a:t>情形，按照</a:t>
            </a:r>
            <a:r>
              <a:rPr lang="zh-CN" altLang="en-US" sz="1400" kern="0" dirty="0">
                <a:solidFill>
                  <a:srgbClr val="404040"/>
                </a:solidFill>
                <a:latin typeface="微软雅黑" panose="020B0503020204020204" pitchFamily="34" charset="-122"/>
              </a:rPr>
              <a:t>我国</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企业破产法</a:t>
            </a:r>
            <a:r>
              <a:rPr lang="en-US" altLang="zh-CN" sz="1400" kern="0" dirty="0">
                <a:solidFill>
                  <a:srgbClr val="404040"/>
                </a:solidFill>
                <a:latin typeface="微软雅黑" panose="020B0503020204020204" pitchFamily="34" charset="-122"/>
              </a:rPr>
              <a:t>》</a:t>
            </a:r>
            <a:r>
              <a:rPr lang="zh-CN" altLang="en-US" sz="1400" kern="0" dirty="0" smtClean="0">
                <a:solidFill>
                  <a:srgbClr val="404040"/>
                </a:solidFill>
                <a:latin typeface="微软雅黑" panose="020B0503020204020204" pitchFamily="34" charset="-122"/>
              </a:rPr>
              <a:t>规定，人民法院</a:t>
            </a:r>
            <a:r>
              <a:rPr lang="zh-CN" altLang="en-US" sz="1400" kern="0" dirty="0">
                <a:solidFill>
                  <a:srgbClr val="404040"/>
                </a:solidFill>
                <a:latin typeface="微软雅黑" panose="020B0503020204020204" pitchFamily="34" charset="-122"/>
              </a:rPr>
              <a:t>可以对直接责任人员依法处以</a:t>
            </a:r>
            <a:r>
              <a:rPr lang="zh-CN" altLang="en-US" sz="1400" kern="0" dirty="0" smtClean="0">
                <a:solidFill>
                  <a:srgbClr val="404040"/>
                </a:solidFill>
                <a:latin typeface="微软雅黑" panose="020B0503020204020204" pitchFamily="34" charset="-122"/>
              </a:rPr>
              <a:t>罚款；</a:t>
            </a:r>
            <a:endParaRPr lang="en-US" altLang="zh-CN" sz="1400" kern="0" dirty="0" smtClean="0">
              <a:solidFill>
                <a:srgbClr val="404040"/>
              </a:solidFill>
              <a:latin typeface="微软雅黑" panose="020B0503020204020204" pitchFamily="34" charset="-122"/>
            </a:endParaRPr>
          </a:p>
          <a:p>
            <a:pPr marL="800100" lvl="1" indent="-342900" algn="just">
              <a:spcBef>
                <a:spcPts val="600"/>
              </a:spcBef>
              <a:spcAft>
                <a:spcPts val="1200"/>
              </a:spcAft>
              <a:buClr>
                <a:srgbClr val="00AEEE"/>
              </a:buClr>
              <a:buFont typeface="Arial" panose="020B0604020202020204" pitchFamily="34" charset="0"/>
              <a:buChar char="•"/>
              <a:defRPr/>
            </a:pPr>
            <a:r>
              <a:rPr lang="zh-CN" altLang="en-US" sz="1400" kern="0" dirty="0" smtClean="0">
                <a:solidFill>
                  <a:srgbClr val="404040"/>
                </a:solidFill>
                <a:latin typeface="微软雅黑" panose="020B0503020204020204" pitchFamily="34" charset="-122"/>
              </a:rPr>
              <a:t>假如</a:t>
            </a:r>
            <a:r>
              <a:rPr lang="zh-CN" altLang="en-US" sz="1400" kern="0" dirty="0">
                <a:solidFill>
                  <a:srgbClr val="404040"/>
                </a:solidFill>
                <a:latin typeface="微软雅黑" panose="020B0503020204020204" pitchFamily="34" charset="-122"/>
              </a:rPr>
              <a:t>破产企业真的属于“账目混乱或者凭证不全难以查账的”</a:t>
            </a:r>
            <a:r>
              <a:rPr lang="zh-CN" altLang="en-US" sz="1400" kern="0" dirty="0" smtClean="0">
                <a:solidFill>
                  <a:srgbClr val="404040"/>
                </a:solidFill>
                <a:latin typeface="微软雅黑" panose="020B0503020204020204" pitchFamily="34" charset="-122"/>
              </a:rPr>
              <a:t>情形</a:t>
            </a:r>
            <a:r>
              <a:rPr lang="zh-CN" altLang="en-US" sz="1400" kern="0" dirty="0">
                <a:solidFill>
                  <a:srgbClr val="404040"/>
                </a:solidFill>
                <a:latin typeface="微软雅黑" panose="020B0503020204020204" pitchFamily="34" charset="-122"/>
              </a:rPr>
              <a:t>，</a:t>
            </a:r>
            <a:r>
              <a:rPr lang="zh-CN" altLang="en-US" sz="1400" kern="0" dirty="0" smtClean="0">
                <a:solidFill>
                  <a:srgbClr val="404040"/>
                </a:solidFill>
                <a:latin typeface="微软雅黑" panose="020B0503020204020204" pitchFamily="34" charset="-122"/>
              </a:rPr>
              <a:t>按照</a:t>
            </a:r>
            <a:r>
              <a:rPr lang="zh-CN" altLang="en-US" sz="1400" kern="0" dirty="0">
                <a:solidFill>
                  <a:srgbClr val="404040"/>
                </a:solidFill>
                <a:latin typeface="微软雅黑" panose="020B0503020204020204" pitchFamily="34" charset="-122"/>
              </a:rPr>
              <a:t>最高人民法院</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关于适用</a:t>
            </a:r>
            <a:r>
              <a:rPr lang="en-US" altLang="zh-CN" sz="1400" kern="0" dirty="0">
                <a:solidFill>
                  <a:srgbClr val="404040"/>
                </a:solidFill>
                <a:latin typeface="微软雅黑" panose="020B0503020204020204" pitchFamily="34" charset="-122"/>
              </a:rPr>
              <a:t>&lt;</a:t>
            </a:r>
            <a:r>
              <a:rPr lang="zh-CN" altLang="en-US" sz="1400" kern="0" dirty="0">
                <a:solidFill>
                  <a:srgbClr val="404040"/>
                </a:solidFill>
                <a:latin typeface="微软雅黑" panose="020B0503020204020204" pitchFamily="34" charset="-122"/>
              </a:rPr>
              <a:t>中华人民共和国</a:t>
            </a:r>
            <a:r>
              <a:rPr lang="zh-CN" altLang="en-US" sz="1400" kern="0" dirty="0" smtClean="0">
                <a:solidFill>
                  <a:srgbClr val="404040"/>
                </a:solidFill>
                <a:latin typeface="微软雅黑" panose="020B0503020204020204" pitchFamily="34" charset="-122"/>
              </a:rPr>
              <a:t>公司法</a:t>
            </a:r>
            <a:r>
              <a:rPr lang="en-US" altLang="zh-CN" sz="1400" kern="0" dirty="0">
                <a:solidFill>
                  <a:srgbClr val="404040"/>
                </a:solidFill>
                <a:latin typeface="微软雅黑" panose="020B0503020204020204" pitchFamily="34" charset="-122"/>
              </a:rPr>
              <a:t>&gt;</a:t>
            </a:r>
            <a:r>
              <a:rPr lang="zh-CN" altLang="en-US" sz="1400" kern="0" dirty="0" smtClean="0">
                <a:solidFill>
                  <a:srgbClr val="404040"/>
                </a:solidFill>
                <a:latin typeface="微软雅黑" panose="020B0503020204020204" pitchFamily="34" charset="-122"/>
              </a:rPr>
              <a:t>若干</a:t>
            </a:r>
            <a:r>
              <a:rPr lang="zh-CN" altLang="en-US" sz="1400" kern="0" dirty="0">
                <a:solidFill>
                  <a:srgbClr val="404040"/>
                </a:solidFill>
                <a:latin typeface="微软雅黑" panose="020B0503020204020204" pitchFamily="34" charset="-122"/>
              </a:rPr>
              <a:t>问</a:t>
            </a:r>
            <a:r>
              <a:rPr lang="zh-CN" altLang="en-US" sz="1400" kern="0" dirty="0" smtClean="0">
                <a:solidFill>
                  <a:srgbClr val="404040"/>
                </a:solidFill>
                <a:latin typeface="微软雅黑" panose="020B0503020204020204" pitchFamily="34" charset="-122"/>
              </a:rPr>
              <a:t>题</a:t>
            </a:r>
            <a:r>
              <a:rPr lang="zh-CN" altLang="en-US" sz="1400" kern="0" dirty="0">
                <a:solidFill>
                  <a:srgbClr val="404040"/>
                </a:solidFill>
                <a:latin typeface="微软雅黑" panose="020B0503020204020204" pitchFamily="34" charset="-122"/>
              </a:rPr>
              <a:t>的规定</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二</a:t>
            </a:r>
            <a:r>
              <a:rPr lang="en-US" altLang="zh-CN" sz="1400" kern="0" dirty="0">
                <a:solidFill>
                  <a:srgbClr val="404040"/>
                </a:solidFill>
                <a:latin typeface="微软雅黑" panose="020B0503020204020204" pitchFamily="34" charset="-122"/>
              </a:rPr>
              <a:t>)》</a:t>
            </a:r>
            <a:r>
              <a:rPr lang="zh-CN" altLang="en-US" sz="1400" kern="0" dirty="0" smtClean="0">
                <a:solidFill>
                  <a:srgbClr val="404040"/>
                </a:solidFill>
                <a:latin typeface="微软雅黑" panose="020B0503020204020204" pitchFamily="34" charset="-122"/>
              </a:rPr>
              <a:t>规定，债权人</a:t>
            </a:r>
            <a:r>
              <a:rPr lang="zh-CN" altLang="en-US" sz="1400" kern="0" dirty="0">
                <a:solidFill>
                  <a:srgbClr val="404040"/>
                </a:solidFill>
                <a:latin typeface="微软雅黑" panose="020B0503020204020204" pitchFamily="34" charset="-122"/>
              </a:rPr>
              <a:t>可以主张有关责任人员对公司债务承担连带清偿责任</a:t>
            </a:r>
            <a:r>
              <a:rPr lang="zh-CN" altLang="en-US" sz="1400" kern="0" dirty="0" smtClean="0">
                <a:solidFill>
                  <a:srgbClr val="404040"/>
                </a:solidFill>
                <a:latin typeface="微软雅黑" panose="020B0503020204020204" pitchFamily="34" charset="-122"/>
              </a:rPr>
              <a:t>的，人民法院</a:t>
            </a:r>
            <a:r>
              <a:rPr lang="zh-CN" altLang="en-US" sz="1400" kern="0" dirty="0">
                <a:solidFill>
                  <a:srgbClr val="404040"/>
                </a:solidFill>
                <a:latin typeface="微软雅黑" panose="020B0503020204020204" pitchFamily="34" charset="-122"/>
              </a:rPr>
              <a:t>应依法予以支持</a:t>
            </a:r>
            <a:r>
              <a:rPr lang="zh-CN" altLang="en-US" sz="1400" kern="0" dirty="0" smtClean="0">
                <a:solidFill>
                  <a:srgbClr val="404040"/>
                </a:solidFill>
                <a:latin typeface="微软雅黑" panose="020B0503020204020204" pitchFamily="34" charset="-122"/>
              </a:rPr>
              <a:t>。</a:t>
            </a:r>
            <a:endParaRPr lang="en-US" altLang="zh-CN" sz="1400" kern="0" dirty="0">
              <a:solidFill>
                <a:srgbClr val="404040"/>
              </a:solidFill>
              <a:latin typeface="微软雅黑" panose="020B0503020204020204" pitchFamily="34" charset="-122"/>
            </a:endParaRPr>
          </a:p>
        </p:txBody>
      </p:sp>
    </p:spTree>
    <p:extLst>
      <p:ext uri="{BB962C8B-B14F-4D97-AF65-F5344CB8AC3E}">
        <p14:creationId xmlns:p14="http://schemas.microsoft.com/office/powerpoint/2010/main" val="1151315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灯片编号占位符 2"/>
          <p:cNvSpPr txBox="1">
            <a:spLocks/>
          </p:cNvSpPr>
          <p:nvPr/>
        </p:nvSpPr>
        <p:spPr>
          <a:xfrm>
            <a:off x="8808866" y="6539442"/>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66</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00" name="文本框 199"/>
          <p:cNvSpPr txBox="1"/>
          <p:nvPr/>
        </p:nvSpPr>
        <p:spPr>
          <a:xfrm>
            <a:off x="157582" y="925990"/>
            <a:ext cx="8986418" cy="707886"/>
          </a:xfrm>
          <a:prstGeom prst="rect">
            <a:avLst/>
          </a:prstGeom>
          <a:noFill/>
        </p:spPr>
        <p:txBody>
          <a:bodyPr wrap="square" rtlCol="0">
            <a:spAutoFit/>
          </a:bodyPr>
          <a:lstStyle/>
          <a:p>
            <a:pPr>
              <a:defRPr/>
            </a:pPr>
            <a:r>
              <a:rPr lang="zh-CN" altLang="en-US" sz="4000" b="1" dirty="0" smtClean="0">
                <a:solidFill>
                  <a:srgbClr val="00AEEE"/>
                </a:solidFill>
                <a:latin typeface="微软雅黑" panose="020B0503020204020204" pitchFamily="34" charset="-122"/>
                <a:ea typeface="微软雅黑" panose="020B0503020204020204" pitchFamily="34" charset="-122"/>
                <a:sym typeface="+mn-lt"/>
              </a:rPr>
              <a:t>破产清算的</a:t>
            </a:r>
            <a:r>
              <a:rPr lang="zh-CN" altLang="en-US" sz="4000" b="1" dirty="0">
                <a:solidFill>
                  <a:srgbClr val="00AEEE"/>
                </a:solidFill>
                <a:latin typeface="微软雅黑" panose="020B0503020204020204" pitchFamily="34" charset="-122"/>
                <a:ea typeface="微软雅黑" panose="020B0503020204020204" pitchFamily="34" charset="-122"/>
                <a:sym typeface="+mn-lt"/>
              </a:rPr>
              <a:t>税收优惠</a:t>
            </a:r>
          </a:p>
        </p:txBody>
      </p:sp>
      <p:grpSp>
        <p:nvGrpSpPr>
          <p:cNvPr id="14" name="组合 13"/>
          <p:cNvGrpSpPr/>
          <p:nvPr/>
        </p:nvGrpSpPr>
        <p:grpSpPr>
          <a:xfrm>
            <a:off x="157583" y="324334"/>
            <a:ext cx="8163791" cy="513802"/>
            <a:chOff x="422694" y="411418"/>
            <a:chExt cx="6467747" cy="342376"/>
          </a:xfrm>
        </p:grpSpPr>
        <p:sp>
          <p:nvSpPr>
            <p:cNvPr id="15" name="矩形 14"/>
            <p:cNvSpPr/>
            <p:nvPr/>
          </p:nvSpPr>
          <p:spPr>
            <a:xfrm>
              <a:off x="581457" y="411418"/>
              <a:ext cx="6307520" cy="308901"/>
            </a:xfrm>
            <a:prstGeom prst="rect">
              <a:avLst/>
            </a:prstGeom>
            <a:solidFill>
              <a:schemeClr val="tx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dirty="0">
                <a:solidFill>
                  <a:srgbClr val="FF0000"/>
                </a:solidFill>
              </a:endParaRPr>
            </a:p>
          </p:txBody>
        </p:sp>
        <p:sp>
          <p:nvSpPr>
            <p:cNvPr id="16" name="矩形 15"/>
            <p:cNvSpPr/>
            <p:nvPr/>
          </p:nvSpPr>
          <p:spPr>
            <a:xfrm>
              <a:off x="791636" y="417998"/>
              <a:ext cx="1273120" cy="290962"/>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问题产生的根源</a:t>
              </a:r>
            </a:p>
          </p:txBody>
        </p:sp>
        <p:sp>
          <p:nvSpPr>
            <p:cNvPr id="17" name="矩形 16"/>
            <p:cNvSpPr/>
            <p:nvPr/>
          </p:nvSpPr>
          <p:spPr>
            <a:xfrm>
              <a:off x="2179142" y="414449"/>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破产程序启动前</a:t>
              </a:r>
            </a:p>
          </p:txBody>
        </p:sp>
        <p:sp>
          <p:nvSpPr>
            <p:cNvPr id="18" name="矩形 17"/>
            <p:cNvSpPr/>
            <p:nvPr/>
          </p:nvSpPr>
          <p:spPr>
            <a:xfrm>
              <a:off x="4591252"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破产重整</a:t>
              </a:r>
              <a:endParaRPr lang="zh-CN" altLang="en-US" sz="1400" dirty="0">
                <a:solidFill>
                  <a:schemeClr val="tx1"/>
                </a:solidFill>
              </a:endParaRPr>
            </a:p>
          </p:txBody>
        </p:sp>
        <p:sp>
          <p:nvSpPr>
            <p:cNvPr id="19" name="矩形 18"/>
            <p:cNvSpPr/>
            <p:nvPr/>
          </p:nvSpPr>
          <p:spPr>
            <a:xfrm>
              <a:off x="5740114"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solidFill>
                    <a:schemeClr val="tx1"/>
                  </a:solidFill>
                </a:rPr>
                <a:t>破产清算</a:t>
              </a:r>
              <a:endParaRPr lang="zh-CN" altLang="en-US" sz="1400" b="1" dirty="0">
                <a:solidFill>
                  <a:schemeClr val="tx1"/>
                </a:solidFill>
              </a:endParaRPr>
            </a:p>
          </p:txBody>
        </p:sp>
        <p:sp>
          <p:nvSpPr>
            <p:cNvPr id="20" name="矩形 19"/>
            <p:cNvSpPr/>
            <p:nvPr/>
          </p:nvSpPr>
          <p:spPr>
            <a:xfrm>
              <a:off x="5738649" y="708075"/>
              <a:ext cx="1151792" cy="45719"/>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1" name="矩形 20"/>
            <p:cNvSpPr/>
            <p:nvPr/>
          </p:nvSpPr>
          <p:spPr>
            <a:xfrm>
              <a:off x="422694" y="411418"/>
              <a:ext cx="158762" cy="31287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2" name="矩形 21"/>
            <p:cNvSpPr/>
            <p:nvPr/>
          </p:nvSpPr>
          <p:spPr>
            <a:xfrm>
              <a:off x="3442390" y="414301"/>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破产裁定受理后</a:t>
              </a:r>
              <a:endParaRPr lang="zh-CN" altLang="en-US" sz="1400" dirty="0">
                <a:solidFill>
                  <a:schemeClr val="tx1"/>
                </a:solidFill>
              </a:endParaRPr>
            </a:p>
          </p:txBody>
        </p:sp>
      </p:grpSp>
      <p:sp>
        <p:nvSpPr>
          <p:cNvPr id="23" name="矩形 22"/>
          <p:cNvSpPr/>
          <p:nvPr/>
        </p:nvSpPr>
        <p:spPr>
          <a:xfrm>
            <a:off x="257780" y="1686256"/>
            <a:ext cx="8591366" cy="5054786"/>
          </a:xfrm>
          <a:prstGeom prst="rect">
            <a:avLst/>
          </a:prstGeom>
          <a:noFill/>
          <a:ln w="25400" cap="flat" cmpd="sng" algn="ctr">
            <a:solidFill>
              <a:srgbClr val="00AEEE"/>
            </a:solidFill>
            <a:prstDash val="solid"/>
          </a:ln>
          <a:effectLst/>
        </p:spPr>
        <p:txBody>
          <a:bodyPr rtlCol="0" anchor="ctr"/>
          <a:lstStyle/>
          <a:p>
            <a:pPr marL="342900" indent="-342900" algn="just">
              <a:spcBef>
                <a:spcPts val="600"/>
              </a:spcBef>
              <a:spcAft>
                <a:spcPts val="1200"/>
              </a:spcAft>
              <a:buClr>
                <a:srgbClr val="00AEEE"/>
              </a:buClr>
              <a:buFont typeface="Wingdings" panose="05000000000000000000" pitchFamily="2" charset="2"/>
              <a:buChar char="Ø"/>
              <a:defRPr/>
            </a:pPr>
            <a:endParaRPr lang="en-US" altLang="zh-CN" kern="0" dirty="0" smtClean="0">
              <a:solidFill>
                <a:srgbClr val="404040"/>
              </a:solidFill>
              <a:latin typeface="微软雅黑" panose="020B0503020204020204" pitchFamily="34" charset="-122"/>
            </a:endParaRPr>
          </a:p>
        </p:txBody>
      </p:sp>
      <p:graphicFrame>
        <p:nvGraphicFramePr>
          <p:cNvPr id="24" name="表格 23"/>
          <p:cNvGraphicFramePr>
            <a:graphicFrameLocks noGrp="1"/>
          </p:cNvGraphicFramePr>
          <p:nvPr>
            <p:extLst>
              <p:ext uri="{D42A27DB-BD31-4B8C-83A1-F6EECF244321}">
                <p14:modId xmlns:p14="http://schemas.microsoft.com/office/powerpoint/2010/main" val="1129562769"/>
              </p:ext>
            </p:extLst>
          </p:nvPr>
        </p:nvGraphicFramePr>
        <p:xfrm>
          <a:off x="442802" y="2988385"/>
          <a:ext cx="8231080" cy="3652920"/>
        </p:xfrm>
        <a:graphic>
          <a:graphicData uri="http://schemas.openxmlformats.org/drawingml/2006/table">
            <a:tbl>
              <a:tblPr firstRow="1" bandRow="1">
                <a:tableStyleId>{21E4AEA4-8DFA-4A89-87EB-49C32662AFE0}</a:tableStyleId>
              </a:tblPr>
              <a:tblGrid>
                <a:gridCol w="1004081">
                  <a:extLst>
                    <a:ext uri="{9D8B030D-6E8A-4147-A177-3AD203B41FA5}">
                      <a16:colId xmlns:a16="http://schemas.microsoft.com/office/drawing/2014/main" val="1935438087"/>
                    </a:ext>
                  </a:extLst>
                </a:gridCol>
                <a:gridCol w="7226999">
                  <a:extLst>
                    <a:ext uri="{9D8B030D-6E8A-4147-A177-3AD203B41FA5}">
                      <a16:colId xmlns:a16="http://schemas.microsoft.com/office/drawing/2014/main" val="2856793893"/>
                    </a:ext>
                  </a:extLst>
                </a:gridCol>
              </a:tblGrid>
              <a:tr h="427749">
                <a:tc>
                  <a:txBody>
                    <a:bodyPr/>
                    <a:lstStyle/>
                    <a:p>
                      <a:pPr algn="ctr"/>
                      <a:r>
                        <a:rPr lang="zh-CN" altLang="en-US" sz="1400" dirty="0" smtClean="0"/>
                        <a:t>税种</a:t>
                      </a:r>
                      <a:endParaRPr lang="zh-CN" altLang="en-US" sz="1400" dirty="0"/>
                    </a:p>
                  </a:txBody>
                  <a:tcPr marT="108000" marB="108000"/>
                </a:tc>
                <a:tc>
                  <a:txBody>
                    <a:bodyPr/>
                    <a:lstStyle/>
                    <a:p>
                      <a:pPr algn="ctr"/>
                      <a:r>
                        <a:rPr lang="zh-CN" altLang="en-US" sz="1400" dirty="0" smtClean="0"/>
                        <a:t>税收优惠</a:t>
                      </a:r>
                      <a:endParaRPr lang="zh-CN" altLang="en-US" sz="1400" dirty="0"/>
                    </a:p>
                  </a:txBody>
                  <a:tcPr marT="108000" marB="108000"/>
                </a:tc>
                <a:extLst>
                  <a:ext uri="{0D108BD9-81ED-4DB2-BD59-A6C34878D82A}">
                    <a16:rowId xmlns:a16="http://schemas.microsoft.com/office/drawing/2014/main" val="1487720664"/>
                  </a:ext>
                </a:extLst>
              </a:tr>
              <a:tr h="1369084">
                <a:tc>
                  <a:txBody>
                    <a:bodyPr/>
                    <a:lstStyle/>
                    <a:p>
                      <a:r>
                        <a:rPr lang="zh-CN" altLang="en-US" sz="1200" b="1" dirty="0" smtClean="0"/>
                        <a:t>房产税、城镇土地使用税</a:t>
                      </a:r>
                      <a:endParaRPr lang="zh-CN" altLang="en-US" sz="1200" b="1" dirty="0"/>
                    </a:p>
                  </a:txBody>
                  <a:tcPr marT="108000" marB="108000" anchor="ctr" anchorCtr="1"/>
                </a:tc>
                <a:tc>
                  <a:txBody>
                    <a:bodyPr/>
                    <a:lstStyle/>
                    <a:p>
                      <a:pPr>
                        <a:spcAft>
                          <a:spcPts val="600"/>
                        </a:spcAft>
                      </a:pPr>
                      <a:r>
                        <a:rPr lang="en-US" altLang="zh-CN" sz="1100" dirty="0" smtClean="0"/>
                        <a:t>《</a:t>
                      </a:r>
                      <a:r>
                        <a:rPr lang="zh-CN" altLang="en-US" sz="1100" dirty="0" smtClean="0"/>
                        <a:t>房产税暂行条例</a:t>
                      </a:r>
                      <a:r>
                        <a:rPr lang="en-US" altLang="zh-CN" sz="1100" dirty="0" smtClean="0"/>
                        <a:t>》</a:t>
                      </a:r>
                      <a:r>
                        <a:rPr lang="zh-CN" altLang="en-US" sz="1100" dirty="0" smtClean="0"/>
                        <a:t>第</a:t>
                      </a:r>
                      <a:r>
                        <a:rPr lang="en-US" altLang="zh-CN" sz="1100" dirty="0" smtClean="0"/>
                        <a:t>6</a:t>
                      </a:r>
                      <a:r>
                        <a:rPr lang="zh-CN" altLang="en-US" sz="1100" dirty="0" smtClean="0"/>
                        <a:t>条规定，纳税人纳税确有困难的，可由省、自治区、直　辖市人民政府确定，定期减征或者免征房产税。</a:t>
                      </a:r>
                    </a:p>
                    <a:p>
                      <a:pPr>
                        <a:spcAft>
                          <a:spcPts val="600"/>
                        </a:spcAft>
                      </a:pPr>
                      <a:r>
                        <a:rPr lang="en-US" altLang="zh-CN" sz="1100" dirty="0" smtClean="0"/>
                        <a:t>《</a:t>
                      </a:r>
                      <a:r>
                        <a:rPr lang="zh-CN" altLang="en-US" sz="1100" dirty="0" smtClean="0"/>
                        <a:t>城镇土地使用税暂行条例</a:t>
                      </a:r>
                      <a:r>
                        <a:rPr lang="en-US" altLang="zh-CN" sz="1100" dirty="0" smtClean="0"/>
                        <a:t>》</a:t>
                      </a:r>
                      <a:r>
                        <a:rPr lang="zh-CN" altLang="en-US" sz="1100" dirty="0" smtClean="0"/>
                        <a:t>第</a:t>
                      </a:r>
                      <a:r>
                        <a:rPr lang="en-US" altLang="zh-CN" sz="1100" dirty="0" smtClean="0"/>
                        <a:t>7</a:t>
                      </a:r>
                      <a:r>
                        <a:rPr lang="zh-CN" altLang="en-US" sz="1100" dirty="0" smtClean="0"/>
                        <a:t>条规定，纳税人缴纳土地使用税确有困难需要定期减免的，由县以上地方税务机关批准。</a:t>
                      </a:r>
                    </a:p>
                    <a:p>
                      <a:pPr>
                        <a:spcAft>
                          <a:spcPts val="600"/>
                        </a:spcAft>
                      </a:pPr>
                      <a:r>
                        <a:rPr lang="zh-CN" altLang="en-US" sz="1100" dirty="0" smtClean="0"/>
                        <a:t>目前，上海、江苏、重庆、湖南、广东等地关于企业破产程序涉税问题的专门规定中，都明确提到了破产程序中上述房产税、城镇土地使用税的税收优惠政策，仅表述上略有区别。</a:t>
                      </a:r>
                    </a:p>
                  </a:txBody>
                  <a:tcPr marT="108000" marB="108000" anchor="ctr" anchorCtr="1"/>
                </a:tc>
                <a:extLst>
                  <a:ext uri="{0D108BD9-81ED-4DB2-BD59-A6C34878D82A}">
                    <a16:rowId xmlns:a16="http://schemas.microsoft.com/office/drawing/2014/main" val="3881776393"/>
                  </a:ext>
                </a:extLst>
              </a:tr>
              <a:tr h="1126159">
                <a:tc>
                  <a:txBody>
                    <a:bodyPr/>
                    <a:lstStyle/>
                    <a:p>
                      <a:r>
                        <a:rPr lang="zh-CN" altLang="en-US" sz="1200" b="1" kern="1200" dirty="0" smtClean="0">
                          <a:solidFill>
                            <a:schemeClr val="dk1"/>
                          </a:solidFill>
                          <a:latin typeface="+mn-lt"/>
                          <a:ea typeface="+mn-ea"/>
                          <a:cs typeface="+mn-cs"/>
                        </a:rPr>
                        <a:t>土地增值税</a:t>
                      </a:r>
                    </a:p>
                    <a:p>
                      <a:endParaRPr lang="zh-CN" altLang="en-US" sz="1800" b="1" dirty="0"/>
                    </a:p>
                  </a:txBody>
                  <a:tcPr marT="108000" marB="108000" anchor="ctr" anchorCtr="1"/>
                </a:tc>
                <a:tc>
                  <a:txBody>
                    <a:bodyPr/>
                    <a:lstStyle/>
                    <a:p>
                      <a:pPr marL="0" algn="l" defTabSz="914400" rtl="0" eaLnBrk="1" latinLnBrk="0" hangingPunct="1">
                        <a:spcAft>
                          <a:spcPts val="600"/>
                        </a:spcAft>
                      </a:pPr>
                      <a:r>
                        <a:rPr lang="zh-CN" altLang="en-US" sz="1100" kern="1200" dirty="0" smtClean="0">
                          <a:solidFill>
                            <a:schemeClr val="dk1"/>
                          </a:solidFill>
                          <a:latin typeface="+mn-lt"/>
                          <a:ea typeface="+mn-ea"/>
                          <a:cs typeface="+mn-cs"/>
                        </a:rPr>
                        <a:t>在企业破产清算中，土地增值税本来没有优惠政策，但对破产企业来说，往往可能因为账目混乱或者成本资料、收入凭证、费用凭证残缺不全，导致无法进行查账征收。在这种情况下，存在采用核定征收方式的可能性。</a:t>
                      </a:r>
                    </a:p>
                    <a:p>
                      <a:pPr marL="0" algn="l" defTabSz="914400" rtl="0" eaLnBrk="1" latinLnBrk="0" hangingPunct="1">
                        <a:spcAft>
                          <a:spcPts val="600"/>
                        </a:spcAft>
                      </a:pPr>
                      <a:r>
                        <a:rPr lang="zh-CN" altLang="en-US" sz="1100" kern="1200" dirty="0" smtClean="0">
                          <a:solidFill>
                            <a:schemeClr val="dk1"/>
                          </a:solidFill>
                          <a:latin typeface="+mn-lt"/>
                          <a:ea typeface="+mn-ea"/>
                          <a:cs typeface="+mn-cs"/>
                        </a:rPr>
                        <a:t>江苏省</a:t>
                      </a:r>
                      <a:r>
                        <a:rPr lang="en-US" altLang="zh-CN" sz="1100" kern="1200" dirty="0" smtClean="0">
                          <a:solidFill>
                            <a:schemeClr val="dk1"/>
                          </a:solidFill>
                          <a:latin typeface="+mn-lt"/>
                          <a:ea typeface="+mn-ea"/>
                          <a:cs typeface="+mn-cs"/>
                        </a:rPr>
                        <a:t>《</a:t>
                      </a:r>
                      <a:r>
                        <a:rPr lang="zh-CN" altLang="en-US" sz="1100" kern="1200" dirty="0" smtClean="0">
                          <a:solidFill>
                            <a:schemeClr val="dk1"/>
                          </a:solidFill>
                          <a:latin typeface="+mn-lt"/>
                          <a:ea typeface="+mn-ea"/>
                          <a:cs typeface="+mn-cs"/>
                        </a:rPr>
                        <a:t>关于做好企业破产处置涉税事项办理优化营商环境的实施意见</a:t>
                      </a:r>
                      <a:r>
                        <a:rPr lang="en-US" altLang="zh-CN" sz="1100" kern="1200" dirty="0" smtClean="0">
                          <a:solidFill>
                            <a:schemeClr val="dk1"/>
                          </a:solidFill>
                          <a:latin typeface="+mn-lt"/>
                          <a:ea typeface="+mn-ea"/>
                          <a:cs typeface="+mn-cs"/>
                        </a:rPr>
                        <a:t>》</a:t>
                      </a:r>
                      <a:r>
                        <a:rPr lang="zh-CN" altLang="en-US" sz="1100" kern="1200" dirty="0" smtClean="0">
                          <a:solidFill>
                            <a:schemeClr val="dk1"/>
                          </a:solidFill>
                          <a:latin typeface="+mn-lt"/>
                          <a:ea typeface="+mn-ea"/>
                          <a:cs typeface="+mn-cs"/>
                        </a:rPr>
                        <a:t>（苏高法</a:t>
                      </a:r>
                      <a:r>
                        <a:rPr lang="en-US" altLang="zh-CN" sz="1100" kern="1200" dirty="0" smtClean="0">
                          <a:solidFill>
                            <a:schemeClr val="dk1"/>
                          </a:solidFill>
                          <a:latin typeface="+mn-lt"/>
                          <a:ea typeface="+mn-ea"/>
                          <a:cs typeface="+mn-cs"/>
                        </a:rPr>
                        <a:t>〔2020〕224</a:t>
                      </a:r>
                      <a:r>
                        <a:rPr lang="zh-CN" altLang="en-US" sz="1100" kern="1200" dirty="0" smtClean="0">
                          <a:solidFill>
                            <a:schemeClr val="dk1"/>
                          </a:solidFill>
                          <a:latin typeface="+mn-lt"/>
                          <a:ea typeface="+mn-ea"/>
                          <a:cs typeface="+mn-cs"/>
                        </a:rPr>
                        <a:t>号）规定，因破产企业土地成本历史资料缺失，无法确定成本扣除项目金额的，由管理人出具相关情况说明，税务机关可对破产企业土地增值税采用核定征收的方法，核定征收率不低于</a:t>
                      </a:r>
                      <a:r>
                        <a:rPr lang="en-US" altLang="zh-CN" sz="1100" kern="1200" dirty="0" smtClean="0">
                          <a:solidFill>
                            <a:schemeClr val="dk1"/>
                          </a:solidFill>
                          <a:latin typeface="+mn-lt"/>
                          <a:ea typeface="+mn-ea"/>
                          <a:cs typeface="+mn-cs"/>
                        </a:rPr>
                        <a:t>5%</a:t>
                      </a:r>
                      <a:r>
                        <a:rPr lang="zh-CN" altLang="en-US" sz="1100" kern="1200" dirty="0" smtClean="0">
                          <a:solidFill>
                            <a:schemeClr val="dk1"/>
                          </a:solidFill>
                          <a:latin typeface="+mn-lt"/>
                          <a:ea typeface="+mn-ea"/>
                          <a:cs typeface="+mn-cs"/>
                        </a:rPr>
                        <a:t>。</a:t>
                      </a:r>
                    </a:p>
                  </a:txBody>
                  <a:tcPr marT="108000" marB="108000" anchor="ctr" anchorCtr="1"/>
                </a:tc>
                <a:extLst>
                  <a:ext uri="{0D108BD9-81ED-4DB2-BD59-A6C34878D82A}">
                    <a16:rowId xmlns:a16="http://schemas.microsoft.com/office/drawing/2014/main" val="2525334022"/>
                  </a:ext>
                </a:extLst>
              </a:tr>
              <a:tr h="716223">
                <a:tc>
                  <a:txBody>
                    <a:bodyPr/>
                    <a:lstStyle/>
                    <a:p>
                      <a:pPr marL="0" algn="l" defTabSz="914400" rtl="0" eaLnBrk="1" latinLnBrk="0" hangingPunct="1"/>
                      <a:r>
                        <a:rPr lang="zh-CN" altLang="en-US" sz="1200" b="1" kern="1200" dirty="0" smtClean="0">
                          <a:solidFill>
                            <a:schemeClr val="dk1"/>
                          </a:solidFill>
                          <a:latin typeface="+mn-lt"/>
                          <a:ea typeface="+mn-ea"/>
                          <a:cs typeface="+mn-cs"/>
                        </a:rPr>
                        <a:t>个人所得税</a:t>
                      </a:r>
                    </a:p>
                    <a:p>
                      <a:endParaRPr lang="zh-CN" altLang="en-US" sz="1800" b="1" dirty="0"/>
                    </a:p>
                  </a:txBody>
                  <a:tcPr marT="108000" marB="108000" anchor="ctr" anchorCtr="1"/>
                </a:tc>
                <a:tc>
                  <a:txBody>
                    <a:bodyPr/>
                    <a:lstStyle/>
                    <a:p>
                      <a:r>
                        <a:rPr lang="zh-CN" altLang="en-US" sz="1100" kern="1200" dirty="0" smtClean="0">
                          <a:solidFill>
                            <a:schemeClr val="dk1"/>
                          </a:solidFill>
                          <a:latin typeface="+mn-lt"/>
                          <a:ea typeface="+mn-ea"/>
                          <a:cs typeface="+mn-cs"/>
                        </a:rPr>
                        <a:t>财政部、国家税务总局</a:t>
                      </a:r>
                      <a:r>
                        <a:rPr lang="en-US" altLang="zh-CN" sz="1100" kern="1200" dirty="0" smtClean="0">
                          <a:solidFill>
                            <a:schemeClr val="dk1"/>
                          </a:solidFill>
                          <a:latin typeface="+mn-lt"/>
                          <a:ea typeface="+mn-ea"/>
                          <a:cs typeface="+mn-cs"/>
                        </a:rPr>
                        <a:t>《</a:t>
                      </a:r>
                      <a:r>
                        <a:rPr lang="zh-CN" altLang="en-US" sz="1100" kern="1200" dirty="0" smtClean="0">
                          <a:solidFill>
                            <a:schemeClr val="dk1"/>
                          </a:solidFill>
                          <a:latin typeface="+mn-lt"/>
                          <a:ea typeface="+mn-ea"/>
                          <a:cs typeface="+mn-cs"/>
                        </a:rPr>
                        <a:t>关于个人与用人单位解除劳动关系取得的一次性补偿收入征免个人所得税问题的通知</a:t>
                      </a:r>
                      <a:r>
                        <a:rPr lang="en-US" altLang="zh-CN" sz="1100" kern="1200" dirty="0" smtClean="0">
                          <a:solidFill>
                            <a:schemeClr val="dk1"/>
                          </a:solidFill>
                          <a:latin typeface="+mn-lt"/>
                          <a:ea typeface="+mn-ea"/>
                          <a:cs typeface="+mn-cs"/>
                        </a:rPr>
                        <a:t>》</a:t>
                      </a:r>
                      <a:r>
                        <a:rPr lang="zh-CN" altLang="en-US" sz="1100" kern="1200" dirty="0" smtClean="0">
                          <a:solidFill>
                            <a:schemeClr val="dk1"/>
                          </a:solidFill>
                          <a:latin typeface="+mn-lt"/>
                          <a:ea typeface="+mn-ea"/>
                          <a:cs typeface="+mn-cs"/>
                        </a:rPr>
                        <a:t>（财税</a:t>
                      </a:r>
                      <a:r>
                        <a:rPr lang="en-US" altLang="zh-CN" sz="1100" kern="1200" dirty="0" smtClean="0">
                          <a:solidFill>
                            <a:schemeClr val="dk1"/>
                          </a:solidFill>
                          <a:latin typeface="+mn-lt"/>
                          <a:ea typeface="+mn-ea"/>
                          <a:cs typeface="+mn-cs"/>
                        </a:rPr>
                        <a:t>〔2001〕157</a:t>
                      </a:r>
                      <a:r>
                        <a:rPr lang="zh-CN" altLang="en-US" sz="1100" kern="1200" dirty="0" smtClean="0">
                          <a:solidFill>
                            <a:schemeClr val="dk1"/>
                          </a:solidFill>
                          <a:latin typeface="+mn-lt"/>
                          <a:ea typeface="+mn-ea"/>
                          <a:cs typeface="+mn-cs"/>
                        </a:rPr>
                        <a:t>号）规定，企业依照国家有关法律规定宣告破产，企业职工从该破产企业取得的一次性安置费收入，免征个人所得税。因此，破产企业不用履行个人所得税的代扣代缴义务。</a:t>
                      </a:r>
                    </a:p>
                  </a:txBody>
                  <a:tcPr marT="108000" marB="108000" anchor="ctr" anchorCtr="1"/>
                </a:tc>
                <a:extLst>
                  <a:ext uri="{0D108BD9-81ED-4DB2-BD59-A6C34878D82A}">
                    <a16:rowId xmlns:a16="http://schemas.microsoft.com/office/drawing/2014/main" val="4007206903"/>
                  </a:ext>
                </a:extLst>
              </a:tr>
            </a:tbl>
          </a:graphicData>
        </a:graphic>
      </p:graphicFrame>
      <p:sp>
        <p:nvSpPr>
          <p:cNvPr id="25" name="矩形 24"/>
          <p:cNvSpPr/>
          <p:nvPr/>
        </p:nvSpPr>
        <p:spPr>
          <a:xfrm>
            <a:off x="357977" y="1837029"/>
            <a:ext cx="8315905" cy="1123384"/>
          </a:xfrm>
          <a:prstGeom prst="rect">
            <a:avLst/>
          </a:prstGeom>
        </p:spPr>
        <p:txBody>
          <a:bodyPr wrap="square">
            <a:spAutoFit/>
          </a:bodyPr>
          <a:lstStyle/>
          <a:p>
            <a:pPr marL="342900" indent="-342900" algn="just">
              <a:spcBef>
                <a:spcPts val="600"/>
              </a:spcBef>
              <a:spcAft>
                <a:spcPts val="1200"/>
              </a:spcAft>
              <a:buClr>
                <a:srgbClr val="00AEEE"/>
              </a:buClr>
              <a:buFont typeface="Wingdings" panose="05000000000000000000" pitchFamily="2" charset="2"/>
              <a:buChar char="Ø"/>
              <a:defRPr/>
            </a:pPr>
            <a:r>
              <a:rPr lang="zh-CN" altLang="en-US" kern="0" dirty="0">
                <a:solidFill>
                  <a:srgbClr val="404040"/>
                </a:solidFill>
                <a:latin typeface="微软雅黑" panose="020B0503020204020204" pitchFamily="34" charset="-122"/>
              </a:rPr>
              <a:t>普适性税收优惠政策</a:t>
            </a:r>
            <a:endParaRPr lang="en-US" altLang="zh-CN" kern="0" dirty="0">
              <a:solidFill>
                <a:srgbClr val="404040"/>
              </a:solidFill>
              <a:latin typeface="微软雅黑" panose="020B0503020204020204" pitchFamily="34" charset="-122"/>
            </a:endParaRPr>
          </a:p>
          <a:p>
            <a:pPr algn="just">
              <a:spcBef>
                <a:spcPts val="600"/>
              </a:spcBef>
              <a:spcAft>
                <a:spcPts val="1200"/>
              </a:spcAft>
              <a:buClr>
                <a:srgbClr val="00AEEE"/>
              </a:buClr>
              <a:defRPr/>
            </a:pPr>
            <a:r>
              <a:rPr lang="zh-CN" altLang="en-US" sz="1600" kern="0" dirty="0">
                <a:solidFill>
                  <a:srgbClr val="404040"/>
                </a:solidFill>
                <a:latin typeface="微软雅黑" panose="020B0503020204020204" pitchFamily="34" charset="-122"/>
              </a:rPr>
              <a:t>目前，法律和行政法规层面规定或者授权各省规定的、在企业破产清算中对于债务人存在适用空间的税收优惠政策，仅限于房产税和城镇土地使用税两个税种</a:t>
            </a:r>
            <a:r>
              <a:rPr lang="zh-CN" altLang="en-US" sz="1600" kern="0" dirty="0" smtClean="0">
                <a:solidFill>
                  <a:srgbClr val="404040"/>
                </a:solidFill>
                <a:latin typeface="微软雅黑" panose="020B0503020204020204" pitchFamily="34" charset="-122"/>
              </a:rPr>
              <a:t>。</a:t>
            </a:r>
            <a:endParaRPr lang="en-US" altLang="zh-CN" sz="1600" kern="0" dirty="0">
              <a:solidFill>
                <a:srgbClr val="404040"/>
              </a:solidFill>
              <a:latin typeface="微软雅黑" panose="020B0503020204020204" pitchFamily="34" charset="-122"/>
            </a:endParaRPr>
          </a:p>
        </p:txBody>
      </p:sp>
    </p:spTree>
    <p:extLst>
      <p:ext uri="{BB962C8B-B14F-4D97-AF65-F5344CB8AC3E}">
        <p14:creationId xmlns:p14="http://schemas.microsoft.com/office/powerpoint/2010/main" val="889709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67</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6" name="灯片编号占位符 2"/>
          <p:cNvSpPr txBox="1">
            <a:spLocks/>
          </p:cNvSpPr>
          <p:nvPr/>
        </p:nvSpPr>
        <p:spPr>
          <a:xfrm>
            <a:off x="8514012" y="6426000"/>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67</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00" name="文本框 199"/>
          <p:cNvSpPr txBox="1"/>
          <p:nvPr/>
        </p:nvSpPr>
        <p:spPr>
          <a:xfrm>
            <a:off x="157582" y="925990"/>
            <a:ext cx="8986418" cy="707886"/>
          </a:xfrm>
          <a:prstGeom prst="rect">
            <a:avLst/>
          </a:prstGeom>
          <a:noFill/>
        </p:spPr>
        <p:txBody>
          <a:bodyPr wrap="square" rtlCol="0">
            <a:spAutoFit/>
          </a:bodyPr>
          <a:lstStyle/>
          <a:p>
            <a:pPr>
              <a:defRPr/>
            </a:pPr>
            <a:r>
              <a:rPr lang="zh-CN" altLang="en-US" sz="4000" b="1" dirty="0" smtClean="0">
                <a:solidFill>
                  <a:srgbClr val="00AEEE"/>
                </a:solidFill>
                <a:latin typeface="微软雅黑" panose="020B0503020204020204" pitchFamily="34" charset="-122"/>
                <a:ea typeface="微软雅黑" panose="020B0503020204020204" pitchFamily="34" charset="-122"/>
                <a:sym typeface="+mn-lt"/>
              </a:rPr>
              <a:t>破产清算的</a:t>
            </a:r>
            <a:r>
              <a:rPr lang="zh-CN" altLang="en-US" sz="4000" b="1" dirty="0">
                <a:solidFill>
                  <a:srgbClr val="00AEEE"/>
                </a:solidFill>
                <a:latin typeface="微软雅黑" panose="020B0503020204020204" pitchFamily="34" charset="-122"/>
                <a:ea typeface="微软雅黑" panose="020B0503020204020204" pitchFamily="34" charset="-122"/>
                <a:sym typeface="+mn-lt"/>
              </a:rPr>
              <a:t>税收优惠</a:t>
            </a:r>
          </a:p>
        </p:txBody>
      </p:sp>
      <p:grpSp>
        <p:nvGrpSpPr>
          <p:cNvPr id="14" name="组合 13"/>
          <p:cNvGrpSpPr/>
          <p:nvPr/>
        </p:nvGrpSpPr>
        <p:grpSpPr>
          <a:xfrm>
            <a:off x="157583" y="324334"/>
            <a:ext cx="8163791" cy="513802"/>
            <a:chOff x="422694" y="411418"/>
            <a:chExt cx="6467747" cy="342376"/>
          </a:xfrm>
        </p:grpSpPr>
        <p:sp>
          <p:nvSpPr>
            <p:cNvPr id="15" name="矩形 14"/>
            <p:cNvSpPr/>
            <p:nvPr/>
          </p:nvSpPr>
          <p:spPr>
            <a:xfrm>
              <a:off x="581457" y="411418"/>
              <a:ext cx="6307520" cy="308901"/>
            </a:xfrm>
            <a:prstGeom prst="rect">
              <a:avLst/>
            </a:prstGeom>
            <a:solidFill>
              <a:schemeClr val="tx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dirty="0">
                <a:solidFill>
                  <a:srgbClr val="FF0000"/>
                </a:solidFill>
              </a:endParaRPr>
            </a:p>
          </p:txBody>
        </p:sp>
        <p:sp>
          <p:nvSpPr>
            <p:cNvPr id="16" name="矩形 15"/>
            <p:cNvSpPr/>
            <p:nvPr/>
          </p:nvSpPr>
          <p:spPr>
            <a:xfrm>
              <a:off x="791636" y="417998"/>
              <a:ext cx="1273120" cy="290962"/>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问题产生的根源</a:t>
              </a:r>
            </a:p>
          </p:txBody>
        </p:sp>
        <p:sp>
          <p:nvSpPr>
            <p:cNvPr id="17" name="矩形 16"/>
            <p:cNvSpPr/>
            <p:nvPr/>
          </p:nvSpPr>
          <p:spPr>
            <a:xfrm>
              <a:off x="2179142" y="414449"/>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破产程序启动前</a:t>
              </a:r>
            </a:p>
          </p:txBody>
        </p:sp>
        <p:sp>
          <p:nvSpPr>
            <p:cNvPr id="18" name="矩形 17"/>
            <p:cNvSpPr/>
            <p:nvPr/>
          </p:nvSpPr>
          <p:spPr>
            <a:xfrm>
              <a:off x="4591252"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破产重整</a:t>
              </a:r>
              <a:endParaRPr lang="zh-CN" altLang="en-US" sz="1400" dirty="0">
                <a:solidFill>
                  <a:schemeClr val="tx1"/>
                </a:solidFill>
              </a:endParaRPr>
            </a:p>
          </p:txBody>
        </p:sp>
        <p:sp>
          <p:nvSpPr>
            <p:cNvPr id="19" name="矩形 18"/>
            <p:cNvSpPr/>
            <p:nvPr/>
          </p:nvSpPr>
          <p:spPr>
            <a:xfrm>
              <a:off x="5740114"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solidFill>
                    <a:schemeClr val="tx1"/>
                  </a:solidFill>
                </a:rPr>
                <a:t>破产清算</a:t>
              </a:r>
              <a:endParaRPr lang="zh-CN" altLang="en-US" sz="1400" b="1" dirty="0">
                <a:solidFill>
                  <a:schemeClr val="tx1"/>
                </a:solidFill>
              </a:endParaRPr>
            </a:p>
          </p:txBody>
        </p:sp>
        <p:sp>
          <p:nvSpPr>
            <p:cNvPr id="20" name="矩形 19"/>
            <p:cNvSpPr/>
            <p:nvPr/>
          </p:nvSpPr>
          <p:spPr>
            <a:xfrm>
              <a:off x="5738649" y="708075"/>
              <a:ext cx="1151792" cy="45719"/>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1" name="矩形 20"/>
            <p:cNvSpPr/>
            <p:nvPr/>
          </p:nvSpPr>
          <p:spPr>
            <a:xfrm>
              <a:off x="422694" y="411418"/>
              <a:ext cx="158762" cy="31287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2" name="矩形 21"/>
            <p:cNvSpPr/>
            <p:nvPr/>
          </p:nvSpPr>
          <p:spPr>
            <a:xfrm>
              <a:off x="3442390" y="414301"/>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破产裁定受理后</a:t>
              </a:r>
              <a:endParaRPr lang="zh-CN" altLang="en-US" sz="1400" dirty="0">
                <a:solidFill>
                  <a:schemeClr val="tx1"/>
                </a:solidFill>
              </a:endParaRPr>
            </a:p>
          </p:txBody>
        </p:sp>
      </p:grpSp>
      <p:sp>
        <p:nvSpPr>
          <p:cNvPr id="23" name="矩形 22"/>
          <p:cNvSpPr/>
          <p:nvPr/>
        </p:nvSpPr>
        <p:spPr>
          <a:xfrm>
            <a:off x="257780" y="1780797"/>
            <a:ext cx="8591366" cy="4645204"/>
          </a:xfrm>
          <a:prstGeom prst="rect">
            <a:avLst/>
          </a:prstGeom>
          <a:noFill/>
          <a:ln w="25400" cap="flat" cmpd="sng" algn="ctr">
            <a:solidFill>
              <a:srgbClr val="00AEEE"/>
            </a:solidFill>
            <a:prstDash val="solid"/>
          </a:ln>
          <a:effectLst/>
        </p:spPr>
        <p:txBody>
          <a:bodyPr rtlCol="0" anchor="ctr"/>
          <a:lstStyle/>
          <a:p>
            <a:pPr marL="342900" indent="-342900" algn="just">
              <a:lnSpc>
                <a:spcPct val="200000"/>
              </a:lnSpc>
              <a:spcAft>
                <a:spcPts val="600"/>
              </a:spcAft>
              <a:buClr>
                <a:srgbClr val="00AEEE"/>
              </a:buClr>
              <a:buFont typeface="Wingdings" panose="05000000000000000000" pitchFamily="2" charset="2"/>
              <a:buChar char="Ø"/>
              <a:defRPr/>
            </a:pPr>
            <a:r>
              <a:rPr lang="zh-CN" altLang="en-US" sz="2000" kern="0" dirty="0" smtClean="0">
                <a:solidFill>
                  <a:srgbClr val="404040"/>
                </a:solidFill>
                <a:latin typeface="微软雅黑" panose="020B0503020204020204" pitchFamily="34" charset="-122"/>
              </a:rPr>
              <a:t>税收优惠政策特例</a:t>
            </a:r>
            <a:r>
              <a:rPr lang="en-US" altLang="zh-CN" sz="2000" kern="0" dirty="0" smtClean="0">
                <a:solidFill>
                  <a:srgbClr val="404040"/>
                </a:solidFill>
                <a:latin typeface="微软雅黑" panose="020B0503020204020204" pitchFamily="34" charset="-122"/>
              </a:rPr>
              <a:t>——</a:t>
            </a:r>
            <a:r>
              <a:rPr lang="zh-CN" altLang="en-US" sz="2000" kern="0" dirty="0">
                <a:solidFill>
                  <a:srgbClr val="404040"/>
                </a:solidFill>
                <a:latin typeface="微软雅黑" panose="020B0503020204020204" pitchFamily="34" charset="-122"/>
              </a:rPr>
              <a:t>大连证券破产清算</a:t>
            </a:r>
            <a:endParaRPr lang="en-US" altLang="zh-CN" sz="2000" kern="0" dirty="0" smtClean="0">
              <a:solidFill>
                <a:srgbClr val="404040"/>
              </a:solidFill>
              <a:latin typeface="微软雅黑" panose="020B0503020204020204" pitchFamily="34" charset="-122"/>
            </a:endParaRPr>
          </a:p>
          <a:p>
            <a:pPr marL="800100" lvl="1" indent="-342900" algn="just">
              <a:lnSpc>
                <a:spcPct val="200000"/>
              </a:lnSpc>
              <a:spcBef>
                <a:spcPts val="600"/>
              </a:spcBef>
              <a:spcAft>
                <a:spcPts val="600"/>
              </a:spcAft>
              <a:buClr>
                <a:srgbClr val="00AEEE"/>
              </a:buClr>
              <a:buFont typeface="Arial" panose="020B0604020202020204" pitchFamily="34" charset="0"/>
              <a:buChar char="•"/>
              <a:defRPr/>
            </a:pPr>
            <a:r>
              <a:rPr lang="zh-CN" altLang="en-US" sz="1400" kern="0" dirty="0">
                <a:solidFill>
                  <a:srgbClr val="404040"/>
                </a:solidFill>
                <a:latin typeface="微软雅黑" panose="020B0503020204020204" pitchFamily="34" charset="-122"/>
              </a:rPr>
              <a:t>在大连证券破产清算一案</a:t>
            </a:r>
            <a:r>
              <a:rPr lang="zh-CN" altLang="en-US" sz="1400" kern="0" dirty="0" smtClean="0">
                <a:solidFill>
                  <a:srgbClr val="404040"/>
                </a:solidFill>
                <a:latin typeface="微软雅黑" panose="020B0503020204020204" pitchFamily="34" charset="-122"/>
              </a:rPr>
              <a:t>中，其</a:t>
            </a:r>
            <a:r>
              <a:rPr lang="zh-CN" altLang="en-US" sz="1400" kern="0" dirty="0">
                <a:solidFill>
                  <a:srgbClr val="404040"/>
                </a:solidFill>
                <a:latin typeface="微软雅黑" panose="020B0503020204020204" pitchFamily="34" charset="-122"/>
              </a:rPr>
              <a:t>在破产程序中所有的纳税义务均被豁免</a:t>
            </a:r>
            <a:r>
              <a:rPr lang="zh-CN" altLang="en-US" sz="1400" kern="0" dirty="0" smtClean="0">
                <a:solidFill>
                  <a:srgbClr val="404040"/>
                </a:solidFill>
                <a:latin typeface="微软雅黑" panose="020B0503020204020204" pitchFamily="34" charset="-122"/>
              </a:rPr>
              <a:t>。</a:t>
            </a:r>
            <a:endParaRPr lang="en-US" altLang="zh-CN" sz="1400" kern="0" dirty="0" smtClean="0">
              <a:solidFill>
                <a:srgbClr val="404040"/>
              </a:solidFill>
              <a:latin typeface="微软雅黑" panose="020B0503020204020204" pitchFamily="34" charset="-122"/>
            </a:endParaRPr>
          </a:p>
          <a:p>
            <a:pPr marL="800100" lvl="1" indent="-342900" algn="just">
              <a:lnSpc>
                <a:spcPct val="200000"/>
              </a:lnSpc>
              <a:spcBef>
                <a:spcPts val="600"/>
              </a:spcBef>
              <a:spcAft>
                <a:spcPts val="600"/>
              </a:spcAft>
              <a:buClr>
                <a:srgbClr val="00AEEE"/>
              </a:buClr>
              <a:buFont typeface="Arial" panose="020B0604020202020204" pitchFamily="34" charset="0"/>
              <a:buChar char="•"/>
              <a:defRPr/>
            </a:pPr>
            <a:r>
              <a:rPr lang="en-US" altLang="zh-CN" sz="1400" kern="0" dirty="0" smtClean="0">
                <a:solidFill>
                  <a:srgbClr val="404040"/>
                </a:solidFill>
                <a:latin typeface="微软雅黑" panose="020B0503020204020204" pitchFamily="34" charset="-122"/>
              </a:rPr>
              <a:t>2003</a:t>
            </a:r>
            <a:r>
              <a:rPr lang="zh-CN" altLang="en-US" sz="1400" kern="0" dirty="0">
                <a:solidFill>
                  <a:srgbClr val="404040"/>
                </a:solidFill>
                <a:latin typeface="微软雅黑" panose="020B0503020204020204" pitchFamily="34" charset="-122"/>
              </a:rPr>
              <a:t>年</a:t>
            </a:r>
            <a:r>
              <a:rPr lang="en-US" altLang="zh-CN" sz="1400" kern="0" dirty="0">
                <a:solidFill>
                  <a:srgbClr val="404040"/>
                </a:solidFill>
                <a:latin typeface="微软雅黑" panose="020B0503020204020204" pitchFamily="34" charset="-122"/>
              </a:rPr>
              <a:t>5</a:t>
            </a:r>
            <a:r>
              <a:rPr lang="zh-CN" altLang="en-US" sz="1400" kern="0" dirty="0">
                <a:solidFill>
                  <a:srgbClr val="404040"/>
                </a:solidFill>
                <a:latin typeface="微软雅黑" panose="020B0503020204020204" pitchFamily="34" charset="-122"/>
              </a:rPr>
              <a:t>月</a:t>
            </a:r>
            <a:r>
              <a:rPr lang="en-US" altLang="zh-CN" sz="1400" kern="0" dirty="0">
                <a:solidFill>
                  <a:srgbClr val="404040"/>
                </a:solidFill>
                <a:latin typeface="微软雅黑" panose="020B0503020204020204" pitchFamily="34" charset="-122"/>
              </a:rPr>
              <a:t>20</a:t>
            </a:r>
            <a:r>
              <a:rPr lang="zh-CN" altLang="en-US" sz="1400" kern="0" dirty="0">
                <a:solidFill>
                  <a:srgbClr val="404040"/>
                </a:solidFill>
                <a:latin typeface="微软雅黑" panose="020B0503020204020204" pitchFamily="34" charset="-122"/>
              </a:rPr>
              <a:t>日经</a:t>
            </a:r>
            <a:r>
              <a:rPr lang="zh-CN" altLang="en-US" sz="1400" kern="0" dirty="0" smtClean="0">
                <a:solidFill>
                  <a:srgbClr val="404040"/>
                </a:solidFill>
                <a:latin typeface="微软雅黑" panose="020B0503020204020204" pitchFamily="34" charset="-122"/>
              </a:rPr>
              <a:t>国务院批准，财政部</a:t>
            </a:r>
            <a:r>
              <a:rPr lang="zh-CN" altLang="en-US" sz="1400" kern="0" dirty="0">
                <a:solidFill>
                  <a:srgbClr val="404040"/>
                </a:solidFill>
                <a:latin typeface="微软雅黑" panose="020B0503020204020204" pitchFamily="34" charset="-122"/>
              </a:rPr>
              <a:t>和国家税务总局联合下发</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关于大连证券破产及财产处置过程中有关税收政策问题的通知</a:t>
            </a:r>
            <a:r>
              <a:rPr lang="en-US" altLang="zh-CN" sz="1400" kern="0" dirty="0">
                <a:solidFill>
                  <a:srgbClr val="404040"/>
                </a:solidFill>
                <a:latin typeface="微软雅黑" panose="020B0503020204020204" pitchFamily="34" charset="-122"/>
              </a:rPr>
              <a:t>》(</a:t>
            </a:r>
            <a:r>
              <a:rPr lang="zh-CN" altLang="en-US" sz="1400" kern="0" dirty="0" smtClean="0">
                <a:solidFill>
                  <a:srgbClr val="404040"/>
                </a:solidFill>
                <a:latin typeface="微软雅黑" panose="020B0503020204020204" pitchFamily="34" charset="-122"/>
              </a:rPr>
              <a:t>财税</a:t>
            </a:r>
            <a:r>
              <a:rPr lang="en-US" altLang="zh-CN" sz="1400" kern="0" dirty="0" smtClean="0">
                <a:solidFill>
                  <a:srgbClr val="404040"/>
                </a:solidFill>
                <a:latin typeface="微软雅黑" panose="020B0503020204020204" pitchFamily="34" charset="-122"/>
              </a:rPr>
              <a:t>[2003]88</a:t>
            </a:r>
            <a:r>
              <a:rPr lang="zh-CN" altLang="en-US" sz="1400" kern="0" dirty="0">
                <a:solidFill>
                  <a:srgbClr val="404040"/>
                </a:solidFill>
                <a:latin typeface="微软雅黑" panose="020B0503020204020204" pitchFamily="34" charset="-122"/>
              </a:rPr>
              <a:t>号</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规定对大连证券在清算期间接收债权、清偿债务过程中签订的</a:t>
            </a:r>
            <a:r>
              <a:rPr lang="zh-CN" altLang="en-US" sz="1400" b="1" kern="0" dirty="0">
                <a:solidFill>
                  <a:srgbClr val="404040"/>
                </a:solidFill>
                <a:latin typeface="微软雅黑" panose="020B0503020204020204" pitchFamily="34" charset="-122"/>
              </a:rPr>
              <a:t>产权转移书</a:t>
            </a:r>
            <a:r>
              <a:rPr lang="zh-CN" altLang="en-US" sz="1400" b="1" kern="0" dirty="0" smtClean="0">
                <a:solidFill>
                  <a:srgbClr val="404040"/>
                </a:solidFill>
                <a:latin typeface="微软雅黑" panose="020B0503020204020204" pitchFamily="34" charset="-122"/>
              </a:rPr>
              <a:t>据，免征印花税</a:t>
            </a:r>
            <a:r>
              <a:rPr lang="zh-CN" altLang="en-US" sz="1400" kern="0" dirty="0" smtClean="0">
                <a:solidFill>
                  <a:srgbClr val="404040"/>
                </a:solidFill>
                <a:latin typeface="微软雅黑" panose="020B0503020204020204" pitchFamily="34" charset="-122"/>
              </a:rPr>
              <a:t>；对</a:t>
            </a:r>
            <a:r>
              <a:rPr lang="zh-CN" altLang="en-US" sz="1400" kern="0" dirty="0">
                <a:solidFill>
                  <a:srgbClr val="404040"/>
                </a:solidFill>
                <a:latin typeface="微软雅黑" panose="020B0503020204020204" pitchFamily="34" charset="-122"/>
              </a:rPr>
              <a:t>大连证券在清算期间自有的和从债务方接收的房地产、车辆</a:t>
            </a:r>
            <a:r>
              <a:rPr lang="zh-CN" altLang="en-US" sz="1400" b="1" kern="0" dirty="0">
                <a:solidFill>
                  <a:srgbClr val="404040"/>
                </a:solidFill>
                <a:latin typeface="微软雅黑" panose="020B0503020204020204" pitchFamily="34" charset="-122"/>
              </a:rPr>
              <a:t>免征房产税、城镇土地使用税和车船使用</a:t>
            </a:r>
            <a:r>
              <a:rPr lang="zh-CN" altLang="en-US" sz="1400" b="1" kern="0" dirty="0" smtClean="0">
                <a:solidFill>
                  <a:srgbClr val="404040"/>
                </a:solidFill>
                <a:latin typeface="微软雅黑" panose="020B0503020204020204" pitchFamily="34" charset="-122"/>
              </a:rPr>
              <a:t>税</a:t>
            </a:r>
            <a:r>
              <a:rPr lang="zh-CN" altLang="en-US" sz="1400" kern="0" dirty="0" smtClean="0">
                <a:solidFill>
                  <a:srgbClr val="404040"/>
                </a:solidFill>
                <a:latin typeface="微软雅黑" panose="020B0503020204020204" pitchFamily="34" charset="-122"/>
              </a:rPr>
              <a:t>；大连</a:t>
            </a:r>
            <a:r>
              <a:rPr lang="zh-CN" altLang="en-US" sz="1400" kern="0" dirty="0">
                <a:solidFill>
                  <a:srgbClr val="404040"/>
                </a:solidFill>
                <a:latin typeface="微软雅黑" panose="020B0503020204020204" pitchFamily="34" charset="-122"/>
              </a:rPr>
              <a:t>证券在清算过程中催收债权</a:t>
            </a:r>
            <a:r>
              <a:rPr lang="zh-CN" altLang="en-US" sz="1400" kern="0" dirty="0" smtClean="0">
                <a:solidFill>
                  <a:srgbClr val="404040"/>
                </a:solidFill>
                <a:latin typeface="微软雅黑" panose="020B0503020204020204" pitchFamily="34" charset="-122"/>
              </a:rPr>
              <a:t>时，</a:t>
            </a:r>
            <a:r>
              <a:rPr lang="zh-CN" altLang="en-US" sz="1400" b="1" kern="0" dirty="0" smtClean="0">
                <a:solidFill>
                  <a:srgbClr val="404040"/>
                </a:solidFill>
                <a:latin typeface="微软雅黑" panose="020B0503020204020204" pitchFamily="34" charset="-122"/>
              </a:rPr>
              <a:t>免征</a:t>
            </a:r>
            <a:r>
              <a:rPr lang="zh-CN" altLang="en-US" sz="1400" b="1" kern="0" dirty="0">
                <a:solidFill>
                  <a:srgbClr val="404040"/>
                </a:solidFill>
                <a:latin typeface="微软雅黑" panose="020B0503020204020204" pitchFamily="34" charset="-122"/>
              </a:rPr>
              <a:t>接收土地使用权、房屋所有权应缴纳的</a:t>
            </a:r>
            <a:r>
              <a:rPr lang="zh-CN" altLang="en-US" sz="1400" b="1" kern="0" dirty="0" smtClean="0">
                <a:solidFill>
                  <a:srgbClr val="404040"/>
                </a:solidFill>
                <a:latin typeface="微软雅黑" panose="020B0503020204020204" pitchFamily="34" charset="-122"/>
              </a:rPr>
              <a:t>契税</a:t>
            </a:r>
            <a:r>
              <a:rPr lang="zh-CN" altLang="en-US" sz="1400" kern="0" dirty="0" smtClean="0">
                <a:solidFill>
                  <a:srgbClr val="404040"/>
                </a:solidFill>
                <a:latin typeface="微软雅黑" panose="020B0503020204020204" pitchFamily="34" charset="-122"/>
              </a:rPr>
              <a:t>；大连</a:t>
            </a:r>
            <a:r>
              <a:rPr lang="zh-CN" altLang="en-US" sz="1400" kern="0" dirty="0">
                <a:solidFill>
                  <a:srgbClr val="404040"/>
                </a:solidFill>
                <a:latin typeface="微软雅黑" panose="020B0503020204020204" pitchFamily="34" charset="-122"/>
              </a:rPr>
              <a:t>证券破产财产被清算组用来清偿债务</a:t>
            </a:r>
            <a:r>
              <a:rPr lang="zh-CN" altLang="en-US" sz="1400" kern="0" dirty="0" smtClean="0">
                <a:solidFill>
                  <a:srgbClr val="404040"/>
                </a:solidFill>
                <a:latin typeface="微软雅黑" panose="020B0503020204020204" pitchFamily="34" charset="-122"/>
              </a:rPr>
              <a:t>时，</a:t>
            </a:r>
            <a:r>
              <a:rPr lang="zh-CN" altLang="en-US" sz="1400" b="1" kern="0" dirty="0" smtClean="0">
                <a:solidFill>
                  <a:srgbClr val="404040"/>
                </a:solidFill>
                <a:latin typeface="微软雅黑" panose="020B0503020204020204" pitchFamily="34" charset="-122"/>
              </a:rPr>
              <a:t>免征</a:t>
            </a:r>
            <a:r>
              <a:rPr lang="zh-CN" altLang="en-US" sz="1400" b="1" kern="0" dirty="0">
                <a:solidFill>
                  <a:srgbClr val="404040"/>
                </a:solidFill>
                <a:latin typeface="微软雅黑" panose="020B0503020204020204" pitchFamily="34" charset="-122"/>
              </a:rPr>
              <a:t>大连证券销售转让货物、不动产、无形资产、有价证券、票据等应缴纳的增值税、营业税、城市维护建设税、教育费附加和土地增值税</a:t>
            </a:r>
            <a:r>
              <a:rPr lang="zh-CN" altLang="en-US" sz="1400" kern="0" dirty="0">
                <a:solidFill>
                  <a:srgbClr val="404040"/>
                </a:solidFill>
                <a:latin typeface="微软雅黑" panose="020B0503020204020204" pitchFamily="34" charset="-122"/>
              </a:rPr>
              <a:t>。</a:t>
            </a:r>
            <a:endParaRPr lang="en-US" altLang="zh-CN" sz="1400" kern="0" dirty="0">
              <a:solidFill>
                <a:srgbClr val="404040"/>
              </a:solidFill>
              <a:latin typeface="微软雅黑" panose="020B0503020204020204" pitchFamily="34" charset="-122"/>
            </a:endParaRPr>
          </a:p>
        </p:txBody>
      </p:sp>
    </p:spTree>
    <p:extLst>
      <p:ext uri="{BB962C8B-B14F-4D97-AF65-F5344CB8AC3E}">
        <p14:creationId xmlns:p14="http://schemas.microsoft.com/office/powerpoint/2010/main" val="779536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68</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6" name="灯片编号占位符 2"/>
          <p:cNvSpPr txBox="1">
            <a:spLocks/>
          </p:cNvSpPr>
          <p:nvPr/>
        </p:nvSpPr>
        <p:spPr>
          <a:xfrm>
            <a:off x="8514012" y="6426000"/>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68</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00" name="文本框 199"/>
          <p:cNvSpPr txBox="1"/>
          <p:nvPr/>
        </p:nvSpPr>
        <p:spPr>
          <a:xfrm>
            <a:off x="157582" y="925990"/>
            <a:ext cx="8986418" cy="707886"/>
          </a:xfrm>
          <a:prstGeom prst="rect">
            <a:avLst/>
          </a:prstGeom>
          <a:noFill/>
        </p:spPr>
        <p:txBody>
          <a:bodyPr wrap="square" rtlCol="0">
            <a:spAutoFit/>
          </a:bodyPr>
          <a:lstStyle/>
          <a:p>
            <a:pPr>
              <a:defRPr/>
            </a:pPr>
            <a:r>
              <a:rPr lang="zh-CN" altLang="en-US" sz="4000" b="1" dirty="0" smtClean="0">
                <a:solidFill>
                  <a:srgbClr val="00AEEE"/>
                </a:solidFill>
                <a:latin typeface="微软雅黑" panose="020B0503020204020204" pitchFamily="34" charset="-122"/>
                <a:ea typeface="微软雅黑" panose="020B0503020204020204" pitchFamily="34" charset="-122"/>
                <a:sym typeface="+mn-lt"/>
              </a:rPr>
              <a:t>资产</a:t>
            </a:r>
            <a:r>
              <a:rPr lang="zh-CN" altLang="en-US" sz="4000" b="1" dirty="0">
                <a:solidFill>
                  <a:srgbClr val="00AEEE"/>
                </a:solidFill>
                <a:latin typeface="微软雅黑" panose="020B0503020204020204" pitchFamily="34" charset="-122"/>
                <a:ea typeface="微软雅黑" panose="020B0503020204020204" pitchFamily="34" charset="-122"/>
                <a:sym typeface="+mn-lt"/>
              </a:rPr>
              <a:t>拍卖税费</a:t>
            </a:r>
            <a:r>
              <a:rPr lang="zh-CN" altLang="en-US" sz="4000" b="1" dirty="0" smtClean="0">
                <a:solidFill>
                  <a:srgbClr val="00AEEE"/>
                </a:solidFill>
                <a:latin typeface="微软雅黑" panose="020B0503020204020204" pitchFamily="34" charset="-122"/>
                <a:ea typeface="微软雅黑" panose="020B0503020204020204" pitchFamily="34" charset="-122"/>
                <a:sym typeface="+mn-lt"/>
              </a:rPr>
              <a:t>转嫁 </a:t>
            </a:r>
            <a:r>
              <a:rPr lang="en-US" altLang="zh-CN" sz="4000" b="1" dirty="0" smtClean="0">
                <a:solidFill>
                  <a:srgbClr val="00AEEE"/>
                </a:solidFill>
                <a:latin typeface="微软雅黑" panose="020B0503020204020204" pitchFamily="34" charset="-122"/>
                <a:ea typeface="微软雅黑" panose="020B0503020204020204" pitchFamily="34" charset="-122"/>
                <a:sym typeface="+mn-lt"/>
              </a:rPr>
              <a:t>(</a:t>
            </a:r>
            <a:r>
              <a:rPr lang="zh-CN" altLang="en-US" sz="4000" b="1" dirty="0" smtClean="0">
                <a:solidFill>
                  <a:srgbClr val="00AEEE"/>
                </a:solidFill>
                <a:latin typeface="微软雅黑" panose="020B0503020204020204" pitchFamily="34" charset="-122"/>
                <a:ea typeface="微软雅黑" panose="020B0503020204020204" pitchFamily="34" charset="-122"/>
                <a:sym typeface="+mn-lt"/>
              </a:rPr>
              <a:t>一</a:t>
            </a:r>
            <a:r>
              <a:rPr lang="en-US" altLang="zh-CN" sz="4000" b="1" dirty="0" smtClean="0">
                <a:solidFill>
                  <a:srgbClr val="00AEEE"/>
                </a:solidFill>
                <a:latin typeface="微软雅黑" panose="020B0503020204020204" pitchFamily="34" charset="-122"/>
                <a:ea typeface="微软雅黑" panose="020B0503020204020204" pitchFamily="34" charset="-122"/>
                <a:sym typeface="+mn-lt"/>
              </a:rPr>
              <a:t>)</a:t>
            </a:r>
            <a:endParaRPr lang="zh-CN" altLang="en-US" sz="4000" b="1" dirty="0">
              <a:solidFill>
                <a:srgbClr val="00AEEE"/>
              </a:solidFill>
              <a:latin typeface="微软雅黑" panose="020B0503020204020204" pitchFamily="34" charset="-122"/>
              <a:ea typeface="微软雅黑" panose="020B0503020204020204" pitchFamily="34" charset="-122"/>
              <a:sym typeface="+mn-lt"/>
            </a:endParaRPr>
          </a:p>
        </p:txBody>
      </p:sp>
      <p:grpSp>
        <p:nvGrpSpPr>
          <p:cNvPr id="14" name="组合 13"/>
          <p:cNvGrpSpPr/>
          <p:nvPr/>
        </p:nvGrpSpPr>
        <p:grpSpPr>
          <a:xfrm>
            <a:off x="157583" y="324334"/>
            <a:ext cx="8163791" cy="513802"/>
            <a:chOff x="422694" y="411418"/>
            <a:chExt cx="6467747" cy="342376"/>
          </a:xfrm>
        </p:grpSpPr>
        <p:sp>
          <p:nvSpPr>
            <p:cNvPr id="15" name="矩形 14"/>
            <p:cNvSpPr/>
            <p:nvPr/>
          </p:nvSpPr>
          <p:spPr>
            <a:xfrm>
              <a:off x="581457" y="411418"/>
              <a:ext cx="6307520" cy="308901"/>
            </a:xfrm>
            <a:prstGeom prst="rect">
              <a:avLst/>
            </a:prstGeom>
            <a:solidFill>
              <a:schemeClr val="tx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dirty="0">
                <a:solidFill>
                  <a:srgbClr val="FF0000"/>
                </a:solidFill>
              </a:endParaRPr>
            </a:p>
          </p:txBody>
        </p:sp>
        <p:sp>
          <p:nvSpPr>
            <p:cNvPr id="16" name="矩形 15"/>
            <p:cNvSpPr/>
            <p:nvPr/>
          </p:nvSpPr>
          <p:spPr>
            <a:xfrm>
              <a:off x="791636" y="417998"/>
              <a:ext cx="1273120" cy="290962"/>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问题产生的根源</a:t>
              </a:r>
            </a:p>
          </p:txBody>
        </p:sp>
        <p:sp>
          <p:nvSpPr>
            <p:cNvPr id="17" name="矩形 16"/>
            <p:cNvSpPr/>
            <p:nvPr/>
          </p:nvSpPr>
          <p:spPr>
            <a:xfrm>
              <a:off x="2179142" y="414449"/>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破产程序启动前</a:t>
              </a:r>
            </a:p>
          </p:txBody>
        </p:sp>
        <p:sp>
          <p:nvSpPr>
            <p:cNvPr id="18" name="矩形 17"/>
            <p:cNvSpPr/>
            <p:nvPr/>
          </p:nvSpPr>
          <p:spPr>
            <a:xfrm>
              <a:off x="4591252"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破产重整</a:t>
              </a:r>
              <a:endParaRPr lang="zh-CN" altLang="en-US" sz="1400" dirty="0">
                <a:solidFill>
                  <a:schemeClr val="tx1"/>
                </a:solidFill>
              </a:endParaRPr>
            </a:p>
          </p:txBody>
        </p:sp>
        <p:sp>
          <p:nvSpPr>
            <p:cNvPr id="19" name="矩形 18"/>
            <p:cNvSpPr/>
            <p:nvPr/>
          </p:nvSpPr>
          <p:spPr>
            <a:xfrm>
              <a:off x="5740114"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solidFill>
                    <a:schemeClr val="tx1"/>
                  </a:solidFill>
                </a:rPr>
                <a:t>破产清算</a:t>
              </a:r>
              <a:endParaRPr lang="zh-CN" altLang="en-US" sz="1400" b="1" dirty="0">
                <a:solidFill>
                  <a:schemeClr val="tx1"/>
                </a:solidFill>
              </a:endParaRPr>
            </a:p>
          </p:txBody>
        </p:sp>
        <p:sp>
          <p:nvSpPr>
            <p:cNvPr id="20" name="矩形 19"/>
            <p:cNvSpPr/>
            <p:nvPr/>
          </p:nvSpPr>
          <p:spPr>
            <a:xfrm>
              <a:off x="5738649" y="708075"/>
              <a:ext cx="1151792" cy="45719"/>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1" name="矩形 20"/>
            <p:cNvSpPr/>
            <p:nvPr/>
          </p:nvSpPr>
          <p:spPr>
            <a:xfrm>
              <a:off x="422694" y="411418"/>
              <a:ext cx="158762" cy="31287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2" name="矩形 21"/>
            <p:cNvSpPr/>
            <p:nvPr/>
          </p:nvSpPr>
          <p:spPr>
            <a:xfrm>
              <a:off x="3442390" y="414301"/>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破产裁定受理后</a:t>
              </a:r>
              <a:endParaRPr lang="zh-CN" altLang="en-US" sz="1400" dirty="0">
                <a:solidFill>
                  <a:schemeClr val="tx1"/>
                </a:solidFill>
              </a:endParaRPr>
            </a:p>
          </p:txBody>
        </p:sp>
      </p:grpSp>
      <p:sp>
        <p:nvSpPr>
          <p:cNvPr id="23" name="矩形 22"/>
          <p:cNvSpPr/>
          <p:nvPr/>
        </p:nvSpPr>
        <p:spPr>
          <a:xfrm>
            <a:off x="257780" y="1784471"/>
            <a:ext cx="8591366" cy="3545754"/>
          </a:xfrm>
          <a:prstGeom prst="rect">
            <a:avLst/>
          </a:prstGeom>
          <a:noFill/>
          <a:ln w="25400" cap="flat" cmpd="sng" algn="ctr">
            <a:solidFill>
              <a:srgbClr val="00AEEE"/>
            </a:solidFill>
            <a:prstDash val="solid"/>
          </a:ln>
          <a:effectLst/>
        </p:spPr>
        <p:txBody>
          <a:bodyPr rtlCol="0" anchor="ctr"/>
          <a:lstStyle/>
          <a:p>
            <a:pPr marL="342900" indent="-342900" algn="just">
              <a:spcBef>
                <a:spcPts val="600"/>
              </a:spcBef>
              <a:spcAft>
                <a:spcPts val="1200"/>
              </a:spcAft>
              <a:buClr>
                <a:srgbClr val="00AEEE"/>
              </a:buClr>
              <a:buFont typeface="Wingdings" panose="05000000000000000000" pitchFamily="2" charset="2"/>
              <a:buChar char="Ø"/>
              <a:defRPr/>
            </a:pPr>
            <a:r>
              <a:rPr lang="zh-CN" altLang="en-US" sz="2000" kern="0" dirty="0">
                <a:solidFill>
                  <a:srgbClr val="404040"/>
                </a:solidFill>
                <a:latin typeface="微软雅黑" panose="020B0503020204020204" pitchFamily="34" charset="-122"/>
              </a:rPr>
              <a:t>税费</a:t>
            </a:r>
            <a:r>
              <a:rPr lang="zh-CN" altLang="en-US" sz="2000" kern="0" dirty="0" smtClean="0">
                <a:solidFill>
                  <a:srgbClr val="404040"/>
                </a:solidFill>
                <a:latin typeface="微软雅黑" panose="020B0503020204020204" pitchFamily="34" charset="-122"/>
              </a:rPr>
              <a:t>转嫁承担的合法性</a:t>
            </a:r>
            <a:endParaRPr lang="en-US" altLang="zh-CN" sz="1400" kern="0" dirty="0">
              <a:solidFill>
                <a:srgbClr val="404040"/>
              </a:solidFill>
              <a:latin typeface="微软雅黑" panose="020B0503020204020204" pitchFamily="34" charset="-122"/>
            </a:endParaRPr>
          </a:p>
          <a:p>
            <a:pPr marL="342900" indent="-342900" algn="just">
              <a:spcBef>
                <a:spcPts val="600"/>
              </a:spcBef>
              <a:spcAft>
                <a:spcPts val="1200"/>
              </a:spcAft>
              <a:buClr>
                <a:srgbClr val="00AEEE"/>
              </a:buClr>
              <a:buFont typeface="Wingdings" panose="05000000000000000000" pitchFamily="2" charset="2"/>
              <a:buChar char="Ø"/>
              <a:defRPr/>
            </a:pPr>
            <a:r>
              <a:rPr lang="zh-CN" altLang="en-US" sz="2000" kern="0" dirty="0">
                <a:solidFill>
                  <a:srgbClr val="404040"/>
                </a:solidFill>
                <a:latin typeface="微软雅黑" panose="020B0503020204020204" pitchFamily="34" charset="-122"/>
              </a:rPr>
              <a:t>税费转嫁承担</a:t>
            </a:r>
            <a:r>
              <a:rPr lang="zh-CN" altLang="en-US" sz="2000" kern="0" dirty="0" smtClean="0">
                <a:solidFill>
                  <a:srgbClr val="404040"/>
                </a:solidFill>
                <a:latin typeface="微软雅黑" panose="020B0503020204020204" pitchFamily="34" charset="-122"/>
              </a:rPr>
              <a:t>的可操作性</a:t>
            </a:r>
            <a:endParaRPr lang="en-US" altLang="zh-CN" sz="2000" kern="0" dirty="0" smtClean="0">
              <a:solidFill>
                <a:srgbClr val="404040"/>
              </a:solidFill>
              <a:latin typeface="微软雅黑" panose="020B0503020204020204" pitchFamily="34" charset="-122"/>
            </a:endParaRPr>
          </a:p>
          <a:p>
            <a:pPr marL="800100" lvl="1" indent="-342900" algn="just">
              <a:spcBef>
                <a:spcPts val="600"/>
              </a:spcBef>
              <a:spcAft>
                <a:spcPts val="1200"/>
              </a:spcAft>
              <a:buClr>
                <a:srgbClr val="00AEEE"/>
              </a:buClr>
              <a:buFont typeface="Arial" panose="020B0604020202020204" pitchFamily="34" charset="0"/>
              <a:buChar char="•"/>
              <a:defRPr/>
            </a:pPr>
            <a:r>
              <a:rPr lang="zh-CN" altLang="en-US" sz="1400" kern="0" dirty="0" smtClean="0">
                <a:solidFill>
                  <a:srgbClr val="404040"/>
                </a:solidFill>
                <a:latin typeface="微软雅黑" panose="020B0503020204020204" pitchFamily="34" charset="-122"/>
              </a:rPr>
              <a:t>税费转嫁的范围</a:t>
            </a:r>
            <a:endParaRPr lang="en-US" altLang="zh-CN" sz="1400" kern="0" dirty="0" smtClean="0">
              <a:solidFill>
                <a:srgbClr val="404040"/>
              </a:solidFill>
              <a:latin typeface="微软雅黑" panose="020B0503020204020204" pitchFamily="34" charset="-122"/>
            </a:endParaRPr>
          </a:p>
          <a:p>
            <a:pPr marL="800100" lvl="1" indent="-342900" algn="just">
              <a:spcBef>
                <a:spcPts val="600"/>
              </a:spcBef>
              <a:spcAft>
                <a:spcPts val="1200"/>
              </a:spcAft>
              <a:buClr>
                <a:srgbClr val="00AEEE"/>
              </a:buClr>
              <a:buFont typeface="Arial" panose="020B0604020202020204" pitchFamily="34" charset="0"/>
              <a:buChar char="•"/>
              <a:defRPr/>
            </a:pPr>
            <a:r>
              <a:rPr lang="zh-CN" altLang="en-US" sz="1400" kern="0" dirty="0" smtClean="0">
                <a:solidFill>
                  <a:srgbClr val="404040"/>
                </a:solidFill>
                <a:latin typeface="微软雅黑" panose="020B0503020204020204" pitchFamily="34" charset="-122"/>
              </a:rPr>
              <a:t>交易价格是否应当以及如何还原销售价格</a:t>
            </a:r>
            <a:endParaRPr lang="en-US" altLang="zh-CN" sz="1400" kern="0" dirty="0" smtClean="0">
              <a:solidFill>
                <a:srgbClr val="404040"/>
              </a:solidFill>
              <a:latin typeface="微软雅黑" panose="020B0503020204020204" pitchFamily="34" charset="-122"/>
            </a:endParaRPr>
          </a:p>
          <a:p>
            <a:pPr marL="800100" lvl="1" indent="-342900" algn="just">
              <a:spcBef>
                <a:spcPts val="600"/>
              </a:spcBef>
              <a:spcAft>
                <a:spcPts val="1200"/>
              </a:spcAft>
              <a:buClr>
                <a:srgbClr val="00AEEE"/>
              </a:buClr>
              <a:buFont typeface="Arial" panose="020B0604020202020204" pitchFamily="34" charset="0"/>
              <a:buChar char="•"/>
              <a:defRPr/>
            </a:pPr>
            <a:r>
              <a:rPr lang="zh-CN" altLang="en-US" sz="1400" kern="0" dirty="0">
                <a:solidFill>
                  <a:srgbClr val="404040"/>
                </a:solidFill>
                <a:latin typeface="微软雅黑" panose="020B0503020204020204" pitchFamily="34" charset="-122"/>
              </a:rPr>
              <a:t>买受</a:t>
            </a:r>
            <a:r>
              <a:rPr lang="zh-CN" altLang="en-US" sz="1400" kern="0" dirty="0" smtClean="0">
                <a:solidFill>
                  <a:srgbClr val="404040"/>
                </a:solidFill>
                <a:latin typeface="微软雅黑" panose="020B0503020204020204" pitchFamily="34" charset="-122"/>
              </a:rPr>
              <a:t>人代为承担的税费能否在税前扣除</a:t>
            </a:r>
            <a:endParaRPr lang="en-US" altLang="zh-CN" sz="1400" kern="0" dirty="0" smtClean="0">
              <a:solidFill>
                <a:srgbClr val="404040"/>
              </a:solidFill>
              <a:latin typeface="微软雅黑" panose="020B0503020204020204" pitchFamily="34" charset="-122"/>
            </a:endParaRPr>
          </a:p>
          <a:p>
            <a:pPr marL="800100" lvl="1" indent="-342900" algn="just">
              <a:spcBef>
                <a:spcPts val="600"/>
              </a:spcBef>
              <a:spcAft>
                <a:spcPts val="1200"/>
              </a:spcAft>
              <a:buClr>
                <a:srgbClr val="00AEEE"/>
              </a:buClr>
              <a:buFont typeface="Arial" panose="020B0604020202020204" pitchFamily="34" charset="0"/>
              <a:buChar char="•"/>
              <a:defRPr/>
            </a:pPr>
            <a:r>
              <a:rPr lang="zh-CN" altLang="en-US" sz="1400" kern="0" dirty="0" smtClean="0">
                <a:solidFill>
                  <a:srgbClr val="404040"/>
                </a:solidFill>
                <a:latin typeface="微软雅黑" panose="020B0503020204020204" pitchFamily="34" charset="-122"/>
              </a:rPr>
              <a:t>如何处理进项税额抵扣利益的归属</a:t>
            </a:r>
            <a:endParaRPr lang="en-US" altLang="zh-CN" sz="1400" kern="0" dirty="0" smtClean="0">
              <a:solidFill>
                <a:srgbClr val="404040"/>
              </a:solidFill>
              <a:latin typeface="微软雅黑" panose="020B0503020204020204" pitchFamily="34" charset="-122"/>
            </a:endParaRPr>
          </a:p>
          <a:p>
            <a:pPr marL="800100" lvl="1" indent="-342900" algn="just">
              <a:spcBef>
                <a:spcPts val="600"/>
              </a:spcBef>
              <a:spcAft>
                <a:spcPts val="1200"/>
              </a:spcAft>
              <a:buClr>
                <a:srgbClr val="00AEEE"/>
              </a:buClr>
              <a:buFont typeface="Arial" panose="020B0604020202020204" pitchFamily="34" charset="0"/>
              <a:buChar char="•"/>
              <a:defRPr/>
            </a:pPr>
            <a:r>
              <a:rPr lang="zh-CN" altLang="en-US" sz="1400" kern="0" dirty="0" smtClean="0">
                <a:solidFill>
                  <a:srgbClr val="404040"/>
                </a:solidFill>
                <a:latin typeface="微软雅黑" panose="020B0503020204020204" pitchFamily="34" charset="-122"/>
              </a:rPr>
              <a:t>若买受人反悔，税务机关向谁以及如何追缴税款</a:t>
            </a:r>
            <a:endParaRPr lang="en-US" altLang="zh-CN" sz="1400" kern="0" dirty="0" smtClean="0">
              <a:solidFill>
                <a:srgbClr val="404040"/>
              </a:solidFill>
              <a:latin typeface="微软雅黑" panose="020B0503020204020204" pitchFamily="34" charset="-122"/>
            </a:endParaRPr>
          </a:p>
        </p:txBody>
      </p:sp>
    </p:spTree>
    <p:extLst>
      <p:ext uri="{BB962C8B-B14F-4D97-AF65-F5344CB8AC3E}">
        <p14:creationId xmlns:p14="http://schemas.microsoft.com/office/powerpoint/2010/main" val="3123766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69</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6" name="灯片编号占位符 2"/>
          <p:cNvSpPr txBox="1">
            <a:spLocks/>
          </p:cNvSpPr>
          <p:nvPr/>
        </p:nvSpPr>
        <p:spPr>
          <a:xfrm>
            <a:off x="8514012" y="6426000"/>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69</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00" name="文本框 199"/>
          <p:cNvSpPr txBox="1"/>
          <p:nvPr/>
        </p:nvSpPr>
        <p:spPr>
          <a:xfrm>
            <a:off x="157582" y="925990"/>
            <a:ext cx="8986418" cy="707886"/>
          </a:xfrm>
          <a:prstGeom prst="rect">
            <a:avLst/>
          </a:prstGeom>
          <a:noFill/>
        </p:spPr>
        <p:txBody>
          <a:bodyPr wrap="square" rtlCol="0">
            <a:spAutoFit/>
          </a:bodyPr>
          <a:lstStyle/>
          <a:p>
            <a:pPr>
              <a:defRPr/>
            </a:pPr>
            <a:r>
              <a:rPr lang="zh-CN" altLang="en-US" sz="4000" b="1" dirty="0" smtClean="0">
                <a:solidFill>
                  <a:srgbClr val="00AEEE"/>
                </a:solidFill>
                <a:latin typeface="微软雅黑" panose="020B0503020204020204" pitchFamily="34" charset="-122"/>
                <a:ea typeface="微软雅黑" panose="020B0503020204020204" pitchFamily="34" charset="-122"/>
                <a:sym typeface="+mn-lt"/>
              </a:rPr>
              <a:t>资产</a:t>
            </a:r>
            <a:r>
              <a:rPr lang="zh-CN" altLang="en-US" sz="4000" b="1" dirty="0">
                <a:solidFill>
                  <a:srgbClr val="00AEEE"/>
                </a:solidFill>
                <a:latin typeface="微软雅黑" panose="020B0503020204020204" pitchFamily="34" charset="-122"/>
                <a:ea typeface="微软雅黑" panose="020B0503020204020204" pitchFamily="34" charset="-122"/>
                <a:sym typeface="+mn-lt"/>
              </a:rPr>
              <a:t>拍卖税费</a:t>
            </a:r>
            <a:r>
              <a:rPr lang="zh-CN" altLang="en-US" sz="4000" b="1" dirty="0" smtClean="0">
                <a:solidFill>
                  <a:srgbClr val="00AEEE"/>
                </a:solidFill>
                <a:latin typeface="微软雅黑" panose="020B0503020204020204" pitchFamily="34" charset="-122"/>
                <a:ea typeface="微软雅黑" panose="020B0503020204020204" pitchFamily="34" charset="-122"/>
                <a:sym typeface="+mn-lt"/>
              </a:rPr>
              <a:t>转嫁 </a:t>
            </a:r>
            <a:r>
              <a:rPr lang="en-US" altLang="zh-CN" sz="4000" b="1" dirty="0" smtClean="0">
                <a:solidFill>
                  <a:srgbClr val="00AEEE"/>
                </a:solidFill>
                <a:latin typeface="微软雅黑" panose="020B0503020204020204" pitchFamily="34" charset="-122"/>
                <a:ea typeface="微软雅黑" panose="020B0503020204020204" pitchFamily="34" charset="-122"/>
                <a:sym typeface="+mn-lt"/>
              </a:rPr>
              <a:t>(</a:t>
            </a:r>
            <a:r>
              <a:rPr lang="zh-CN" altLang="en-US" sz="4000" b="1" dirty="0" smtClean="0">
                <a:solidFill>
                  <a:srgbClr val="00AEEE"/>
                </a:solidFill>
                <a:latin typeface="微软雅黑" panose="020B0503020204020204" pitchFamily="34" charset="-122"/>
                <a:ea typeface="微软雅黑" panose="020B0503020204020204" pitchFamily="34" charset="-122"/>
                <a:sym typeface="+mn-lt"/>
              </a:rPr>
              <a:t>二</a:t>
            </a:r>
            <a:r>
              <a:rPr lang="en-US" altLang="zh-CN" sz="4000" b="1" dirty="0" smtClean="0">
                <a:solidFill>
                  <a:srgbClr val="00AEEE"/>
                </a:solidFill>
                <a:latin typeface="微软雅黑" panose="020B0503020204020204" pitchFamily="34" charset="-122"/>
                <a:ea typeface="微软雅黑" panose="020B0503020204020204" pitchFamily="34" charset="-122"/>
                <a:sym typeface="+mn-lt"/>
              </a:rPr>
              <a:t>)</a:t>
            </a:r>
            <a:endParaRPr lang="zh-CN" altLang="en-US" sz="4000" b="1" dirty="0">
              <a:solidFill>
                <a:srgbClr val="00AEEE"/>
              </a:solidFill>
              <a:latin typeface="微软雅黑" panose="020B0503020204020204" pitchFamily="34" charset="-122"/>
              <a:ea typeface="微软雅黑" panose="020B0503020204020204" pitchFamily="34" charset="-122"/>
              <a:sym typeface="+mn-lt"/>
            </a:endParaRPr>
          </a:p>
        </p:txBody>
      </p:sp>
      <p:grpSp>
        <p:nvGrpSpPr>
          <p:cNvPr id="14" name="组合 13"/>
          <p:cNvGrpSpPr/>
          <p:nvPr/>
        </p:nvGrpSpPr>
        <p:grpSpPr>
          <a:xfrm>
            <a:off x="157583" y="324334"/>
            <a:ext cx="8163791" cy="513802"/>
            <a:chOff x="422694" y="411418"/>
            <a:chExt cx="6467747" cy="342376"/>
          </a:xfrm>
        </p:grpSpPr>
        <p:sp>
          <p:nvSpPr>
            <p:cNvPr id="15" name="矩形 14"/>
            <p:cNvSpPr/>
            <p:nvPr/>
          </p:nvSpPr>
          <p:spPr>
            <a:xfrm>
              <a:off x="581457" y="411418"/>
              <a:ext cx="6307520" cy="308901"/>
            </a:xfrm>
            <a:prstGeom prst="rect">
              <a:avLst/>
            </a:prstGeom>
            <a:solidFill>
              <a:schemeClr val="tx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dirty="0">
                <a:solidFill>
                  <a:srgbClr val="FF0000"/>
                </a:solidFill>
              </a:endParaRPr>
            </a:p>
          </p:txBody>
        </p:sp>
        <p:sp>
          <p:nvSpPr>
            <p:cNvPr id="16" name="矩形 15"/>
            <p:cNvSpPr/>
            <p:nvPr/>
          </p:nvSpPr>
          <p:spPr>
            <a:xfrm>
              <a:off x="791636" y="417998"/>
              <a:ext cx="1273120" cy="290962"/>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问题产生的根源</a:t>
              </a:r>
            </a:p>
          </p:txBody>
        </p:sp>
        <p:sp>
          <p:nvSpPr>
            <p:cNvPr id="17" name="矩形 16"/>
            <p:cNvSpPr/>
            <p:nvPr/>
          </p:nvSpPr>
          <p:spPr>
            <a:xfrm>
              <a:off x="2179142" y="414449"/>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破产程序启动前</a:t>
              </a:r>
            </a:p>
          </p:txBody>
        </p:sp>
        <p:sp>
          <p:nvSpPr>
            <p:cNvPr id="18" name="矩形 17"/>
            <p:cNvSpPr/>
            <p:nvPr/>
          </p:nvSpPr>
          <p:spPr>
            <a:xfrm>
              <a:off x="4591252"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破产重整</a:t>
              </a:r>
              <a:endParaRPr lang="zh-CN" altLang="en-US" sz="1400" dirty="0">
                <a:solidFill>
                  <a:schemeClr val="tx1"/>
                </a:solidFill>
              </a:endParaRPr>
            </a:p>
          </p:txBody>
        </p:sp>
        <p:sp>
          <p:nvSpPr>
            <p:cNvPr id="19" name="矩形 18"/>
            <p:cNvSpPr/>
            <p:nvPr/>
          </p:nvSpPr>
          <p:spPr>
            <a:xfrm>
              <a:off x="5740114"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solidFill>
                    <a:schemeClr val="tx1"/>
                  </a:solidFill>
                </a:rPr>
                <a:t>破产清算</a:t>
              </a:r>
              <a:endParaRPr lang="zh-CN" altLang="en-US" sz="1400" b="1" dirty="0">
                <a:solidFill>
                  <a:schemeClr val="tx1"/>
                </a:solidFill>
              </a:endParaRPr>
            </a:p>
          </p:txBody>
        </p:sp>
        <p:sp>
          <p:nvSpPr>
            <p:cNvPr id="20" name="矩形 19"/>
            <p:cNvSpPr/>
            <p:nvPr/>
          </p:nvSpPr>
          <p:spPr>
            <a:xfrm>
              <a:off x="5738649" y="708075"/>
              <a:ext cx="1151792" cy="45719"/>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1" name="矩形 20"/>
            <p:cNvSpPr/>
            <p:nvPr/>
          </p:nvSpPr>
          <p:spPr>
            <a:xfrm>
              <a:off x="422694" y="411418"/>
              <a:ext cx="158762" cy="31287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2" name="矩形 21"/>
            <p:cNvSpPr/>
            <p:nvPr/>
          </p:nvSpPr>
          <p:spPr>
            <a:xfrm>
              <a:off x="3442390" y="414301"/>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破产裁定受理后</a:t>
              </a:r>
              <a:endParaRPr lang="zh-CN" altLang="en-US" sz="1400" dirty="0">
                <a:solidFill>
                  <a:schemeClr val="tx1"/>
                </a:solidFill>
              </a:endParaRPr>
            </a:p>
          </p:txBody>
        </p:sp>
      </p:grpSp>
      <p:sp>
        <p:nvSpPr>
          <p:cNvPr id="23" name="矩形 22"/>
          <p:cNvSpPr/>
          <p:nvPr/>
        </p:nvSpPr>
        <p:spPr>
          <a:xfrm>
            <a:off x="257780" y="1686256"/>
            <a:ext cx="8591366" cy="5033521"/>
          </a:xfrm>
          <a:prstGeom prst="rect">
            <a:avLst/>
          </a:prstGeom>
          <a:noFill/>
          <a:ln w="25400" cap="flat" cmpd="sng" algn="ctr">
            <a:solidFill>
              <a:srgbClr val="00AEEE"/>
            </a:solidFill>
            <a:prstDash val="solid"/>
          </a:ln>
          <a:effectLst/>
        </p:spPr>
        <p:txBody>
          <a:bodyPr rtlCol="0" anchor="ctr"/>
          <a:lstStyle/>
          <a:p>
            <a:pPr marL="342900" indent="-342900" algn="just">
              <a:spcBef>
                <a:spcPts val="600"/>
              </a:spcBef>
              <a:spcAft>
                <a:spcPts val="1200"/>
              </a:spcAft>
              <a:buClr>
                <a:srgbClr val="00AEEE"/>
              </a:buClr>
              <a:buFont typeface="Wingdings" panose="05000000000000000000" pitchFamily="2" charset="2"/>
              <a:buChar char="Ø"/>
              <a:defRPr/>
            </a:pPr>
            <a:r>
              <a:rPr lang="zh-CN" altLang="en-US" sz="2000" kern="0" dirty="0" smtClean="0">
                <a:solidFill>
                  <a:srgbClr val="404040"/>
                </a:solidFill>
                <a:latin typeface="微软雅黑" panose="020B0503020204020204" pitchFamily="34" charset="-122"/>
              </a:rPr>
              <a:t>对税</a:t>
            </a:r>
            <a:r>
              <a:rPr lang="zh-CN" altLang="en-US" sz="2000" kern="0" dirty="0">
                <a:solidFill>
                  <a:srgbClr val="404040"/>
                </a:solidFill>
                <a:latin typeface="微软雅黑" panose="020B0503020204020204" pitchFamily="34" charset="-122"/>
              </a:rPr>
              <a:t>费</a:t>
            </a:r>
            <a:r>
              <a:rPr lang="zh-CN" altLang="en-US" sz="2000" kern="0" dirty="0" smtClean="0">
                <a:solidFill>
                  <a:srgbClr val="404040"/>
                </a:solidFill>
                <a:latin typeface="微软雅黑" panose="020B0503020204020204" pitchFamily="34" charset="-122"/>
              </a:rPr>
              <a:t>转嫁做法的矫正</a:t>
            </a:r>
            <a:endParaRPr lang="en-US" altLang="zh-CN" sz="2000" kern="0" dirty="0" smtClean="0">
              <a:solidFill>
                <a:srgbClr val="404040"/>
              </a:solidFill>
              <a:latin typeface="微软雅黑" panose="020B0503020204020204" pitchFamily="34" charset="-122"/>
            </a:endParaRPr>
          </a:p>
          <a:p>
            <a:pPr marL="800100" lvl="1" indent="-342900" algn="just">
              <a:spcBef>
                <a:spcPts val="600"/>
              </a:spcBef>
              <a:spcAft>
                <a:spcPts val="1200"/>
              </a:spcAft>
              <a:buClr>
                <a:srgbClr val="00AEEE"/>
              </a:buClr>
              <a:buFont typeface="Arial" panose="020B0604020202020204" pitchFamily="34" charset="0"/>
              <a:buChar char="•"/>
              <a:defRPr/>
            </a:pPr>
            <a:r>
              <a:rPr lang="en-US" altLang="zh-CN" sz="1400" kern="0" dirty="0">
                <a:solidFill>
                  <a:srgbClr val="404040"/>
                </a:solidFill>
                <a:latin typeface="微软雅黑" panose="020B0503020204020204" pitchFamily="34" charset="-122"/>
              </a:rPr>
              <a:t>2015</a:t>
            </a:r>
            <a:r>
              <a:rPr lang="zh-CN" altLang="en-US" sz="1400" kern="0" dirty="0">
                <a:solidFill>
                  <a:srgbClr val="404040"/>
                </a:solidFill>
                <a:latin typeface="微软雅黑" panose="020B0503020204020204" pitchFamily="34" charset="-122"/>
              </a:rPr>
              <a:t>年</a:t>
            </a:r>
            <a:r>
              <a:rPr lang="en-US" altLang="zh-CN" sz="1400" kern="0" dirty="0">
                <a:solidFill>
                  <a:srgbClr val="404040"/>
                </a:solidFill>
                <a:latin typeface="微软雅黑" panose="020B0503020204020204" pitchFamily="34" charset="-122"/>
              </a:rPr>
              <a:t>7</a:t>
            </a:r>
            <a:r>
              <a:rPr lang="zh-CN" altLang="en-US" sz="1400" kern="0" dirty="0">
                <a:solidFill>
                  <a:srgbClr val="404040"/>
                </a:solidFill>
                <a:latin typeface="微软雅黑" panose="020B0503020204020204" pitchFamily="34" charset="-122"/>
              </a:rPr>
              <a:t>月</a:t>
            </a:r>
            <a:r>
              <a:rPr lang="en-US" altLang="zh-CN" sz="1400" kern="0" dirty="0">
                <a:solidFill>
                  <a:srgbClr val="404040"/>
                </a:solidFill>
                <a:latin typeface="微软雅黑" panose="020B0503020204020204" pitchFamily="34" charset="-122"/>
              </a:rPr>
              <a:t>1</a:t>
            </a:r>
            <a:r>
              <a:rPr lang="zh-CN" altLang="en-US" sz="1400" kern="0" dirty="0">
                <a:solidFill>
                  <a:srgbClr val="404040"/>
                </a:solidFill>
                <a:latin typeface="微软雅黑" panose="020B0503020204020204" pitchFamily="34" charset="-122"/>
              </a:rPr>
              <a:t>日起施行的</a:t>
            </a:r>
            <a:r>
              <a:rPr lang="zh-CN" altLang="en-US" sz="1400" b="1" kern="0" dirty="0">
                <a:solidFill>
                  <a:srgbClr val="404040"/>
                </a:solidFill>
                <a:latin typeface="微软雅黑" panose="020B0503020204020204" pitchFamily="34" charset="-122"/>
              </a:rPr>
              <a:t>温州市中级人民法院、温州市国家税务局</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关于破产程序和执行程序中有关院收问题的会议纪要</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温中</a:t>
            </a:r>
            <a:r>
              <a:rPr lang="zh-CN" altLang="en-US" sz="1400" kern="0" dirty="0" smtClean="0">
                <a:solidFill>
                  <a:srgbClr val="404040"/>
                </a:solidFill>
                <a:latin typeface="微软雅黑" panose="020B0503020204020204" pitchFamily="34" charset="-122"/>
              </a:rPr>
              <a:t>法</a:t>
            </a:r>
            <a:r>
              <a:rPr lang="en-US" altLang="zh-CN" sz="1400" kern="0" dirty="0" smtClean="0">
                <a:solidFill>
                  <a:srgbClr val="404040"/>
                </a:solidFill>
                <a:latin typeface="微软雅黑" panose="020B0503020204020204" pitchFamily="34" charset="-122"/>
              </a:rPr>
              <a:t>[2015]45</a:t>
            </a:r>
            <a:r>
              <a:rPr lang="zh-CN" altLang="en-US" sz="1400" kern="0" dirty="0">
                <a:solidFill>
                  <a:srgbClr val="404040"/>
                </a:solidFill>
                <a:latin typeface="微软雅黑" panose="020B0503020204020204" pitchFamily="34" charset="-122"/>
              </a:rPr>
              <a:t>号</a:t>
            </a:r>
            <a:r>
              <a:rPr lang="en-US" altLang="zh-CN" sz="1400" kern="0" dirty="0" smtClean="0">
                <a:solidFill>
                  <a:srgbClr val="404040"/>
                </a:solidFill>
                <a:latin typeface="微软雅黑" panose="020B0503020204020204" pitchFamily="34" charset="-122"/>
              </a:rPr>
              <a:t>)</a:t>
            </a:r>
            <a:r>
              <a:rPr lang="zh-CN" altLang="en-US" sz="1400" kern="0" dirty="0" smtClean="0">
                <a:solidFill>
                  <a:srgbClr val="404040"/>
                </a:solidFill>
                <a:latin typeface="微软雅黑" panose="020B0503020204020204" pitchFamily="34" charset="-122"/>
              </a:rPr>
              <a:t>，规定</a:t>
            </a:r>
            <a:r>
              <a:rPr lang="en-US" altLang="zh-CN" sz="1400" kern="0" dirty="0" smtClean="0">
                <a:solidFill>
                  <a:srgbClr val="404040"/>
                </a:solidFill>
                <a:latin typeface="微软雅黑" panose="020B0503020204020204" pitchFamily="34" charset="-122"/>
              </a:rPr>
              <a:t>:</a:t>
            </a:r>
            <a:r>
              <a:rPr lang="zh-CN" altLang="en-US" sz="1400" kern="0" dirty="0" smtClean="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在</a:t>
            </a:r>
            <a:r>
              <a:rPr lang="zh-CN" altLang="en-US" sz="1400" b="1" kern="0" dirty="0">
                <a:solidFill>
                  <a:srgbClr val="404040"/>
                </a:solidFill>
                <a:latin typeface="微软雅黑" panose="020B0503020204020204" pitchFamily="34" charset="-122"/>
              </a:rPr>
              <a:t>破产程序和执行程序中处置债务人财产的</a:t>
            </a:r>
            <a:r>
              <a:rPr lang="en-US" altLang="zh-CN" sz="1400" b="1" kern="0" dirty="0">
                <a:solidFill>
                  <a:srgbClr val="404040"/>
                </a:solidFill>
                <a:latin typeface="微软雅黑" panose="020B0503020204020204" pitchFamily="34" charset="-122"/>
              </a:rPr>
              <a:t>,</a:t>
            </a:r>
            <a:r>
              <a:rPr lang="zh-CN" altLang="en-US" sz="1400" b="1" kern="0" dirty="0">
                <a:solidFill>
                  <a:srgbClr val="404040"/>
                </a:solidFill>
                <a:latin typeface="微软雅黑" panose="020B0503020204020204" pitchFamily="34" charset="-122"/>
              </a:rPr>
              <a:t>交易双方按照税法规定各自承担相应的纳税</a:t>
            </a:r>
            <a:r>
              <a:rPr lang="zh-CN" altLang="en-US" sz="1400" b="1" kern="0" dirty="0" smtClean="0">
                <a:solidFill>
                  <a:srgbClr val="404040"/>
                </a:solidFill>
                <a:latin typeface="微软雅黑" panose="020B0503020204020204" pitchFamily="34" charset="-122"/>
              </a:rPr>
              <a:t>义务</a:t>
            </a:r>
            <a:r>
              <a:rPr lang="zh-CN" altLang="en-US" sz="1400" kern="0" dirty="0" smtClean="0">
                <a:solidFill>
                  <a:srgbClr val="404040"/>
                </a:solidFill>
                <a:latin typeface="微软雅黑" panose="020B0503020204020204" pitchFamily="34" charset="-122"/>
              </a:rPr>
              <a:t>”</a:t>
            </a:r>
            <a:endParaRPr lang="en-US" altLang="zh-CN" sz="1400" kern="0" dirty="0" smtClean="0">
              <a:solidFill>
                <a:srgbClr val="404040"/>
              </a:solidFill>
              <a:latin typeface="微软雅黑" panose="020B0503020204020204" pitchFamily="34" charset="-122"/>
            </a:endParaRPr>
          </a:p>
          <a:p>
            <a:pPr marL="800100" lvl="1" indent="-342900" algn="just">
              <a:spcBef>
                <a:spcPts val="600"/>
              </a:spcBef>
              <a:spcAft>
                <a:spcPts val="1200"/>
              </a:spcAft>
              <a:buClr>
                <a:srgbClr val="00AEEE"/>
              </a:buClr>
              <a:buFont typeface="Arial" panose="020B0604020202020204" pitchFamily="34" charset="0"/>
              <a:buChar char="•"/>
              <a:defRPr/>
            </a:pPr>
            <a:r>
              <a:rPr lang="en-US" altLang="zh-CN" sz="1400" kern="0" dirty="0">
                <a:solidFill>
                  <a:srgbClr val="404040"/>
                </a:solidFill>
                <a:latin typeface="微软雅黑" panose="020B0503020204020204" pitchFamily="34" charset="-122"/>
              </a:rPr>
              <a:t>2017</a:t>
            </a:r>
            <a:r>
              <a:rPr lang="zh-CN" altLang="en-US" sz="1400" kern="0" dirty="0">
                <a:solidFill>
                  <a:srgbClr val="404040"/>
                </a:solidFill>
                <a:latin typeface="微软雅黑" panose="020B0503020204020204" pitchFamily="34" charset="-122"/>
              </a:rPr>
              <a:t>年</a:t>
            </a:r>
            <a:r>
              <a:rPr lang="en-US" altLang="zh-CN" sz="1400" kern="0" dirty="0">
                <a:solidFill>
                  <a:srgbClr val="404040"/>
                </a:solidFill>
                <a:latin typeface="微软雅黑" panose="020B0503020204020204" pitchFamily="34" charset="-122"/>
              </a:rPr>
              <a:t>1</a:t>
            </a:r>
            <a:r>
              <a:rPr lang="zh-CN" altLang="en-US" sz="1400" kern="0" dirty="0">
                <a:solidFill>
                  <a:srgbClr val="404040"/>
                </a:solidFill>
                <a:latin typeface="微软雅黑" panose="020B0503020204020204" pitchFamily="34" charset="-122"/>
              </a:rPr>
              <a:t>月</a:t>
            </a:r>
            <a:r>
              <a:rPr lang="en-US" altLang="zh-CN" sz="1400" kern="0" dirty="0">
                <a:solidFill>
                  <a:srgbClr val="404040"/>
                </a:solidFill>
                <a:latin typeface="微软雅黑" panose="020B0503020204020204" pitchFamily="34" charset="-122"/>
              </a:rPr>
              <a:t>1</a:t>
            </a:r>
            <a:r>
              <a:rPr lang="zh-CN" altLang="en-US" sz="1400" kern="0" dirty="0">
                <a:solidFill>
                  <a:srgbClr val="404040"/>
                </a:solidFill>
                <a:latin typeface="微软雅黑" panose="020B0503020204020204" pitchFamily="34" charset="-122"/>
              </a:rPr>
              <a:t>日起</a:t>
            </a:r>
            <a:r>
              <a:rPr lang="zh-CN" altLang="en-US" sz="1400" kern="0" dirty="0" smtClean="0">
                <a:solidFill>
                  <a:srgbClr val="404040"/>
                </a:solidFill>
                <a:latin typeface="微软雅黑" panose="020B0503020204020204" pitchFamily="34" charset="-122"/>
              </a:rPr>
              <a:t>施行的</a:t>
            </a:r>
            <a:r>
              <a:rPr lang="zh-CN" altLang="en-US" sz="1400" b="1" kern="0" dirty="0" smtClean="0">
                <a:solidFill>
                  <a:srgbClr val="404040"/>
                </a:solidFill>
                <a:latin typeface="微软雅黑" panose="020B0503020204020204" pitchFamily="34" charset="-122"/>
              </a:rPr>
              <a:t>最高人民法院</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关于人民法院网络司法拍卖若干问题的规定</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法</a:t>
            </a:r>
            <a:r>
              <a:rPr lang="zh-CN" altLang="en-US" sz="1400" kern="0" dirty="0" smtClean="0">
                <a:solidFill>
                  <a:srgbClr val="404040"/>
                </a:solidFill>
                <a:latin typeface="微软雅黑" panose="020B0503020204020204" pitchFamily="34" charset="-122"/>
              </a:rPr>
              <a:t>释</a:t>
            </a:r>
            <a:r>
              <a:rPr lang="en-US" altLang="zh-CN" sz="1400" kern="0" dirty="0" smtClean="0">
                <a:solidFill>
                  <a:srgbClr val="404040"/>
                </a:solidFill>
                <a:latin typeface="微软雅黑" panose="020B0503020204020204" pitchFamily="34" charset="-122"/>
              </a:rPr>
              <a:t>[2016]18</a:t>
            </a:r>
            <a:r>
              <a:rPr lang="zh-CN" altLang="en-US" sz="1400" kern="0" dirty="0" smtClean="0">
                <a:solidFill>
                  <a:srgbClr val="404040"/>
                </a:solidFill>
                <a:latin typeface="微软雅黑" panose="020B0503020204020204" pitchFamily="34" charset="-122"/>
              </a:rPr>
              <a:t>号），该规定第</a:t>
            </a:r>
            <a:r>
              <a:rPr lang="en-US" altLang="zh-CN" sz="1400" kern="0" dirty="0" smtClean="0">
                <a:solidFill>
                  <a:srgbClr val="404040"/>
                </a:solidFill>
                <a:latin typeface="微软雅黑" panose="020B0503020204020204" pitchFamily="34" charset="-122"/>
              </a:rPr>
              <a:t>30</a:t>
            </a:r>
            <a:r>
              <a:rPr lang="zh-CN" altLang="en-US" sz="1400" kern="0" dirty="0">
                <a:solidFill>
                  <a:srgbClr val="404040"/>
                </a:solidFill>
                <a:latin typeface="微软雅黑" panose="020B0503020204020204" pitchFamily="34" charset="-122"/>
              </a:rPr>
              <a:t>条对于税费承担事宜做了</a:t>
            </a:r>
            <a:r>
              <a:rPr lang="zh-CN" altLang="en-US" sz="1400" kern="0" dirty="0" smtClean="0">
                <a:solidFill>
                  <a:srgbClr val="404040"/>
                </a:solidFill>
                <a:latin typeface="微软雅黑" panose="020B0503020204020204" pitchFamily="34" charset="-122"/>
              </a:rPr>
              <a:t>安排，因</a:t>
            </a:r>
            <a:r>
              <a:rPr lang="zh-CN" altLang="en-US" sz="1400" kern="0" dirty="0">
                <a:solidFill>
                  <a:srgbClr val="404040"/>
                </a:solidFill>
                <a:latin typeface="微软雅黑" panose="020B0503020204020204" pitchFamily="34" charset="-122"/>
              </a:rPr>
              <a:t>网络司法拍卖本身形成的税</a:t>
            </a:r>
            <a:r>
              <a:rPr lang="zh-CN" altLang="en-US" sz="1400" kern="0" dirty="0" smtClean="0">
                <a:solidFill>
                  <a:srgbClr val="404040"/>
                </a:solidFill>
                <a:latin typeface="微软雅黑" panose="020B0503020204020204" pitchFamily="34" charset="-122"/>
              </a:rPr>
              <a:t>费，应当</a:t>
            </a:r>
            <a:r>
              <a:rPr lang="zh-CN" altLang="en-US" sz="1400" kern="0" dirty="0">
                <a:solidFill>
                  <a:srgbClr val="404040"/>
                </a:solidFill>
                <a:latin typeface="微软雅黑" panose="020B0503020204020204" pitchFamily="34" charset="-122"/>
              </a:rPr>
              <a:t>依照相关法律、行政法规的</a:t>
            </a:r>
            <a:r>
              <a:rPr lang="zh-CN" altLang="en-US" sz="1400" kern="0" dirty="0" smtClean="0">
                <a:solidFill>
                  <a:srgbClr val="404040"/>
                </a:solidFill>
                <a:latin typeface="微软雅黑" panose="020B0503020204020204" pitchFamily="34" charset="-122"/>
              </a:rPr>
              <a:t>规定，</a:t>
            </a:r>
            <a:r>
              <a:rPr lang="zh-CN" altLang="en-US" sz="1400" b="1" kern="0" dirty="0" smtClean="0">
                <a:solidFill>
                  <a:srgbClr val="404040"/>
                </a:solidFill>
                <a:latin typeface="微软雅黑" panose="020B0503020204020204" pitchFamily="34" charset="-122"/>
              </a:rPr>
              <a:t>由</a:t>
            </a:r>
            <a:r>
              <a:rPr lang="zh-CN" altLang="en-US" sz="1400" b="1" kern="0" dirty="0">
                <a:solidFill>
                  <a:srgbClr val="404040"/>
                </a:solidFill>
                <a:latin typeface="微软雅黑" panose="020B0503020204020204" pitchFamily="34" charset="-122"/>
              </a:rPr>
              <a:t>相应主体</a:t>
            </a:r>
            <a:r>
              <a:rPr lang="zh-CN" altLang="en-US" sz="1400" b="1" kern="0" dirty="0" smtClean="0">
                <a:solidFill>
                  <a:srgbClr val="404040"/>
                </a:solidFill>
                <a:latin typeface="微软雅黑" panose="020B0503020204020204" pitchFamily="34" charset="-122"/>
              </a:rPr>
              <a:t>承担</a:t>
            </a:r>
            <a:r>
              <a:rPr lang="zh-CN" altLang="en-US" sz="1400" kern="0" dirty="0" smtClean="0">
                <a:solidFill>
                  <a:srgbClr val="404040"/>
                </a:solidFill>
                <a:latin typeface="微软雅黑" panose="020B0503020204020204" pitchFamily="34" charset="-122"/>
              </a:rPr>
              <a:t>；没有</a:t>
            </a:r>
            <a:r>
              <a:rPr lang="zh-CN" altLang="en-US" sz="1400" kern="0" dirty="0">
                <a:solidFill>
                  <a:srgbClr val="404040"/>
                </a:solidFill>
                <a:latin typeface="微软雅黑" panose="020B0503020204020204" pitchFamily="34" charset="-122"/>
              </a:rPr>
              <a:t>规定或者规定不明</a:t>
            </a:r>
            <a:r>
              <a:rPr lang="zh-CN" altLang="en-US" sz="1400" kern="0" dirty="0" smtClean="0">
                <a:solidFill>
                  <a:srgbClr val="404040"/>
                </a:solidFill>
                <a:latin typeface="微软雅黑" panose="020B0503020204020204" pitchFamily="34" charset="-122"/>
              </a:rPr>
              <a:t>的，人民法院</a:t>
            </a:r>
            <a:r>
              <a:rPr lang="zh-CN" altLang="en-US" sz="1400" kern="0" dirty="0">
                <a:solidFill>
                  <a:srgbClr val="404040"/>
                </a:solidFill>
                <a:latin typeface="微软雅黑" panose="020B0503020204020204" pitchFamily="34" charset="-122"/>
              </a:rPr>
              <a:t>可以根据法律原则和案件实际情况确定税费承担的相关主体、数额</a:t>
            </a:r>
            <a:r>
              <a:rPr lang="zh-CN" altLang="en-US" sz="1400" kern="0" dirty="0" smtClean="0">
                <a:solidFill>
                  <a:srgbClr val="404040"/>
                </a:solidFill>
                <a:latin typeface="微软雅黑" panose="020B0503020204020204" pitchFamily="34" charset="-122"/>
              </a:rPr>
              <a:t>。</a:t>
            </a:r>
            <a:endParaRPr lang="en-US" altLang="zh-CN" sz="1400" kern="0" dirty="0" smtClean="0">
              <a:solidFill>
                <a:srgbClr val="404040"/>
              </a:solidFill>
              <a:latin typeface="微软雅黑" panose="020B0503020204020204" pitchFamily="34" charset="-122"/>
            </a:endParaRPr>
          </a:p>
          <a:p>
            <a:pPr marL="800100" lvl="1" indent="-342900" algn="just">
              <a:spcBef>
                <a:spcPts val="600"/>
              </a:spcBef>
              <a:spcAft>
                <a:spcPts val="1200"/>
              </a:spcAft>
              <a:buClr>
                <a:srgbClr val="00AEEE"/>
              </a:buClr>
              <a:buFont typeface="Arial" panose="020B0604020202020204" pitchFamily="34" charset="0"/>
              <a:buChar char="•"/>
              <a:defRPr/>
            </a:pPr>
            <a:r>
              <a:rPr lang="en-US" altLang="zh-CN" sz="1400" kern="0" dirty="0">
                <a:solidFill>
                  <a:srgbClr val="404040"/>
                </a:solidFill>
                <a:latin typeface="微软雅黑" panose="020B0503020204020204" pitchFamily="34" charset="-122"/>
              </a:rPr>
              <a:t>2017</a:t>
            </a:r>
            <a:r>
              <a:rPr lang="zh-CN" altLang="en-US" sz="1400" kern="0" dirty="0">
                <a:solidFill>
                  <a:srgbClr val="404040"/>
                </a:solidFill>
                <a:latin typeface="微软雅黑" panose="020B0503020204020204" pitchFamily="34" charset="-122"/>
              </a:rPr>
              <a:t>年</a:t>
            </a:r>
            <a:r>
              <a:rPr lang="en-US" altLang="zh-CN" sz="1400" kern="0" dirty="0">
                <a:solidFill>
                  <a:srgbClr val="404040"/>
                </a:solidFill>
                <a:latin typeface="微软雅黑" panose="020B0503020204020204" pitchFamily="34" charset="-122"/>
              </a:rPr>
              <a:t>4</a:t>
            </a:r>
            <a:r>
              <a:rPr lang="zh-CN" altLang="en-US" sz="1400" kern="0" dirty="0">
                <a:solidFill>
                  <a:srgbClr val="404040"/>
                </a:solidFill>
                <a:latin typeface="微软雅黑" panose="020B0503020204020204" pitchFamily="34" charset="-122"/>
              </a:rPr>
              <a:t>月</a:t>
            </a:r>
            <a:r>
              <a:rPr lang="en-US" altLang="zh-CN" sz="1400" kern="0" dirty="0">
                <a:solidFill>
                  <a:srgbClr val="404040"/>
                </a:solidFill>
                <a:latin typeface="微软雅黑" panose="020B0503020204020204" pitchFamily="34" charset="-122"/>
              </a:rPr>
              <a:t>10</a:t>
            </a:r>
            <a:r>
              <a:rPr lang="zh-CN" altLang="en-US" sz="1400" kern="0" dirty="0">
                <a:solidFill>
                  <a:srgbClr val="404040"/>
                </a:solidFill>
                <a:latin typeface="微软雅黑" panose="020B0503020204020204" pitchFamily="34" charset="-122"/>
              </a:rPr>
              <a:t>日</a:t>
            </a:r>
            <a:r>
              <a:rPr lang="zh-CN" altLang="en-US" sz="1400" b="1" kern="0" dirty="0">
                <a:solidFill>
                  <a:srgbClr val="404040"/>
                </a:solidFill>
                <a:latin typeface="微软雅黑" panose="020B0503020204020204" pitchFamily="34" charset="-122"/>
              </a:rPr>
              <a:t>江苏省高级人民法院</a:t>
            </a:r>
            <a:r>
              <a:rPr lang="zh-CN" altLang="en-US" sz="1400" kern="0" dirty="0">
                <a:solidFill>
                  <a:srgbClr val="404040"/>
                </a:solidFill>
                <a:latin typeface="微软雅黑" panose="020B0503020204020204" pitchFamily="34" charset="-122"/>
              </a:rPr>
              <a:t>发布</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关于正确适用</a:t>
            </a:r>
            <a:r>
              <a:rPr lang="en-US" altLang="zh-CN" sz="1400" kern="0" dirty="0">
                <a:solidFill>
                  <a:srgbClr val="404040"/>
                </a:solidFill>
                <a:latin typeface="微软雅黑" panose="020B0503020204020204" pitchFamily="34" charset="-122"/>
              </a:rPr>
              <a:t>&lt;</a:t>
            </a:r>
            <a:r>
              <a:rPr lang="zh-CN" altLang="en-US" sz="1400" kern="0" dirty="0">
                <a:solidFill>
                  <a:srgbClr val="404040"/>
                </a:solidFill>
                <a:latin typeface="微软雅黑" panose="020B0503020204020204" pitchFamily="34" charset="-122"/>
              </a:rPr>
              <a:t>最高人民法院关于人民法院网络司法拍卖若干问题的规定</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若干问题的通知</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苏高法电</a:t>
            </a:r>
            <a:r>
              <a:rPr lang="en-US" altLang="zh-CN" sz="1400" kern="0" dirty="0">
                <a:solidFill>
                  <a:srgbClr val="404040"/>
                </a:solidFill>
                <a:latin typeface="微软雅黑" panose="020B0503020204020204" pitchFamily="34" charset="-122"/>
              </a:rPr>
              <a:t>[</a:t>
            </a:r>
            <a:r>
              <a:rPr lang="en-US" altLang="zh-CN" sz="1400" kern="0" dirty="0" smtClean="0">
                <a:solidFill>
                  <a:srgbClr val="404040"/>
                </a:solidFill>
                <a:latin typeface="微软雅黑" panose="020B0503020204020204" pitchFamily="34" charset="-122"/>
              </a:rPr>
              <a:t>2017]217</a:t>
            </a:r>
            <a:r>
              <a:rPr lang="zh-CN" altLang="en-US" sz="1400" kern="0" dirty="0" smtClean="0">
                <a:solidFill>
                  <a:srgbClr val="404040"/>
                </a:solidFill>
                <a:latin typeface="微软雅黑" panose="020B0503020204020204" pitchFamily="34" charset="-122"/>
              </a:rPr>
              <a:t>号</a:t>
            </a:r>
            <a:r>
              <a:rPr lang="en-US" altLang="zh-CN" sz="1400" kern="0" dirty="0" smtClean="0">
                <a:solidFill>
                  <a:srgbClr val="404040"/>
                </a:solidFill>
                <a:latin typeface="微软雅黑" panose="020B0503020204020204" pitchFamily="34" charset="-122"/>
              </a:rPr>
              <a:t>)</a:t>
            </a:r>
            <a:r>
              <a:rPr lang="zh-CN" altLang="en-US" sz="1400" kern="0" dirty="0" smtClean="0">
                <a:solidFill>
                  <a:srgbClr val="404040"/>
                </a:solidFill>
                <a:latin typeface="微软雅黑" panose="020B0503020204020204" pitchFamily="34" charset="-122"/>
              </a:rPr>
              <a:t>，进一步</a:t>
            </a:r>
            <a:r>
              <a:rPr lang="zh-CN" altLang="en-US" sz="1400" kern="0" dirty="0">
                <a:solidFill>
                  <a:srgbClr val="404040"/>
                </a:solidFill>
                <a:latin typeface="微软雅黑" panose="020B0503020204020204" pitchFamily="34" charset="-122"/>
              </a:rPr>
              <a:t>明确“因网络司法拍卖产生的税费</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按照</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网拍规定</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第</a:t>
            </a:r>
            <a:r>
              <a:rPr lang="en-US" altLang="zh-CN" sz="1400" kern="0" dirty="0">
                <a:solidFill>
                  <a:srgbClr val="404040"/>
                </a:solidFill>
                <a:latin typeface="微软雅黑" panose="020B0503020204020204" pitchFamily="34" charset="-122"/>
              </a:rPr>
              <a:t>30</a:t>
            </a:r>
            <a:r>
              <a:rPr lang="zh-CN" altLang="en-US" sz="1400" kern="0" dirty="0">
                <a:solidFill>
                  <a:srgbClr val="404040"/>
                </a:solidFill>
                <a:latin typeface="微软雅黑" panose="020B0503020204020204" pitchFamily="34" charset="-122"/>
              </a:rPr>
              <a:t>条的</a:t>
            </a:r>
            <a:r>
              <a:rPr lang="zh-CN" altLang="en-US" sz="1400" kern="0" dirty="0" smtClean="0">
                <a:solidFill>
                  <a:srgbClr val="404040"/>
                </a:solidFill>
                <a:latin typeface="微软雅黑" panose="020B0503020204020204" pitchFamily="34" charset="-122"/>
              </a:rPr>
              <a:t>规定，</a:t>
            </a:r>
            <a:r>
              <a:rPr lang="zh-CN" altLang="en-US" sz="1400" b="1" kern="0" dirty="0" smtClean="0">
                <a:solidFill>
                  <a:srgbClr val="404040"/>
                </a:solidFill>
                <a:latin typeface="微软雅黑" panose="020B0503020204020204" pitchFamily="34" charset="-122"/>
              </a:rPr>
              <a:t>由</a:t>
            </a:r>
            <a:r>
              <a:rPr lang="zh-CN" altLang="en-US" sz="1400" b="1" kern="0" dirty="0">
                <a:solidFill>
                  <a:srgbClr val="404040"/>
                </a:solidFill>
                <a:latin typeface="微软雅黑" panose="020B0503020204020204" pitchFamily="34" charset="-122"/>
              </a:rPr>
              <a:t>相应主体承担</a:t>
            </a:r>
            <a:r>
              <a:rPr lang="zh-CN" altLang="en-US" sz="1400" kern="0" dirty="0">
                <a:solidFill>
                  <a:srgbClr val="404040"/>
                </a:solidFill>
                <a:latin typeface="微软雅黑" panose="020B0503020204020204" pitchFamily="34" charset="-122"/>
              </a:rPr>
              <a:t>。在法律、行政法规对税费负担主体有明确规定的情况</a:t>
            </a:r>
            <a:r>
              <a:rPr lang="zh-CN" altLang="en-US" sz="1400" kern="0" dirty="0" smtClean="0">
                <a:solidFill>
                  <a:srgbClr val="404040"/>
                </a:solidFill>
                <a:latin typeface="微软雅黑" panose="020B0503020204020204" pitchFamily="34" charset="-122"/>
              </a:rPr>
              <a:t>下，</a:t>
            </a:r>
            <a:r>
              <a:rPr lang="zh-CN" altLang="en-US" sz="1400" b="1" kern="0" dirty="0" smtClean="0">
                <a:solidFill>
                  <a:srgbClr val="404040"/>
                </a:solidFill>
                <a:latin typeface="微软雅黑" panose="020B0503020204020204" pitchFamily="34" charset="-122"/>
              </a:rPr>
              <a:t>人民法院</a:t>
            </a:r>
            <a:r>
              <a:rPr lang="zh-CN" altLang="en-US" sz="1400" b="1" kern="0" dirty="0">
                <a:solidFill>
                  <a:srgbClr val="404040"/>
                </a:solidFill>
                <a:latin typeface="微软雅黑" panose="020B0503020204020204" pitchFamily="34" charset="-122"/>
              </a:rPr>
              <a:t>不得在拍卖公告中规定一律由买受人承担</a:t>
            </a:r>
            <a:r>
              <a:rPr lang="zh-CN" altLang="en-US" sz="1400" kern="0" dirty="0" smtClean="0">
                <a:solidFill>
                  <a:srgbClr val="404040"/>
                </a:solidFill>
                <a:latin typeface="微软雅黑" panose="020B0503020204020204" pitchFamily="34" charset="-122"/>
              </a:rPr>
              <a:t>”</a:t>
            </a:r>
            <a:endParaRPr lang="en-US" altLang="zh-CN" sz="1400" kern="0" dirty="0" smtClean="0">
              <a:solidFill>
                <a:srgbClr val="404040"/>
              </a:solidFill>
              <a:latin typeface="微软雅黑" panose="020B0503020204020204" pitchFamily="34" charset="-122"/>
            </a:endParaRPr>
          </a:p>
          <a:p>
            <a:pPr marL="800100" lvl="1" indent="-342900" algn="just">
              <a:spcBef>
                <a:spcPts val="600"/>
              </a:spcBef>
              <a:spcAft>
                <a:spcPts val="1200"/>
              </a:spcAft>
              <a:buClr>
                <a:srgbClr val="00AEEE"/>
              </a:buClr>
              <a:buFont typeface="Arial" panose="020B0604020202020204" pitchFamily="34" charset="0"/>
              <a:buChar char="•"/>
              <a:defRPr/>
            </a:pPr>
            <a:r>
              <a:rPr lang="en-US" altLang="zh-CN" sz="1400" kern="0" dirty="0">
                <a:solidFill>
                  <a:srgbClr val="404040"/>
                </a:solidFill>
                <a:latin typeface="微软雅黑" panose="020B0503020204020204" pitchFamily="34" charset="-122"/>
              </a:rPr>
              <a:t>2017</a:t>
            </a:r>
            <a:r>
              <a:rPr lang="zh-CN" altLang="en-US" sz="1400" kern="0" dirty="0">
                <a:solidFill>
                  <a:srgbClr val="404040"/>
                </a:solidFill>
                <a:latin typeface="微软雅黑" panose="020B0503020204020204" pitchFamily="34" charset="-122"/>
              </a:rPr>
              <a:t>年</a:t>
            </a:r>
            <a:r>
              <a:rPr lang="en-US" altLang="zh-CN" sz="1400" kern="0" dirty="0">
                <a:solidFill>
                  <a:srgbClr val="404040"/>
                </a:solidFill>
                <a:latin typeface="微软雅黑" panose="020B0503020204020204" pitchFamily="34" charset="-122"/>
              </a:rPr>
              <a:t>12</a:t>
            </a:r>
            <a:r>
              <a:rPr lang="zh-CN" altLang="en-US" sz="1400" kern="0" dirty="0">
                <a:solidFill>
                  <a:srgbClr val="404040"/>
                </a:solidFill>
                <a:latin typeface="微软雅黑" panose="020B0503020204020204" pitchFamily="34" charset="-122"/>
              </a:rPr>
              <a:t>月</a:t>
            </a:r>
            <a:r>
              <a:rPr lang="en-US" altLang="zh-CN" sz="1400" kern="0" dirty="0">
                <a:solidFill>
                  <a:srgbClr val="404040"/>
                </a:solidFill>
                <a:latin typeface="微软雅黑" panose="020B0503020204020204" pitchFamily="34" charset="-122"/>
              </a:rPr>
              <a:t>6</a:t>
            </a:r>
            <a:r>
              <a:rPr lang="zh-CN" altLang="en-US" sz="1400" kern="0" dirty="0">
                <a:solidFill>
                  <a:srgbClr val="404040"/>
                </a:solidFill>
                <a:latin typeface="微软雅黑" panose="020B0503020204020204" pitchFamily="34" charset="-122"/>
              </a:rPr>
              <a:t>日浙江省人民政府办公厅</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关于加快处置“僵尸企业”的若干意见</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浙政办发</a:t>
            </a:r>
            <a:r>
              <a:rPr lang="en-US" altLang="zh-CN" sz="1400" kern="0" dirty="0">
                <a:solidFill>
                  <a:srgbClr val="404040"/>
                </a:solidFill>
                <a:latin typeface="微软雅黑" panose="020B0503020204020204" pitchFamily="34" charset="-122"/>
              </a:rPr>
              <a:t>[2017]136</a:t>
            </a:r>
            <a:r>
              <a:rPr lang="zh-CN" altLang="en-US" sz="1400" kern="0" dirty="0">
                <a:solidFill>
                  <a:srgbClr val="404040"/>
                </a:solidFill>
                <a:latin typeface="微软雅黑" panose="020B0503020204020204" pitchFamily="34" charset="-122"/>
              </a:rPr>
              <a:t>号</a:t>
            </a:r>
            <a:r>
              <a:rPr lang="en-US" altLang="zh-CN" sz="1400" kern="0" dirty="0" smtClean="0">
                <a:solidFill>
                  <a:srgbClr val="404040"/>
                </a:solidFill>
                <a:latin typeface="微软雅黑" panose="020B0503020204020204" pitchFamily="34" charset="-122"/>
              </a:rPr>
              <a:t>)</a:t>
            </a:r>
            <a:r>
              <a:rPr lang="zh-CN" altLang="en-US" sz="1400" kern="0" dirty="0" smtClean="0">
                <a:solidFill>
                  <a:srgbClr val="404040"/>
                </a:solidFill>
                <a:latin typeface="微软雅黑" panose="020B0503020204020204" pitchFamily="34" charset="-122"/>
              </a:rPr>
              <a:t>，规定</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买受人缴纳契税和</a:t>
            </a:r>
            <a:r>
              <a:rPr lang="zh-CN" altLang="en-US" sz="1400" kern="0" dirty="0" smtClean="0">
                <a:solidFill>
                  <a:srgbClr val="404040"/>
                </a:solidFill>
                <a:latin typeface="微软雅黑" panose="020B0503020204020204" pitchFamily="34" charset="-122"/>
              </a:rPr>
              <a:t>印花税，出卖</a:t>
            </a:r>
            <a:r>
              <a:rPr lang="zh-CN" altLang="en-US" sz="1400" kern="0" dirty="0">
                <a:solidFill>
                  <a:srgbClr val="404040"/>
                </a:solidFill>
                <a:latin typeface="微软雅黑" panose="020B0503020204020204" pitchFamily="34" charset="-122"/>
              </a:rPr>
              <a:t>人缴红增值税、城市维护建设税、教育费附加、地方教育附加、土地增值税、印花税</a:t>
            </a:r>
            <a:r>
              <a:rPr lang="zh-CN" altLang="en-US" sz="1400" kern="0" dirty="0" smtClean="0">
                <a:solidFill>
                  <a:srgbClr val="404040"/>
                </a:solidFill>
                <a:latin typeface="微软雅黑" panose="020B0503020204020204" pitchFamily="34" charset="-122"/>
              </a:rPr>
              <a:t>等，拍卖</a:t>
            </a:r>
            <a:r>
              <a:rPr lang="zh-CN" altLang="en-US" sz="1400" kern="0" dirty="0">
                <a:solidFill>
                  <a:srgbClr val="404040"/>
                </a:solidFill>
                <a:latin typeface="微软雅黑" panose="020B0503020204020204" pitchFamily="34" charset="-122"/>
              </a:rPr>
              <a:t>款中预留或扣除出卖人需要承担的相关税费。</a:t>
            </a:r>
            <a:r>
              <a:rPr lang="zh-CN" altLang="en-US" sz="1400" kern="0" dirty="0" smtClean="0">
                <a:solidFill>
                  <a:srgbClr val="404040"/>
                </a:solidFill>
                <a:latin typeface="微软雅黑" panose="020B0503020204020204" pitchFamily="34" charset="-122"/>
              </a:rPr>
              <a:t>”</a:t>
            </a:r>
            <a:endParaRPr lang="en-US" altLang="zh-CN" sz="1400" kern="0" dirty="0">
              <a:solidFill>
                <a:srgbClr val="404040"/>
              </a:solidFill>
              <a:latin typeface="微软雅黑" panose="020B0503020204020204" pitchFamily="34" charset="-122"/>
            </a:endParaRPr>
          </a:p>
        </p:txBody>
      </p:sp>
    </p:spTree>
    <p:extLst>
      <p:ext uri="{BB962C8B-B14F-4D97-AF65-F5344CB8AC3E}">
        <p14:creationId xmlns:p14="http://schemas.microsoft.com/office/powerpoint/2010/main" val="2362502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灯片编号占位符 2"/>
          <p:cNvSpPr txBox="1">
            <a:spLocks/>
          </p:cNvSpPr>
          <p:nvPr/>
        </p:nvSpPr>
        <p:spPr>
          <a:xfrm>
            <a:off x="8606480" y="6627600"/>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7</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7" name="文本框 26"/>
          <p:cNvSpPr txBox="1"/>
          <p:nvPr/>
        </p:nvSpPr>
        <p:spPr>
          <a:xfrm>
            <a:off x="195943" y="335113"/>
            <a:ext cx="7962870" cy="707886"/>
          </a:xfrm>
          <a:prstGeom prst="rect">
            <a:avLst/>
          </a:prstGeom>
          <a:noFill/>
        </p:spPr>
        <p:txBody>
          <a:bodyPr wrap="square" rtlCol="0">
            <a:spAutoFit/>
          </a:bodyPr>
          <a:lstStyle/>
          <a:p>
            <a:pPr lvl="0">
              <a:defRPr/>
            </a:pPr>
            <a:r>
              <a:rPr lang="en-US" altLang="zh-CN" sz="4000" b="1" dirty="0">
                <a:solidFill>
                  <a:srgbClr val="00AEEE"/>
                </a:solidFill>
                <a:latin typeface="微软雅黑" panose="020B0503020204020204" pitchFamily="34" charset="-122"/>
                <a:ea typeface="微软雅黑" panose="020B0503020204020204" pitchFamily="34" charset="-122"/>
                <a:sym typeface="+mn-lt"/>
              </a:rPr>
              <a:t>1.2</a:t>
            </a:r>
            <a:r>
              <a:rPr lang="zh-CN" altLang="en-US" sz="4000" b="1" dirty="0">
                <a:solidFill>
                  <a:srgbClr val="00AEEE"/>
                </a:solidFill>
                <a:latin typeface="Times New Roman"/>
                <a:ea typeface="Microsoft YaHei"/>
                <a:cs typeface="+mn-ea"/>
                <a:sym typeface="+mn-lt"/>
              </a:rPr>
              <a:t> </a:t>
            </a:r>
            <a:r>
              <a:rPr lang="zh-CN" altLang="en-US" sz="4000" b="1" dirty="0" smtClean="0">
                <a:solidFill>
                  <a:srgbClr val="00AEEE"/>
                </a:solidFill>
                <a:latin typeface="Times New Roman"/>
                <a:ea typeface="Microsoft YaHei"/>
                <a:cs typeface="+mn-ea"/>
                <a:sym typeface="+mn-lt"/>
              </a:rPr>
              <a:t>破产</a:t>
            </a:r>
            <a:r>
              <a:rPr lang="zh-CN" altLang="en-US" sz="4000" b="1" dirty="0">
                <a:solidFill>
                  <a:srgbClr val="00AEEE"/>
                </a:solidFill>
                <a:latin typeface="Times New Roman"/>
                <a:ea typeface="Microsoft YaHei"/>
                <a:cs typeface="+mn-ea"/>
                <a:sym typeface="+mn-lt"/>
              </a:rPr>
              <a:t>程序</a:t>
            </a:r>
          </a:p>
        </p:txBody>
      </p:sp>
      <p:sp>
        <p:nvSpPr>
          <p:cNvPr id="7" name="文本框 6"/>
          <p:cNvSpPr txBox="1"/>
          <p:nvPr/>
        </p:nvSpPr>
        <p:spPr>
          <a:xfrm>
            <a:off x="293915" y="2048084"/>
            <a:ext cx="8234894" cy="3970318"/>
          </a:xfrm>
          <a:prstGeom prst="rect">
            <a:avLst/>
          </a:prstGeom>
          <a:noFill/>
        </p:spPr>
        <p:txBody>
          <a:bodyPr wrap="square" rtlCol="0">
            <a:spAutoFit/>
          </a:bodyPr>
          <a:lstStyle/>
          <a:p>
            <a:pPr>
              <a:lnSpc>
                <a:spcPct val="150000"/>
              </a:lnSpc>
            </a:pPr>
            <a:r>
              <a:rPr lang="zh-CN" altLang="en-US" sz="1400" dirty="0" smtClean="0">
                <a:solidFill>
                  <a:prstClr val="black"/>
                </a:solidFill>
                <a:latin typeface="微软雅黑" panose="020B0503020204020204" pitchFamily="34" charset="-122"/>
              </a:rPr>
              <a:t>根据</a:t>
            </a:r>
            <a:r>
              <a:rPr lang="en-US" altLang="zh-CN" sz="1400" dirty="0" smtClean="0">
                <a:solidFill>
                  <a:prstClr val="black"/>
                </a:solidFill>
                <a:latin typeface="微软雅黑" panose="020B0503020204020204" pitchFamily="34" charset="-122"/>
              </a:rPr>
              <a:t>《</a:t>
            </a:r>
            <a:r>
              <a:rPr lang="zh-CN" altLang="en-US" sz="1400" dirty="0" smtClean="0">
                <a:solidFill>
                  <a:prstClr val="black"/>
                </a:solidFill>
                <a:latin typeface="微软雅黑" panose="020B0503020204020204" pitchFamily="34" charset="-122"/>
              </a:rPr>
              <a:t>中华人民共和国企业破产法</a:t>
            </a:r>
            <a:r>
              <a:rPr lang="en-US" altLang="zh-CN" sz="1400" dirty="0" smtClean="0">
                <a:solidFill>
                  <a:prstClr val="black"/>
                </a:solidFill>
                <a:latin typeface="微软雅黑" panose="020B0503020204020204" pitchFamily="34" charset="-122"/>
              </a:rPr>
              <a:t>》</a:t>
            </a:r>
            <a:r>
              <a:rPr lang="zh-CN" altLang="en-US" sz="1400" dirty="0" smtClean="0">
                <a:solidFill>
                  <a:prstClr val="black"/>
                </a:solidFill>
                <a:latin typeface="微软雅黑" panose="020B0503020204020204" pitchFamily="34" charset="-122"/>
              </a:rPr>
              <a:t>的规定，企业具备破产原因或者符合破产重整条件的，可以向法院提出</a:t>
            </a:r>
            <a:r>
              <a:rPr lang="zh-CN" altLang="en-US" sz="1400" b="1" dirty="0" smtClean="0">
                <a:solidFill>
                  <a:schemeClr val="tx2"/>
                </a:solidFill>
                <a:latin typeface="微软雅黑" panose="020B0503020204020204" pitchFamily="34" charset="-122"/>
              </a:rPr>
              <a:t>破产清算</a:t>
            </a:r>
            <a:r>
              <a:rPr lang="zh-CN" altLang="en-US" sz="1400" dirty="0" smtClean="0">
                <a:latin typeface="微软雅黑" panose="020B0503020204020204" pitchFamily="34" charset="-122"/>
              </a:rPr>
              <a:t>、</a:t>
            </a:r>
            <a:r>
              <a:rPr lang="zh-CN" altLang="en-US" sz="1400" b="1" dirty="0" smtClean="0">
                <a:solidFill>
                  <a:schemeClr val="tx2"/>
                </a:solidFill>
                <a:latin typeface="微软雅黑" panose="020B0503020204020204" pitchFamily="34" charset="-122"/>
              </a:rPr>
              <a:t>破产和解</a:t>
            </a:r>
            <a:r>
              <a:rPr lang="zh-CN" altLang="en-US" sz="1400" dirty="0" smtClean="0">
                <a:latin typeface="微软雅黑" panose="020B0503020204020204" pitchFamily="34" charset="-122"/>
              </a:rPr>
              <a:t>或者</a:t>
            </a:r>
            <a:r>
              <a:rPr lang="zh-CN" altLang="en-US" sz="1400" b="1" dirty="0" smtClean="0">
                <a:solidFill>
                  <a:schemeClr val="tx2"/>
                </a:solidFill>
                <a:latin typeface="微软雅黑" panose="020B0503020204020204" pitchFamily="34" charset="-122"/>
              </a:rPr>
              <a:t>破产重整</a:t>
            </a:r>
            <a:r>
              <a:rPr lang="zh-CN" altLang="en-US" sz="1400" dirty="0">
                <a:solidFill>
                  <a:prstClr val="black"/>
                </a:solidFill>
                <a:latin typeface="微软雅黑" panose="020B0503020204020204" pitchFamily="34" charset="-122"/>
              </a:rPr>
              <a:t>的申请，并</a:t>
            </a:r>
            <a:r>
              <a:rPr lang="zh-CN" altLang="en-US" sz="1400" dirty="0" smtClean="0">
                <a:solidFill>
                  <a:prstClr val="black"/>
                </a:solidFill>
                <a:latin typeface="微软雅黑" panose="020B0503020204020204" pitchFamily="34" charset="-122"/>
              </a:rPr>
              <a:t>提交</a:t>
            </a:r>
            <a:r>
              <a:rPr lang="zh-CN" altLang="en-US" sz="1400" b="1" dirty="0" smtClean="0">
                <a:solidFill>
                  <a:prstClr val="black"/>
                </a:solidFill>
                <a:latin typeface="微软雅黑" panose="020B0503020204020204" pitchFamily="34" charset="-122"/>
              </a:rPr>
              <a:t>破产</a:t>
            </a:r>
            <a:r>
              <a:rPr lang="zh-CN" altLang="en-US" sz="1400" b="1" dirty="0">
                <a:solidFill>
                  <a:prstClr val="black"/>
                </a:solidFill>
                <a:latin typeface="微软雅黑" panose="020B0503020204020204" pitchFamily="34" charset="-122"/>
              </a:rPr>
              <a:t>申请书</a:t>
            </a:r>
            <a:r>
              <a:rPr lang="zh-CN" altLang="en-US" sz="1400" dirty="0">
                <a:solidFill>
                  <a:prstClr val="black"/>
                </a:solidFill>
                <a:latin typeface="微软雅黑" panose="020B0503020204020204" pitchFamily="34" charset="-122"/>
              </a:rPr>
              <a:t>和</a:t>
            </a:r>
            <a:r>
              <a:rPr lang="zh-CN" altLang="en-US" sz="1400" b="1" dirty="0">
                <a:solidFill>
                  <a:prstClr val="black"/>
                </a:solidFill>
                <a:latin typeface="微软雅黑" panose="020B0503020204020204" pitchFamily="34" charset="-122"/>
              </a:rPr>
              <a:t>有关证据</a:t>
            </a:r>
            <a:r>
              <a:rPr lang="zh-CN" altLang="en-US" sz="1400" dirty="0" smtClean="0">
                <a:solidFill>
                  <a:prstClr val="black"/>
                </a:solidFill>
                <a:latin typeface="微软雅黑" panose="020B0503020204020204" pitchFamily="34" charset="-122"/>
              </a:rPr>
              <a:t>。</a:t>
            </a:r>
            <a:endParaRPr lang="en-US" altLang="zh-CN" sz="1400" dirty="0" smtClean="0">
              <a:solidFill>
                <a:prstClr val="black"/>
              </a:solidFill>
              <a:latin typeface="微软雅黑" panose="020B0503020204020204" pitchFamily="34" charset="-122"/>
            </a:endParaRPr>
          </a:p>
          <a:p>
            <a:pPr>
              <a:lnSpc>
                <a:spcPct val="150000"/>
              </a:lnSpc>
            </a:pPr>
            <a:endParaRPr lang="en-US" altLang="zh-CN" sz="1400" dirty="0" smtClean="0">
              <a:solidFill>
                <a:prstClr val="black"/>
              </a:solidFill>
              <a:latin typeface="微软雅黑" panose="020B0503020204020204" pitchFamily="34" charset="-122"/>
            </a:endParaRPr>
          </a:p>
          <a:p>
            <a:pPr marL="285750" indent="-285750">
              <a:lnSpc>
                <a:spcPct val="150000"/>
              </a:lnSpc>
              <a:buFont typeface="Wingdings" panose="05000000000000000000" pitchFamily="2" charset="2"/>
              <a:buChar char="ü"/>
            </a:pPr>
            <a:r>
              <a:rPr lang="zh-CN" altLang="en-US" sz="1400" dirty="0">
                <a:solidFill>
                  <a:prstClr val="black"/>
                </a:solidFill>
                <a:latin typeface="微软雅黑" panose="020B0503020204020204" pitchFamily="34" charset="-122"/>
              </a:rPr>
              <a:t>破产申请书应当载明下列事项：</a:t>
            </a:r>
          </a:p>
          <a:p>
            <a:pPr marL="288000">
              <a:lnSpc>
                <a:spcPct val="150000"/>
              </a:lnSpc>
            </a:pPr>
            <a:r>
              <a:rPr lang="zh-CN" altLang="en-US" sz="1400" dirty="0">
                <a:solidFill>
                  <a:prstClr val="black"/>
                </a:solidFill>
                <a:latin typeface="微软雅黑" panose="020B0503020204020204" pitchFamily="34" charset="-122"/>
              </a:rPr>
              <a:t>（一）申请人、被申请人的基本情况；</a:t>
            </a:r>
          </a:p>
          <a:p>
            <a:pPr marL="288000">
              <a:lnSpc>
                <a:spcPct val="150000"/>
              </a:lnSpc>
            </a:pPr>
            <a:r>
              <a:rPr lang="zh-CN" altLang="en-US" sz="1400" dirty="0">
                <a:solidFill>
                  <a:prstClr val="black"/>
                </a:solidFill>
                <a:latin typeface="微软雅黑" panose="020B0503020204020204" pitchFamily="34" charset="-122"/>
              </a:rPr>
              <a:t>（二）申请目的；</a:t>
            </a:r>
          </a:p>
          <a:p>
            <a:pPr marL="288000">
              <a:lnSpc>
                <a:spcPct val="150000"/>
              </a:lnSpc>
            </a:pPr>
            <a:r>
              <a:rPr lang="zh-CN" altLang="en-US" sz="1400" dirty="0">
                <a:solidFill>
                  <a:prstClr val="black"/>
                </a:solidFill>
                <a:latin typeface="微软雅黑" panose="020B0503020204020204" pitchFamily="34" charset="-122"/>
              </a:rPr>
              <a:t>（三）申请的事实和理由；</a:t>
            </a:r>
          </a:p>
          <a:p>
            <a:pPr marL="288000">
              <a:lnSpc>
                <a:spcPct val="150000"/>
              </a:lnSpc>
            </a:pPr>
            <a:r>
              <a:rPr lang="zh-CN" altLang="en-US" sz="1400" dirty="0">
                <a:solidFill>
                  <a:prstClr val="black"/>
                </a:solidFill>
                <a:latin typeface="微软雅黑" panose="020B0503020204020204" pitchFamily="34" charset="-122"/>
              </a:rPr>
              <a:t>（四）人民法院认为应当载明的其他事项。</a:t>
            </a:r>
          </a:p>
          <a:p>
            <a:pPr marL="285750" indent="-285750">
              <a:lnSpc>
                <a:spcPct val="150000"/>
              </a:lnSpc>
              <a:buFont typeface="Wingdings" panose="05000000000000000000" pitchFamily="2" charset="2"/>
              <a:buChar char="ü"/>
            </a:pPr>
            <a:r>
              <a:rPr lang="zh-CN" altLang="en-US" sz="1400" dirty="0">
                <a:solidFill>
                  <a:prstClr val="black"/>
                </a:solidFill>
                <a:latin typeface="微软雅黑" panose="020B0503020204020204" pitchFamily="34" charset="-122"/>
              </a:rPr>
              <a:t>债务人提出申请的，还应当向人民法院提交</a:t>
            </a:r>
            <a:r>
              <a:rPr lang="zh-CN" altLang="en-US" sz="1400" b="1" dirty="0">
                <a:solidFill>
                  <a:prstClr val="black"/>
                </a:solidFill>
                <a:latin typeface="微软雅黑" panose="020B0503020204020204" pitchFamily="34" charset="-122"/>
              </a:rPr>
              <a:t>财产状况说明、债务清册、债权清册、有关财务会计报告、职工安置预案以及职工工资的支付和社会保险费用的缴纳情况</a:t>
            </a:r>
            <a:r>
              <a:rPr lang="zh-CN" altLang="en-US" sz="1400" dirty="0" smtClean="0">
                <a:solidFill>
                  <a:prstClr val="black"/>
                </a:solidFill>
                <a:latin typeface="微软雅黑" panose="020B0503020204020204" pitchFamily="34" charset="-122"/>
              </a:rPr>
              <a:t>。</a:t>
            </a:r>
          </a:p>
          <a:p>
            <a:pPr>
              <a:lnSpc>
                <a:spcPct val="150000"/>
              </a:lnSpc>
            </a:pPr>
            <a:endParaRPr lang="en-US" altLang="zh-CN" sz="1400" dirty="0" smtClean="0">
              <a:solidFill>
                <a:prstClr val="black"/>
              </a:solidFill>
              <a:latin typeface="微软雅黑" panose="020B0503020204020204" pitchFamily="34" charset="-122"/>
            </a:endParaRPr>
          </a:p>
          <a:p>
            <a:pPr>
              <a:lnSpc>
                <a:spcPct val="150000"/>
              </a:lnSpc>
            </a:pPr>
            <a:r>
              <a:rPr lang="zh-CN" altLang="en-US" sz="1400" dirty="0" smtClean="0">
                <a:solidFill>
                  <a:prstClr val="black"/>
                </a:solidFill>
                <a:latin typeface="微软雅黑" panose="020B0503020204020204" pitchFamily="34" charset="-122"/>
              </a:rPr>
              <a:t>关于破产清算、破产和解与破产重整的具体流程和程序，请见后文（一）至（四）的分析。</a:t>
            </a:r>
            <a:endParaRPr lang="en-US" altLang="zh-CN" sz="1400" dirty="0" smtClean="0">
              <a:solidFill>
                <a:prstClr val="black"/>
              </a:solidFill>
              <a:latin typeface="微软雅黑" panose="020B0503020204020204" pitchFamily="34" charset="-122"/>
            </a:endParaRPr>
          </a:p>
        </p:txBody>
      </p:sp>
      <p:sp>
        <p:nvSpPr>
          <p:cNvPr id="9" name="矩形 8"/>
          <p:cNvSpPr/>
          <p:nvPr/>
        </p:nvSpPr>
        <p:spPr>
          <a:xfrm>
            <a:off x="293915" y="1388447"/>
            <a:ext cx="5147563" cy="461665"/>
          </a:xfrm>
          <a:prstGeom prst="rect">
            <a:avLst/>
          </a:prstGeom>
        </p:spPr>
        <p:txBody>
          <a:bodyPr wrap="none">
            <a:spAutoFit/>
          </a:bodyPr>
          <a:lstStyle/>
          <a:p>
            <a:pPr marL="342900" indent="-342900">
              <a:buFont typeface="Wingdings" panose="05000000000000000000" pitchFamily="2" charset="2"/>
              <a:buChar char="n"/>
            </a:pPr>
            <a:r>
              <a:rPr lang="zh-CN" altLang="en-US" sz="2400" b="1" dirty="0" smtClean="0">
                <a:solidFill>
                  <a:schemeClr val="tx2"/>
                </a:solidFill>
                <a:latin typeface="微软雅黑" panose="020B0503020204020204" pitchFamily="34" charset="-122"/>
                <a:cs typeface="Arial" panose="020B0604020202020204" pitchFamily="34" charset="0"/>
              </a:rPr>
              <a:t>破产企业向法院申请启动破产程序</a:t>
            </a:r>
            <a:endParaRPr lang="zh-CN" altLang="en-US" sz="2400" b="1" dirty="0">
              <a:solidFill>
                <a:schemeClr val="tx2"/>
              </a:solidFill>
              <a:latin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781905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70</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6" name="灯片编号占位符 2"/>
          <p:cNvSpPr txBox="1">
            <a:spLocks/>
          </p:cNvSpPr>
          <p:nvPr/>
        </p:nvSpPr>
        <p:spPr>
          <a:xfrm>
            <a:off x="8514012" y="6426000"/>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70</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00" name="文本框 199"/>
          <p:cNvSpPr txBox="1"/>
          <p:nvPr/>
        </p:nvSpPr>
        <p:spPr>
          <a:xfrm>
            <a:off x="157582" y="885116"/>
            <a:ext cx="8986418" cy="707886"/>
          </a:xfrm>
          <a:prstGeom prst="rect">
            <a:avLst/>
          </a:prstGeom>
          <a:noFill/>
        </p:spPr>
        <p:txBody>
          <a:bodyPr wrap="square" rtlCol="0">
            <a:spAutoFit/>
          </a:bodyPr>
          <a:lstStyle/>
          <a:p>
            <a:pPr>
              <a:defRPr/>
            </a:pPr>
            <a:r>
              <a:rPr lang="zh-CN" altLang="en-US" sz="4000" b="1" dirty="0" smtClean="0">
                <a:solidFill>
                  <a:srgbClr val="00AEEE"/>
                </a:solidFill>
                <a:latin typeface="微软雅黑" panose="020B0503020204020204" pitchFamily="34" charset="-122"/>
                <a:ea typeface="微软雅黑" panose="020B0503020204020204" pitchFamily="34" charset="-122"/>
                <a:sym typeface="+mn-lt"/>
              </a:rPr>
              <a:t>税务注销</a:t>
            </a:r>
            <a:endParaRPr lang="zh-CN" altLang="en-US" sz="4000" b="1" dirty="0">
              <a:solidFill>
                <a:srgbClr val="00AEEE"/>
              </a:solidFill>
              <a:latin typeface="微软雅黑" panose="020B0503020204020204" pitchFamily="34" charset="-122"/>
              <a:ea typeface="微软雅黑" panose="020B0503020204020204" pitchFamily="34" charset="-122"/>
              <a:sym typeface="+mn-lt"/>
            </a:endParaRPr>
          </a:p>
        </p:txBody>
      </p:sp>
      <p:grpSp>
        <p:nvGrpSpPr>
          <p:cNvPr id="14" name="组合 13"/>
          <p:cNvGrpSpPr/>
          <p:nvPr/>
        </p:nvGrpSpPr>
        <p:grpSpPr>
          <a:xfrm>
            <a:off x="157583" y="324334"/>
            <a:ext cx="8163791" cy="513802"/>
            <a:chOff x="422694" y="411418"/>
            <a:chExt cx="6467747" cy="342376"/>
          </a:xfrm>
        </p:grpSpPr>
        <p:sp>
          <p:nvSpPr>
            <p:cNvPr id="15" name="矩形 14"/>
            <p:cNvSpPr/>
            <p:nvPr/>
          </p:nvSpPr>
          <p:spPr>
            <a:xfrm>
              <a:off x="581457" y="411418"/>
              <a:ext cx="6307520" cy="308901"/>
            </a:xfrm>
            <a:prstGeom prst="rect">
              <a:avLst/>
            </a:prstGeom>
            <a:solidFill>
              <a:schemeClr val="tx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dirty="0">
                <a:solidFill>
                  <a:srgbClr val="FF0000"/>
                </a:solidFill>
              </a:endParaRPr>
            </a:p>
          </p:txBody>
        </p:sp>
        <p:sp>
          <p:nvSpPr>
            <p:cNvPr id="16" name="矩形 15"/>
            <p:cNvSpPr/>
            <p:nvPr/>
          </p:nvSpPr>
          <p:spPr>
            <a:xfrm>
              <a:off x="791636" y="417998"/>
              <a:ext cx="1273120" cy="290962"/>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问题产生的根源</a:t>
              </a:r>
            </a:p>
          </p:txBody>
        </p:sp>
        <p:sp>
          <p:nvSpPr>
            <p:cNvPr id="17" name="矩形 16"/>
            <p:cNvSpPr/>
            <p:nvPr/>
          </p:nvSpPr>
          <p:spPr>
            <a:xfrm>
              <a:off x="2179142" y="414449"/>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破产程序启动前</a:t>
              </a:r>
            </a:p>
          </p:txBody>
        </p:sp>
        <p:sp>
          <p:nvSpPr>
            <p:cNvPr id="18" name="矩形 17"/>
            <p:cNvSpPr/>
            <p:nvPr/>
          </p:nvSpPr>
          <p:spPr>
            <a:xfrm>
              <a:off x="4591252"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破产重整</a:t>
              </a:r>
              <a:endParaRPr lang="zh-CN" altLang="en-US" sz="1400" dirty="0">
                <a:solidFill>
                  <a:schemeClr val="tx1"/>
                </a:solidFill>
              </a:endParaRPr>
            </a:p>
          </p:txBody>
        </p:sp>
        <p:sp>
          <p:nvSpPr>
            <p:cNvPr id="19" name="矩形 18"/>
            <p:cNvSpPr/>
            <p:nvPr/>
          </p:nvSpPr>
          <p:spPr>
            <a:xfrm>
              <a:off x="5740114"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solidFill>
                    <a:schemeClr val="tx1"/>
                  </a:solidFill>
                </a:rPr>
                <a:t>破产清算</a:t>
              </a:r>
              <a:endParaRPr lang="zh-CN" altLang="en-US" sz="1400" b="1" dirty="0">
                <a:solidFill>
                  <a:schemeClr val="tx1"/>
                </a:solidFill>
              </a:endParaRPr>
            </a:p>
          </p:txBody>
        </p:sp>
        <p:sp>
          <p:nvSpPr>
            <p:cNvPr id="20" name="矩形 19"/>
            <p:cNvSpPr/>
            <p:nvPr/>
          </p:nvSpPr>
          <p:spPr>
            <a:xfrm>
              <a:off x="5738649" y="708075"/>
              <a:ext cx="1151792" cy="45719"/>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1" name="矩形 20"/>
            <p:cNvSpPr/>
            <p:nvPr/>
          </p:nvSpPr>
          <p:spPr>
            <a:xfrm>
              <a:off x="422694" y="411418"/>
              <a:ext cx="158762" cy="31287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2" name="矩形 21"/>
            <p:cNvSpPr/>
            <p:nvPr/>
          </p:nvSpPr>
          <p:spPr>
            <a:xfrm>
              <a:off x="3442390" y="414301"/>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破产裁定受理后</a:t>
              </a:r>
              <a:endParaRPr lang="zh-CN" altLang="en-US" sz="1400" dirty="0">
                <a:solidFill>
                  <a:schemeClr val="tx1"/>
                </a:solidFill>
              </a:endParaRPr>
            </a:p>
          </p:txBody>
        </p:sp>
      </p:grpSp>
      <p:sp>
        <p:nvSpPr>
          <p:cNvPr id="23" name="矩形 22"/>
          <p:cNvSpPr/>
          <p:nvPr/>
        </p:nvSpPr>
        <p:spPr>
          <a:xfrm>
            <a:off x="257780" y="1593003"/>
            <a:ext cx="8591366" cy="4914124"/>
          </a:xfrm>
          <a:prstGeom prst="rect">
            <a:avLst/>
          </a:prstGeom>
          <a:noFill/>
          <a:ln w="25400" cap="flat" cmpd="sng" algn="ctr">
            <a:solidFill>
              <a:srgbClr val="00AEEE"/>
            </a:solidFill>
            <a:prstDash val="solid"/>
          </a:ln>
          <a:effectLst/>
        </p:spPr>
        <p:txBody>
          <a:bodyPr rtlCol="0" anchor="ctr"/>
          <a:lstStyle/>
          <a:p>
            <a:pPr marL="342900" indent="-342900" algn="just">
              <a:spcBef>
                <a:spcPts val="1200"/>
              </a:spcBef>
              <a:spcAft>
                <a:spcPts val="1200"/>
              </a:spcAft>
              <a:buClr>
                <a:srgbClr val="00AEEE"/>
              </a:buClr>
              <a:buFont typeface="Wingdings" panose="05000000000000000000" pitchFamily="2" charset="2"/>
              <a:buChar char="Ø"/>
              <a:defRPr/>
            </a:pPr>
            <a:r>
              <a:rPr lang="zh-CN" altLang="en-US" sz="1600" kern="0" dirty="0">
                <a:solidFill>
                  <a:srgbClr val="404040"/>
                </a:solidFill>
                <a:latin typeface="微软雅黑" panose="020B0503020204020204" pitchFamily="34" charset="-122"/>
              </a:rPr>
              <a:t>企业破产法第</a:t>
            </a:r>
            <a:r>
              <a:rPr lang="en-US" altLang="zh-CN" sz="1600" kern="0" dirty="0">
                <a:solidFill>
                  <a:srgbClr val="404040"/>
                </a:solidFill>
                <a:latin typeface="微软雅黑" panose="020B0503020204020204" pitchFamily="34" charset="-122"/>
              </a:rPr>
              <a:t>121</a:t>
            </a:r>
            <a:r>
              <a:rPr lang="zh-CN" altLang="en-US" sz="1600" kern="0" dirty="0">
                <a:solidFill>
                  <a:srgbClr val="404040"/>
                </a:solidFill>
                <a:latin typeface="微软雅黑" panose="020B0503020204020204" pitchFamily="34" charset="-122"/>
              </a:rPr>
              <a:t>条规定：管理人应当自破产程序终结之日起十日内，持人民法院终结破产程序的裁定，向破产人的原登记机关办理注销登记。</a:t>
            </a:r>
            <a:endParaRPr lang="zh-CN" altLang="en-US" kern="0" dirty="0">
              <a:solidFill>
                <a:srgbClr val="404040"/>
              </a:solidFill>
              <a:latin typeface="微软雅黑" panose="020B0503020204020204" pitchFamily="34" charset="-122"/>
            </a:endParaRPr>
          </a:p>
          <a:p>
            <a:pPr marL="342900" lvl="0" indent="-342900" algn="just">
              <a:spcBef>
                <a:spcPts val="1200"/>
              </a:spcBef>
              <a:spcAft>
                <a:spcPts val="1200"/>
              </a:spcAft>
              <a:buClr>
                <a:srgbClr val="00AEEE"/>
              </a:buClr>
              <a:buFont typeface="Wingdings" panose="05000000000000000000" pitchFamily="2" charset="2"/>
              <a:buChar char="Ø"/>
              <a:defRPr/>
            </a:pPr>
            <a:r>
              <a:rPr lang="zh-CN" altLang="en-US" sz="1600" kern="0" dirty="0">
                <a:solidFill>
                  <a:srgbClr val="404040"/>
                </a:solidFill>
                <a:latin typeface="微软雅黑" panose="020B0503020204020204" pitchFamily="34" charset="-122"/>
              </a:rPr>
              <a:t>税收征管法第</a:t>
            </a:r>
            <a:r>
              <a:rPr lang="en-US" altLang="zh-CN" sz="1600" kern="0" dirty="0">
                <a:solidFill>
                  <a:srgbClr val="404040"/>
                </a:solidFill>
                <a:latin typeface="微软雅黑" panose="020B0503020204020204" pitchFamily="34" charset="-122"/>
              </a:rPr>
              <a:t>16</a:t>
            </a:r>
            <a:r>
              <a:rPr lang="zh-CN" altLang="en-US" sz="1600" kern="0" dirty="0">
                <a:solidFill>
                  <a:srgbClr val="404040"/>
                </a:solidFill>
                <a:latin typeface="微软雅黑" panose="020B0503020204020204" pitchFamily="34" charset="-122"/>
              </a:rPr>
              <a:t>条规定：纳税人向工商行政管理机关申请办理注销登记之前，持有关证件向税务机关申报办理变更或者注销税务登记。</a:t>
            </a:r>
            <a:endParaRPr lang="en-US" altLang="zh-CN" sz="1600" kern="0" dirty="0">
              <a:solidFill>
                <a:srgbClr val="404040"/>
              </a:solidFill>
              <a:latin typeface="微软雅黑" panose="020B0503020204020204" pitchFamily="34" charset="-122"/>
            </a:endParaRPr>
          </a:p>
          <a:p>
            <a:pPr marL="342900" lvl="0" indent="-342900" algn="just">
              <a:spcBef>
                <a:spcPts val="1200"/>
              </a:spcBef>
              <a:spcAft>
                <a:spcPts val="1200"/>
              </a:spcAft>
              <a:buClr>
                <a:srgbClr val="00AEEE"/>
              </a:buClr>
              <a:buFont typeface="Wingdings" panose="05000000000000000000" pitchFamily="2" charset="2"/>
              <a:buChar char="Ø"/>
              <a:defRPr/>
            </a:pPr>
            <a:r>
              <a:rPr lang="zh-CN" altLang="en-US" sz="1600" kern="0" dirty="0">
                <a:solidFill>
                  <a:srgbClr val="404040"/>
                </a:solidFill>
                <a:latin typeface="微软雅黑" panose="020B0503020204020204" pitchFamily="34" charset="-122"/>
              </a:rPr>
              <a:t>税收征管法实施细则第</a:t>
            </a:r>
            <a:r>
              <a:rPr lang="en-US" altLang="zh-CN" sz="1600" kern="0" dirty="0">
                <a:solidFill>
                  <a:srgbClr val="404040"/>
                </a:solidFill>
                <a:latin typeface="微软雅黑" panose="020B0503020204020204" pitchFamily="34" charset="-122"/>
              </a:rPr>
              <a:t>16</a:t>
            </a:r>
            <a:r>
              <a:rPr lang="zh-CN" altLang="en-US" sz="1600" kern="0" dirty="0">
                <a:solidFill>
                  <a:srgbClr val="404040"/>
                </a:solidFill>
                <a:latin typeface="微软雅黑" panose="020B0503020204020204" pitchFamily="34" charset="-122"/>
              </a:rPr>
              <a:t>条规定：纳税人在办理注销税务登记前，应当向税务机关结清应纳税款、滞纳金、罚款，缴销发票、税务登记证件和其他税务证件。</a:t>
            </a:r>
          </a:p>
          <a:p>
            <a:pPr marL="342900" lvl="0" indent="-342900" algn="just">
              <a:spcBef>
                <a:spcPts val="1200"/>
              </a:spcBef>
              <a:spcAft>
                <a:spcPts val="1200"/>
              </a:spcAft>
              <a:buClr>
                <a:srgbClr val="00AEEE"/>
              </a:buClr>
              <a:buFont typeface="Wingdings" panose="05000000000000000000" pitchFamily="2" charset="2"/>
              <a:buChar char="Ø"/>
              <a:defRPr/>
            </a:pPr>
            <a:r>
              <a:rPr lang="zh-CN" altLang="en-US" sz="1600" kern="0" dirty="0" smtClean="0">
                <a:solidFill>
                  <a:srgbClr val="404040"/>
                </a:solidFill>
                <a:latin typeface="微软雅黑" panose="020B0503020204020204" pitchFamily="34" charset="-122"/>
              </a:rPr>
              <a:t>破产清算作为法定公平偿债程序，在程序依法终结后，税务机关不能再以税收债权未获完全清偿为由拒绝办理税务注销登记。此时，拒绝办理税务注销，并不能改变分配结果，只是给破产程序的推进徒增障碍。</a:t>
            </a:r>
            <a:endParaRPr lang="en-US" altLang="zh-CN" sz="1600" kern="0" dirty="0" smtClean="0">
              <a:solidFill>
                <a:srgbClr val="404040"/>
              </a:solidFill>
              <a:latin typeface="微软雅黑" panose="020B0503020204020204" pitchFamily="34" charset="-122"/>
            </a:endParaRPr>
          </a:p>
          <a:p>
            <a:pPr marL="342900" lvl="0" indent="-342900" algn="just">
              <a:spcBef>
                <a:spcPts val="1200"/>
              </a:spcBef>
              <a:spcAft>
                <a:spcPts val="1200"/>
              </a:spcAft>
              <a:buClr>
                <a:srgbClr val="00AEEE"/>
              </a:buClr>
              <a:buFont typeface="Wingdings" panose="05000000000000000000" pitchFamily="2" charset="2"/>
              <a:buChar char="Ø"/>
              <a:defRPr/>
            </a:pPr>
            <a:r>
              <a:rPr lang="zh-CN" altLang="en-US" sz="1600" kern="0" dirty="0">
                <a:solidFill>
                  <a:srgbClr val="404040"/>
                </a:solidFill>
                <a:latin typeface="微软雅黑" panose="020B0503020204020204" pitchFamily="34" charset="-122"/>
              </a:rPr>
              <a:t>国家税务总局于</a:t>
            </a:r>
            <a:r>
              <a:rPr lang="en-US" altLang="zh-CN" sz="1600" kern="0" dirty="0">
                <a:solidFill>
                  <a:srgbClr val="404040"/>
                </a:solidFill>
                <a:latin typeface="微软雅黑" panose="020B0503020204020204" pitchFamily="34" charset="-122"/>
              </a:rPr>
              <a:t>2019</a:t>
            </a:r>
            <a:r>
              <a:rPr lang="zh-CN" altLang="en-US" sz="1600" kern="0" dirty="0">
                <a:solidFill>
                  <a:srgbClr val="404040"/>
                </a:solidFill>
                <a:latin typeface="微软雅黑" panose="020B0503020204020204" pitchFamily="34" charset="-122"/>
              </a:rPr>
              <a:t>年</a:t>
            </a:r>
            <a:r>
              <a:rPr lang="en-US" altLang="zh-CN" sz="1600" kern="0" dirty="0">
                <a:solidFill>
                  <a:srgbClr val="404040"/>
                </a:solidFill>
                <a:latin typeface="微软雅黑" panose="020B0503020204020204" pitchFamily="34" charset="-122"/>
              </a:rPr>
              <a:t>5</a:t>
            </a:r>
            <a:r>
              <a:rPr lang="zh-CN" altLang="en-US" sz="1600" kern="0" dirty="0">
                <a:solidFill>
                  <a:srgbClr val="404040"/>
                </a:solidFill>
                <a:latin typeface="微软雅黑" panose="020B0503020204020204" pitchFamily="34" charset="-122"/>
              </a:rPr>
              <a:t>月</a:t>
            </a:r>
            <a:r>
              <a:rPr lang="en-US" altLang="zh-CN" sz="1600" kern="0" dirty="0">
                <a:solidFill>
                  <a:srgbClr val="404040"/>
                </a:solidFill>
                <a:latin typeface="微软雅黑" panose="020B0503020204020204" pitchFamily="34" charset="-122"/>
              </a:rPr>
              <a:t>9</a:t>
            </a:r>
            <a:r>
              <a:rPr lang="zh-CN" altLang="en-US" sz="1600" kern="0" dirty="0">
                <a:solidFill>
                  <a:srgbClr val="404040"/>
                </a:solidFill>
                <a:latin typeface="微软雅黑" panose="020B0503020204020204" pitchFamily="34" charset="-122"/>
              </a:rPr>
              <a:t>日发布的</a:t>
            </a:r>
            <a:r>
              <a:rPr lang="en-US" altLang="zh-CN" sz="1600" kern="0" dirty="0">
                <a:solidFill>
                  <a:srgbClr val="404040"/>
                </a:solidFill>
                <a:latin typeface="微软雅黑" panose="020B0503020204020204" pitchFamily="34" charset="-122"/>
              </a:rPr>
              <a:t>《</a:t>
            </a:r>
            <a:r>
              <a:rPr lang="zh-CN" altLang="en-US" sz="1600" kern="0" dirty="0">
                <a:solidFill>
                  <a:srgbClr val="404040"/>
                </a:solidFill>
                <a:latin typeface="微软雅黑" panose="020B0503020204020204" pitchFamily="34" charset="-122"/>
              </a:rPr>
              <a:t>关于深化“放管服”改革 更大力度推进优化税务注销办理程序工作的通知</a:t>
            </a:r>
            <a:r>
              <a:rPr lang="en-US" altLang="zh-CN" sz="1600" kern="0" dirty="0">
                <a:solidFill>
                  <a:srgbClr val="404040"/>
                </a:solidFill>
                <a:latin typeface="微软雅黑" panose="020B0503020204020204" pitchFamily="34" charset="-122"/>
              </a:rPr>
              <a:t>》(</a:t>
            </a:r>
            <a:r>
              <a:rPr lang="zh-CN" altLang="en-US" sz="1600" kern="0" dirty="0">
                <a:solidFill>
                  <a:srgbClr val="404040"/>
                </a:solidFill>
                <a:latin typeface="微软雅黑" panose="020B0503020204020204" pitchFamily="34" charset="-122"/>
              </a:rPr>
              <a:t>税总发</a:t>
            </a:r>
            <a:r>
              <a:rPr lang="en-US" altLang="zh-CN" sz="1600" kern="0" dirty="0">
                <a:solidFill>
                  <a:srgbClr val="404040"/>
                </a:solidFill>
                <a:latin typeface="微软雅黑" panose="020B0503020204020204" pitchFamily="34" charset="-122"/>
              </a:rPr>
              <a:t>[2019]64</a:t>
            </a:r>
            <a:r>
              <a:rPr lang="zh-CN" altLang="en-US" sz="1600" kern="0" dirty="0">
                <a:solidFill>
                  <a:srgbClr val="404040"/>
                </a:solidFill>
                <a:latin typeface="微软雅黑" panose="020B0503020204020204" pitchFamily="34" charset="-122"/>
              </a:rPr>
              <a:t>号</a:t>
            </a:r>
            <a:r>
              <a:rPr lang="en-US" altLang="zh-CN" sz="1600" kern="0" dirty="0">
                <a:solidFill>
                  <a:srgbClr val="404040"/>
                </a:solidFill>
                <a:latin typeface="微软雅黑" panose="020B0503020204020204" pitchFamily="34" charset="-122"/>
              </a:rPr>
              <a:t>)</a:t>
            </a:r>
            <a:r>
              <a:rPr lang="zh-CN" altLang="en-US" sz="1600" kern="0" dirty="0">
                <a:solidFill>
                  <a:srgbClr val="404040"/>
                </a:solidFill>
                <a:latin typeface="微软雅黑" panose="020B0503020204020204" pitchFamily="34" charset="-122"/>
              </a:rPr>
              <a:t>明确规定</a:t>
            </a:r>
            <a:r>
              <a:rPr lang="en-US" altLang="zh-CN" sz="1600" kern="0" dirty="0">
                <a:solidFill>
                  <a:srgbClr val="404040"/>
                </a:solidFill>
                <a:latin typeface="微软雅黑" panose="020B0503020204020204" pitchFamily="34" charset="-122"/>
              </a:rPr>
              <a:t>:“</a:t>
            </a:r>
            <a:r>
              <a:rPr lang="zh-CN" altLang="en-US" sz="1600" kern="0" dirty="0">
                <a:solidFill>
                  <a:srgbClr val="404040"/>
                </a:solidFill>
                <a:latin typeface="微软雅黑" panose="020B0503020204020204" pitchFamily="34" charset="-122"/>
              </a:rPr>
              <a:t>经人民法院裁定宣告破产的纳税人，持人民法院终结破产程序裁定书向税务机关申请税务注销的，税务机关即时出具清税文书，按照有关规定核销‘死欠’。”</a:t>
            </a:r>
          </a:p>
        </p:txBody>
      </p:sp>
    </p:spTree>
    <p:extLst>
      <p:ext uri="{BB962C8B-B14F-4D97-AF65-F5344CB8AC3E}">
        <p14:creationId xmlns:p14="http://schemas.microsoft.com/office/powerpoint/2010/main" val="2770079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71</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6" name="灯片编号占位符 2"/>
          <p:cNvSpPr txBox="1">
            <a:spLocks/>
          </p:cNvSpPr>
          <p:nvPr/>
        </p:nvSpPr>
        <p:spPr>
          <a:xfrm>
            <a:off x="8514012" y="6426000"/>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71</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00" name="文本框 199"/>
          <p:cNvSpPr txBox="1"/>
          <p:nvPr/>
        </p:nvSpPr>
        <p:spPr>
          <a:xfrm>
            <a:off x="157582" y="925990"/>
            <a:ext cx="8986418" cy="707886"/>
          </a:xfrm>
          <a:prstGeom prst="rect">
            <a:avLst/>
          </a:prstGeom>
          <a:noFill/>
        </p:spPr>
        <p:txBody>
          <a:bodyPr wrap="square" rtlCol="0">
            <a:spAutoFit/>
          </a:bodyPr>
          <a:lstStyle/>
          <a:p>
            <a:pPr>
              <a:defRPr/>
            </a:pPr>
            <a:r>
              <a:rPr lang="zh-CN" altLang="en-US" sz="4000" b="1" dirty="0" smtClean="0">
                <a:solidFill>
                  <a:srgbClr val="00AEEE"/>
                </a:solidFill>
                <a:latin typeface="微软雅黑" panose="020B0503020204020204" pitchFamily="34" charset="-122"/>
                <a:ea typeface="微软雅黑" panose="020B0503020204020204" pitchFamily="34" charset="-122"/>
                <a:sym typeface="+mn-lt"/>
              </a:rPr>
              <a:t>有关主体的连带责任</a:t>
            </a:r>
            <a:endParaRPr lang="zh-CN" altLang="en-US" sz="4000" b="1" dirty="0">
              <a:solidFill>
                <a:srgbClr val="00AEEE"/>
              </a:solidFill>
              <a:latin typeface="微软雅黑" panose="020B0503020204020204" pitchFamily="34" charset="-122"/>
              <a:ea typeface="微软雅黑" panose="020B0503020204020204" pitchFamily="34" charset="-122"/>
              <a:sym typeface="+mn-lt"/>
            </a:endParaRPr>
          </a:p>
        </p:txBody>
      </p:sp>
      <p:grpSp>
        <p:nvGrpSpPr>
          <p:cNvPr id="14" name="组合 13"/>
          <p:cNvGrpSpPr/>
          <p:nvPr/>
        </p:nvGrpSpPr>
        <p:grpSpPr>
          <a:xfrm>
            <a:off x="157583" y="324334"/>
            <a:ext cx="8163791" cy="513802"/>
            <a:chOff x="422694" y="411418"/>
            <a:chExt cx="6467747" cy="342376"/>
          </a:xfrm>
        </p:grpSpPr>
        <p:sp>
          <p:nvSpPr>
            <p:cNvPr id="15" name="矩形 14"/>
            <p:cNvSpPr/>
            <p:nvPr/>
          </p:nvSpPr>
          <p:spPr>
            <a:xfrm>
              <a:off x="581457" y="411418"/>
              <a:ext cx="6307520" cy="308901"/>
            </a:xfrm>
            <a:prstGeom prst="rect">
              <a:avLst/>
            </a:prstGeom>
            <a:solidFill>
              <a:schemeClr val="tx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dirty="0">
                <a:solidFill>
                  <a:srgbClr val="FF0000"/>
                </a:solidFill>
              </a:endParaRPr>
            </a:p>
          </p:txBody>
        </p:sp>
        <p:sp>
          <p:nvSpPr>
            <p:cNvPr id="16" name="矩形 15"/>
            <p:cNvSpPr/>
            <p:nvPr/>
          </p:nvSpPr>
          <p:spPr>
            <a:xfrm>
              <a:off x="791636" y="417998"/>
              <a:ext cx="1273120" cy="290962"/>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问题产生的根源</a:t>
              </a:r>
            </a:p>
          </p:txBody>
        </p:sp>
        <p:sp>
          <p:nvSpPr>
            <p:cNvPr id="17" name="矩形 16"/>
            <p:cNvSpPr/>
            <p:nvPr/>
          </p:nvSpPr>
          <p:spPr>
            <a:xfrm>
              <a:off x="2179142" y="414449"/>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a:solidFill>
                    <a:schemeClr val="tx1"/>
                  </a:solidFill>
                </a:rPr>
                <a:t>破产程序启动前</a:t>
              </a:r>
            </a:p>
          </p:txBody>
        </p:sp>
        <p:sp>
          <p:nvSpPr>
            <p:cNvPr id="18" name="矩形 17"/>
            <p:cNvSpPr/>
            <p:nvPr/>
          </p:nvSpPr>
          <p:spPr>
            <a:xfrm>
              <a:off x="4591252"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破产重整</a:t>
              </a:r>
              <a:endParaRPr lang="zh-CN" altLang="en-US" sz="1400" dirty="0">
                <a:solidFill>
                  <a:schemeClr val="tx1"/>
                </a:solidFill>
              </a:endParaRPr>
            </a:p>
          </p:txBody>
        </p:sp>
        <p:sp>
          <p:nvSpPr>
            <p:cNvPr id="19" name="矩形 18"/>
            <p:cNvSpPr/>
            <p:nvPr/>
          </p:nvSpPr>
          <p:spPr>
            <a:xfrm>
              <a:off x="5740114" y="413680"/>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solidFill>
                    <a:schemeClr val="tx1"/>
                  </a:solidFill>
                </a:rPr>
                <a:t>破产清算</a:t>
              </a:r>
              <a:endParaRPr lang="zh-CN" altLang="en-US" sz="1400" b="1" dirty="0">
                <a:solidFill>
                  <a:schemeClr val="tx1"/>
                </a:solidFill>
              </a:endParaRPr>
            </a:p>
          </p:txBody>
        </p:sp>
        <p:sp>
          <p:nvSpPr>
            <p:cNvPr id="20" name="矩形 19"/>
            <p:cNvSpPr/>
            <p:nvPr/>
          </p:nvSpPr>
          <p:spPr>
            <a:xfrm>
              <a:off x="5738649" y="708075"/>
              <a:ext cx="1151792" cy="45719"/>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1" name="矩形 20"/>
            <p:cNvSpPr/>
            <p:nvPr/>
          </p:nvSpPr>
          <p:spPr>
            <a:xfrm>
              <a:off x="422694" y="411418"/>
              <a:ext cx="158762" cy="31287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rgbClr val="FF0000"/>
                </a:solidFill>
              </a:endParaRPr>
            </a:p>
          </p:txBody>
        </p:sp>
        <p:sp>
          <p:nvSpPr>
            <p:cNvPr id="22" name="矩形 21"/>
            <p:cNvSpPr/>
            <p:nvPr/>
          </p:nvSpPr>
          <p:spPr>
            <a:xfrm>
              <a:off x="3442390" y="414301"/>
              <a:ext cx="1148862" cy="300754"/>
            </a:xfrm>
            <a:prstGeom prst="rect">
              <a:avLst/>
            </a:prstGeom>
            <a:solidFill>
              <a:schemeClr val="tx2">
                <a:lumMod val="20000"/>
                <a:lumOff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dirty="0" smtClean="0">
                  <a:solidFill>
                    <a:schemeClr val="tx1"/>
                  </a:solidFill>
                </a:rPr>
                <a:t>破产裁定受理后</a:t>
              </a:r>
              <a:endParaRPr lang="zh-CN" altLang="en-US" sz="1400" dirty="0">
                <a:solidFill>
                  <a:schemeClr val="tx1"/>
                </a:solidFill>
              </a:endParaRPr>
            </a:p>
          </p:txBody>
        </p:sp>
      </p:grpSp>
      <p:sp>
        <p:nvSpPr>
          <p:cNvPr id="24" name="矩形 23"/>
          <p:cNvSpPr/>
          <p:nvPr/>
        </p:nvSpPr>
        <p:spPr>
          <a:xfrm>
            <a:off x="257780" y="1633877"/>
            <a:ext cx="8591366" cy="4993724"/>
          </a:xfrm>
          <a:prstGeom prst="rect">
            <a:avLst/>
          </a:prstGeom>
          <a:noFill/>
          <a:ln w="25400" cap="flat" cmpd="sng" algn="ctr">
            <a:solidFill>
              <a:srgbClr val="00AEEE"/>
            </a:solidFill>
            <a:prstDash val="solid"/>
          </a:ln>
          <a:effectLst/>
        </p:spPr>
        <p:txBody>
          <a:bodyPr rtlCol="0" anchor="ctr"/>
          <a:lstStyle/>
          <a:p>
            <a:pPr marL="342900" indent="-342900" algn="just">
              <a:spcBef>
                <a:spcPts val="1200"/>
              </a:spcBef>
              <a:spcAft>
                <a:spcPts val="600"/>
              </a:spcAft>
              <a:buClr>
                <a:srgbClr val="00AEEE"/>
              </a:buClr>
              <a:buFont typeface="Wingdings" panose="05000000000000000000" pitchFamily="2" charset="2"/>
              <a:buChar char="Ø"/>
              <a:defRPr/>
            </a:pPr>
            <a:r>
              <a:rPr lang="zh-CN" altLang="en-US" kern="0" dirty="0" smtClean="0">
                <a:solidFill>
                  <a:srgbClr val="404040"/>
                </a:solidFill>
                <a:latin typeface="微软雅黑" panose="020B0503020204020204" pitchFamily="34" charset="-122"/>
              </a:rPr>
              <a:t>保证人与连带债务人的清偿责任</a:t>
            </a:r>
            <a:endParaRPr lang="en-US" altLang="zh-CN" kern="0" dirty="0" smtClean="0">
              <a:solidFill>
                <a:srgbClr val="404040"/>
              </a:solidFill>
              <a:latin typeface="微软雅黑" panose="020B0503020204020204" pitchFamily="34" charset="-122"/>
            </a:endParaRPr>
          </a:p>
          <a:p>
            <a:pPr marL="800100" lvl="1" indent="-342900" algn="just">
              <a:spcBef>
                <a:spcPts val="600"/>
              </a:spcBef>
              <a:spcAft>
                <a:spcPts val="600"/>
              </a:spcAft>
              <a:buClr>
                <a:srgbClr val="00AEEE"/>
              </a:buClr>
              <a:buFont typeface="Arial" panose="020B0604020202020204" pitchFamily="34" charset="0"/>
              <a:buChar char="•"/>
              <a:defRPr/>
            </a:pPr>
            <a:r>
              <a:rPr lang="zh-CN" altLang="en-US" sz="1400" kern="0" dirty="0">
                <a:solidFill>
                  <a:srgbClr val="404040"/>
                </a:solidFill>
                <a:latin typeface="微软雅黑" panose="020B0503020204020204" pitchFamily="34" charset="-122"/>
              </a:rPr>
              <a:t>在</a:t>
            </a:r>
            <a:r>
              <a:rPr lang="zh-CN" altLang="en-US" sz="1400" b="1" kern="0" dirty="0">
                <a:solidFill>
                  <a:srgbClr val="404040"/>
                </a:solidFill>
                <a:latin typeface="微软雅黑" panose="020B0503020204020204" pitchFamily="34" charset="-122"/>
              </a:rPr>
              <a:t>破产企业</a:t>
            </a:r>
            <a:r>
              <a:rPr lang="zh-CN" altLang="en-US" sz="1400" b="1" kern="0" dirty="0" smtClean="0">
                <a:solidFill>
                  <a:srgbClr val="404040"/>
                </a:solidFill>
                <a:latin typeface="微软雅黑" panose="020B0503020204020204" pitchFamily="34" charset="-122"/>
              </a:rPr>
              <a:t>注销</a:t>
            </a:r>
            <a:r>
              <a:rPr lang="zh-CN" altLang="en-US" sz="1400" kern="0" dirty="0" smtClean="0">
                <a:solidFill>
                  <a:srgbClr val="404040"/>
                </a:solidFill>
                <a:latin typeface="微软雅黑" panose="020B0503020204020204" pitchFamily="34" charset="-122"/>
              </a:rPr>
              <a:t>后</a:t>
            </a:r>
            <a:r>
              <a:rPr lang="zh-CN" altLang="en-US" sz="1400" kern="0" dirty="0">
                <a:solidFill>
                  <a:srgbClr val="404040"/>
                </a:solidFill>
                <a:latin typeface="微软雅黑" panose="020B0503020204020204" pitchFamily="34" charset="-122"/>
              </a:rPr>
              <a:t>，</a:t>
            </a:r>
            <a:r>
              <a:rPr lang="zh-CN" altLang="en-US" sz="1400" kern="0" dirty="0" smtClean="0">
                <a:solidFill>
                  <a:srgbClr val="404040"/>
                </a:solidFill>
                <a:latin typeface="微软雅黑" panose="020B0503020204020204" pitchFamily="34" charset="-122"/>
              </a:rPr>
              <a:t>对于</a:t>
            </a:r>
            <a:r>
              <a:rPr lang="zh-CN" altLang="en-US" sz="1400" kern="0" dirty="0">
                <a:solidFill>
                  <a:srgbClr val="404040"/>
                </a:solidFill>
                <a:latin typeface="微软雅黑" panose="020B0503020204020204" pitchFamily="34" charset="-122"/>
              </a:rPr>
              <a:t>欠缴的税款和</a:t>
            </a:r>
            <a:r>
              <a:rPr lang="zh-CN" altLang="en-US" sz="1400" kern="0" dirty="0" smtClean="0">
                <a:solidFill>
                  <a:srgbClr val="404040"/>
                </a:solidFill>
                <a:latin typeface="微软雅黑" panose="020B0503020204020204" pitchFamily="34" charset="-122"/>
              </a:rPr>
              <a:t>滞纳金</a:t>
            </a:r>
            <a:r>
              <a:rPr lang="zh-CN" altLang="en-US" sz="1400" kern="0" dirty="0">
                <a:solidFill>
                  <a:srgbClr val="404040"/>
                </a:solidFill>
                <a:latin typeface="微软雅黑" panose="020B0503020204020204" pitchFamily="34" charset="-122"/>
              </a:rPr>
              <a:t>，</a:t>
            </a:r>
            <a:r>
              <a:rPr lang="zh-CN" altLang="en-US" sz="1400" kern="0" dirty="0" smtClean="0">
                <a:solidFill>
                  <a:srgbClr val="404040"/>
                </a:solidFill>
                <a:latin typeface="微软雅黑" panose="020B0503020204020204" pitchFamily="34" charset="-122"/>
              </a:rPr>
              <a:t>税务机关</a:t>
            </a:r>
            <a:r>
              <a:rPr lang="zh-CN" altLang="en-US" sz="1400" kern="0" dirty="0">
                <a:solidFill>
                  <a:srgbClr val="404040"/>
                </a:solidFill>
                <a:latin typeface="微软雅黑" panose="020B0503020204020204" pitchFamily="34" charset="-122"/>
              </a:rPr>
              <a:t>可以向保证人</a:t>
            </a:r>
            <a:r>
              <a:rPr lang="zh-CN" altLang="en-US" sz="1400" kern="0" dirty="0" smtClean="0">
                <a:solidFill>
                  <a:srgbClr val="404040"/>
                </a:solidFill>
                <a:latin typeface="微软雅黑" panose="020B0503020204020204" pitchFamily="34" charset="-122"/>
              </a:rPr>
              <a:t>主张</a:t>
            </a:r>
            <a:r>
              <a:rPr lang="zh-CN" altLang="en-US" sz="1400" kern="0" dirty="0">
                <a:solidFill>
                  <a:srgbClr val="404040"/>
                </a:solidFill>
                <a:latin typeface="微软雅黑" panose="020B0503020204020204" pitchFamily="34" charset="-122"/>
              </a:rPr>
              <a:t>，</a:t>
            </a:r>
            <a:r>
              <a:rPr lang="zh-CN" altLang="en-US" sz="1400" kern="0" dirty="0" smtClean="0">
                <a:solidFill>
                  <a:srgbClr val="404040"/>
                </a:solidFill>
                <a:latin typeface="微软雅黑" panose="020B0503020204020204" pitchFamily="34" charset="-122"/>
              </a:rPr>
              <a:t>但</a:t>
            </a:r>
            <a:r>
              <a:rPr lang="zh-CN" altLang="en-US" sz="1400" kern="0" dirty="0">
                <a:solidFill>
                  <a:srgbClr val="404040"/>
                </a:solidFill>
                <a:latin typeface="微软雅黑" panose="020B0503020204020204" pitchFamily="34" charset="-122"/>
              </a:rPr>
              <a:t>对于未执行的</a:t>
            </a:r>
            <a:r>
              <a:rPr lang="zh-CN" altLang="en-US" sz="1400" kern="0" dirty="0" smtClean="0">
                <a:solidFill>
                  <a:srgbClr val="404040"/>
                </a:solidFill>
                <a:latin typeface="微软雅黑" panose="020B0503020204020204" pitchFamily="34" charset="-122"/>
              </a:rPr>
              <a:t>罚款，都不能</a:t>
            </a:r>
            <a:r>
              <a:rPr lang="zh-CN" altLang="en-US" sz="1400" kern="0" dirty="0">
                <a:solidFill>
                  <a:srgbClr val="404040"/>
                </a:solidFill>
                <a:latin typeface="微软雅黑" panose="020B0503020204020204" pitchFamily="34" charset="-122"/>
              </a:rPr>
              <a:t>向保证人主张</a:t>
            </a:r>
            <a:r>
              <a:rPr lang="zh-CN" altLang="en-US" sz="1400" kern="0" dirty="0" smtClean="0">
                <a:solidFill>
                  <a:srgbClr val="404040"/>
                </a:solidFill>
                <a:latin typeface="微软雅黑" panose="020B0503020204020204" pitchFamily="34" charset="-122"/>
              </a:rPr>
              <a:t>。</a:t>
            </a:r>
            <a:endParaRPr lang="en-US" altLang="zh-CN" sz="1400" kern="0" dirty="0" smtClean="0">
              <a:solidFill>
                <a:srgbClr val="404040"/>
              </a:solidFill>
              <a:latin typeface="微软雅黑" panose="020B0503020204020204" pitchFamily="34" charset="-122"/>
            </a:endParaRPr>
          </a:p>
          <a:p>
            <a:pPr marL="800100" lvl="1" indent="-342900" algn="just">
              <a:spcBef>
                <a:spcPts val="600"/>
              </a:spcBef>
              <a:spcAft>
                <a:spcPts val="600"/>
              </a:spcAft>
              <a:buClr>
                <a:srgbClr val="00AEEE"/>
              </a:buClr>
              <a:buFont typeface="Arial" panose="020B0604020202020204" pitchFamily="34" charset="0"/>
              <a:buChar char="•"/>
              <a:defRPr/>
            </a:pPr>
            <a:r>
              <a:rPr lang="zh-CN" altLang="en-US" sz="1400" kern="0" dirty="0">
                <a:solidFill>
                  <a:srgbClr val="404040"/>
                </a:solidFill>
                <a:latin typeface="微软雅黑" panose="020B0503020204020204" pitchFamily="34" charset="-122"/>
              </a:rPr>
              <a:t>在</a:t>
            </a:r>
            <a:r>
              <a:rPr lang="zh-CN" altLang="en-US" sz="1400" b="1" kern="0" dirty="0">
                <a:solidFill>
                  <a:srgbClr val="404040"/>
                </a:solidFill>
                <a:latin typeface="微软雅黑" panose="020B0503020204020204" pitchFamily="34" charset="-122"/>
              </a:rPr>
              <a:t>破产</a:t>
            </a:r>
            <a:r>
              <a:rPr lang="zh-CN" altLang="en-US" sz="1400" b="1" kern="0" dirty="0" smtClean="0">
                <a:solidFill>
                  <a:srgbClr val="404040"/>
                </a:solidFill>
                <a:latin typeface="微软雅黑" panose="020B0503020204020204" pitchFamily="34" charset="-122"/>
              </a:rPr>
              <a:t>企业分立</a:t>
            </a:r>
            <a:r>
              <a:rPr lang="zh-CN" altLang="en-US" sz="1400" kern="0" dirty="0">
                <a:solidFill>
                  <a:srgbClr val="404040"/>
                </a:solidFill>
                <a:latin typeface="微软雅黑" panose="020B0503020204020204" pitchFamily="34" charset="-122"/>
              </a:rPr>
              <a:t>后，对于欠缴的税款和滞纳金，税务机关可以向保证人主张，但对于未执行的罚款，都不能向保证人主张</a:t>
            </a:r>
            <a:r>
              <a:rPr lang="zh-CN" altLang="en-US" sz="1400" kern="0" dirty="0" smtClean="0">
                <a:solidFill>
                  <a:srgbClr val="404040"/>
                </a:solidFill>
                <a:latin typeface="微软雅黑" panose="020B0503020204020204" pitchFamily="34" charset="-122"/>
              </a:rPr>
              <a:t>。</a:t>
            </a:r>
            <a:endParaRPr lang="en-US" altLang="zh-CN" sz="1400" kern="0" dirty="0">
              <a:solidFill>
                <a:srgbClr val="404040"/>
              </a:solidFill>
              <a:latin typeface="微软雅黑" panose="020B0503020204020204" pitchFamily="34" charset="-122"/>
            </a:endParaRPr>
          </a:p>
          <a:p>
            <a:pPr marL="342900" indent="-342900" algn="just">
              <a:spcBef>
                <a:spcPts val="1200"/>
              </a:spcBef>
              <a:spcAft>
                <a:spcPts val="600"/>
              </a:spcAft>
              <a:buClr>
                <a:srgbClr val="00AEEE"/>
              </a:buClr>
              <a:buFont typeface="Wingdings" panose="05000000000000000000" pitchFamily="2" charset="2"/>
              <a:buChar char="Ø"/>
              <a:defRPr/>
            </a:pPr>
            <a:r>
              <a:rPr lang="zh-CN" altLang="en-US" kern="0" dirty="0" smtClean="0">
                <a:solidFill>
                  <a:srgbClr val="404040"/>
                </a:solidFill>
                <a:latin typeface="微软雅黑" panose="020B0503020204020204" pitchFamily="34" charset="-122"/>
              </a:rPr>
              <a:t>企业</a:t>
            </a:r>
            <a:r>
              <a:rPr lang="zh-CN" altLang="en-US" kern="0" dirty="0">
                <a:solidFill>
                  <a:srgbClr val="404040"/>
                </a:solidFill>
                <a:latin typeface="微软雅黑" panose="020B0503020204020204" pitchFamily="34" charset="-122"/>
              </a:rPr>
              <a:t>破产注销</a:t>
            </a:r>
            <a:r>
              <a:rPr lang="zh-CN" altLang="en-US" kern="0" dirty="0" smtClean="0">
                <a:solidFill>
                  <a:srgbClr val="404040"/>
                </a:solidFill>
                <a:latin typeface="微软雅黑" panose="020B0503020204020204" pitchFamily="34" charset="-122"/>
              </a:rPr>
              <a:t>后，能否</a:t>
            </a:r>
            <a:r>
              <a:rPr lang="zh-CN" altLang="en-US" kern="0" dirty="0">
                <a:solidFill>
                  <a:srgbClr val="404040"/>
                </a:solidFill>
                <a:latin typeface="微软雅黑" panose="020B0503020204020204" pitchFamily="34" charset="-122"/>
              </a:rPr>
              <a:t>运用</a:t>
            </a:r>
            <a:r>
              <a:rPr lang="zh-CN" altLang="en-US" kern="0" dirty="0" smtClean="0">
                <a:solidFill>
                  <a:srgbClr val="404040"/>
                </a:solidFill>
                <a:latin typeface="微软雅黑" panose="020B0503020204020204" pitchFamily="34" charset="-122"/>
              </a:rPr>
              <a:t>“</a:t>
            </a:r>
            <a:r>
              <a:rPr lang="zh-CN" altLang="en-US" kern="0" dirty="0">
                <a:solidFill>
                  <a:srgbClr val="404040"/>
                </a:solidFill>
                <a:latin typeface="微软雅黑" panose="020B0503020204020204" pitchFamily="34" charset="-122"/>
              </a:rPr>
              <a:t>法人人格否认</a:t>
            </a:r>
            <a:r>
              <a:rPr lang="zh-CN" altLang="en-US" kern="0" dirty="0" smtClean="0">
                <a:solidFill>
                  <a:srgbClr val="404040"/>
                </a:solidFill>
                <a:latin typeface="微软雅黑" panose="020B0503020204020204" pitchFamily="34" charset="-122"/>
              </a:rPr>
              <a:t>制度”，向</a:t>
            </a:r>
            <a:r>
              <a:rPr lang="zh-CN" altLang="en-US" kern="0" dirty="0">
                <a:solidFill>
                  <a:srgbClr val="404040"/>
                </a:solidFill>
                <a:latin typeface="微软雅黑" panose="020B0503020204020204" pitchFamily="34" charset="-122"/>
              </a:rPr>
              <a:t>其股东追缴欠税和</a:t>
            </a:r>
            <a:r>
              <a:rPr lang="zh-CN" altLang="en-US" kern="0" dirty="0" smtClean="0">
                <a:solidFill>
                  <a:srgbClr val="404040"/>
                </a:solidFill>
                <a:latin typeface="微软雅黑" panose="020B0503020204020204" pitchFamily="34" charset="-122"/>
              </a:rPr>
              <a:t>罚款</a:t>
            </a:r>
            <a:endParaRPr lang="en-US" altLang="zh-CN" kern="0" dirty="0" smtClean="0">
              <a:solidFill>
                <a:srgbClr val="404040"/>
              </a:solidFill>
              <a:latin typeface="微软雅黑" panose="020B0503020204020204" pitchFamily="34" charset="-122"/>
            </a:endParaRPr>
          </a:p>
          <a:p>
            <a:pPr marL="800100" lvl="1" indent="-342900" algn="just">
              <a:spcBef>
                <a:spcPts val="600"/>
              </a:spcBef>
              <a:spcAft>
                <a:spcPts val="600"/>
              </a:spcAft>
              <a:buClr>
                <a:srgbClr val="00AEEE"/>
              </a:buClr>
              <a:buFont typeface="Arial" panose="020B0604020202020204" pitchFamily="34" charset="0"/>
              <a:buChar char="•"/>
              <a:defRPr/>
            </a:pPr>
            <a:r>
              <a:rPr lang="zh-CN" altLang="en-US" sz="1400" kern="0" dirty="0" smtClean="0">
                <a:solidFill>
                  <a:srgbClr val="404040"/>
                </a:solidFill>
                <a:latin typeface="微软雅黑" panose="020B0503020204020204" pitchFamily="34" charset="-122"/>
              </a:rPr>
              <a:t>在</a:t>
            </a:r>
            <a:r>
              <a:rPr lang="zh-CN" altLang="en-US" sz="1400" kern="0" dirty="0">
                <a:solidFill>
                  <a:srgbClr val="404040"/>
                </a:solidFill>
                <a:latin typeface="微软雅黑" panose="020B0503020204020204" pitchFamily="34" charset="-122"/>
              </a:rPr>
              <a:t>司法实践</a:t>
            </a:r>
            <a:r>
              <a:rPr lang="zh-CN" altLang="en-US" sz="1400" kern="0" dirty="0" smtClean="0">
                <a:solidFill>
                  <a:srgbClr val="404040"/>
                </a:solidFill>
                <a:latin typeface="微软雅黑" panose="020B0503020204020204" pitchFamily="34" charset="-122"/>
              </a:rPr>
              <a:t>中，启动</a:t>
            </a:r>
            <a:r>
              <a:rPr lang="zh-CN" altLang="en-US" sz="1400" kern="0" dirty="0">
                <a:solidFill>
                  <a:srgbClr val="404040"/>
                </a:solidFill>
                <a:latin typeface="微软雅黑" panose="020B0503020204020204" pitchFamily="34" charset="-122"/>
              </a:rPr>
              <a:t>该制度必须同时</a:t>
            </a:r>
            <a:r>
              <a:rPr lang="zh-CN" altLang="en-US" sz="1400" kern="0" dirty="0" smtClean="0">
                <a:solidFill>
                  <a:srgbClr val="404040"/>
                </a:solidFill>
                <a:latin typeface="微软雅黑" panose="020B0503020204020204" pitchFamily="34" charset="-122"/>
              </a:rPr>
              <a:t>满足：第一，主体</a:t>
            </a:r>
            <a:r>
              <a:rPr lang="zh-CN" altLang="en-US" sz="1400" kern="0" dirty="0">
                <a:solidFill>
                  <a:srgbClr val="404040"/>
                </a:solidFill>
                <a:latin typeface="微软雅黑" panose="020B0503020204020204" pitchFamily="34" charset="-122"/>
              </a:rPr>
              <a:t>上有滥用的</a:t>
            </a:r>
            <a:r>
              <a:rPr lang="zh-CN" altLang="en-US" sz="1400" kern="0" dirty="0" smtClean="0">
                <a:solidFill>
                  <a:srgbClr val="404040"/>
                </a:solidFill>
                <a:latin typeface="微软雅黑" panose="020B0503020204020204" pitchFamily="34" charset="-122"/>
              </a:rPr>
              <a:t>股东；第二，客观</a:t>
            </a:r>
            <a:r>
              <a:rPr lang="zh-CN" altLang="en-US" sz="1400" kern="0" dirty="0">
                <a:solidFill>
                  <a:srgbClr val="404040"/>
                </a:solidFill>
                <a:latin typeface="微软雅黑" panose="020B0503020204020204" pitchFamily="34" charset="-122"/>
              </a:rPr>
              <a:t>上有滥用的</a:t>
            </a:r>
            <a:r>
              <a:rPr lang="zh-CN" altLang="en-US" sz="1400" kern="0" dirty="0" smtClean="0">
                <a:solidFill>
                  <a:srgbClr val="404040"/>
                </a:solidFill>
                <a:latin typeface="微软雅黑" panose="020B0503020204020204" pitchFamily="34" charset="-122"/>
              </a:rPr>
              <a:t>行为；第三，后果</a:t>
            </a:r>
            <a:r>
              <a:rPr lang="zh-CN" altLang="en-US" sz="1400" kern="0" dirty="0">
                <a:solidFill>
                  <a:srgbClr val="404040"/>
                </a:solidFill>
                <a:latin typeface="微软雅黑" panose="020B0503020204020204" pitchFamily="34" charset="-122"/>
              </a:rPr>
              <a:t>上逃避了债务、</a:t>
            </a:r>
            <a:r>
              <a:rPr lang="zh-CN" altLang="en-US" sz="1400" kern="0" dirty="0" smtClean="0">
                <a:solidFill>
                  <a:srgbClr val="404040"/>
                </a:solidFill>
                <a:latin typeface="微软雅黑" panose="020B0503020204020204" pitchFamily="34" charset="-122"/>
              </a:rPr>
              <a:t>严重</a:t>
            </a:r>
            <a:r>
              <a:rPr lang="zh-CN" altLang="en-US" sz="1400" b="1" kern="0" dirty="0">
                <a:solidFill>
                  <a:srgbClr val="404040"/>
                </a:solidFill>
                <a:latin typeface="微软雅黑" panose="020B0503020204020204" pitchFamily="34" charset="-122"/>
              </a:rPr>
              <a:t>三个条件</a:t>
            </a:r>
            <a:r>
              <a:rPr lang="zh-CN" altLang="en-US" sz="1400" kern="0" dirty="0" smtClean="0">
                <a:solidFill>
                  <a:srgbClr val="404040"/>
                </a:solidFill>
                <a:latin typeface="微软雅黑" panose="020B0503020204020204" pitchFamily="34" charset="-122"/>
              </a:rPr>
              <a:t>损害</a:t>
            </a:r>
            <a:r>
              <a:rPr lang="zh-CN" altLang="en-US" sz="1400" kern="0" dirty="0">
                <a:solidFill>
                  <a:srgbClr val="404040"/>
                </a:solidFill>
                <a:latin typeface="微软雅黑" panose="020B0503020204020204" pitchFamily="34" charset="-122"/>
              </a:rPr>
              <a:t>了债权人</a:t>
            </a:r>
            <a:r>
              <a:rPr lang="zh-CN" altLang="en-US" sz="1400" kern="0" dirty="0" smtClean="0">
                <a:solidFill>
                  <a:srgbClr val="404040"/>
                </a:solidFill>
                <a:latin typeface="微软雅黑" panose="020B0503020204020204" pitchFamily="34" charset="-122"/>
              </a:rPr>
              <a:t>利益</a:t>
            </a:r>
            <a:endParaRPr lang="en-US" altLang="zh-CN" sz="1400" kern="0" dirty="0" smtClean="0">
              <a:solidFill>
                <a:srgbClr val="404040"/>
              </a:solidFill>
              <a:latin typeface="微软雅黑" panose="020B0503020204020204" pitchFamily="34" charset="-122"/>
            </a:endParaRPr>
          </a:p>
          <a:p>
            <a:pPr marL="800100" lvl="1" indent="-342900" algn="just">
              <a:spcBef>
                <a:spcPts val="600"/>
              </a:spcBef>
              <a:spcAft>
                <a:spcPts val="600"/>
              </a:spcAft>
              <a:buClr>
                <a:srgbClr val="00AEEE"/>
              </a:buClr>
              <a:buFont typeface="Arial" panose="020B0604020202020204" pitchFamily="34" charset="0"/>
              <a:buChar char="•"/>
              <a:defRPr/>
            </a:pPr>
            <a:r>
              <a:rPr lang="zh-CN" altLang="en-US" sz="1400" kern="0" dirty="0" smtClean="0">
                <a:solidFill>
                  <a:srgbClr val="404040"/>
                </a:solidFill>
                <a:latin typeface="微软雅黑" panose="020B0503020204020204" pitchFamily="34" charset="-122"/>
              </a:rPr>
              <a:t>必须</a:t>
            </a:r>
            <a:r>
              <a:rPr lang="zh-CN" altLang="en-US" sz="1400" kern="0" dirty="0">
                <a:solidFill>
                  <a:srgbClr val="404040"/>
                </a:solidFill>
                <a:latin typeface="微软雅黑" panose="020B0503020204020204" pitchFamily="34" charset="-122"/>
              </a:rPr>
              <a:t>通过以债权人身份向人民法院提起诉讼的方式进行</a:t>
            </a:r>
            <a:r>
              <a:rPr lang="zh-CN" altLang="en-US" sz="1400" kern="0" dirty="0" smtClean="0">
                <a:solidFill>
                  <a:srgbClr val="404040"/>
                </a:solidFill>
                <a:latin typeface="微软雅黑" panose="020B0503020204020204" pitchFamily="34" charset="-122"/>
              </a:rPr>
              <a:t>。</a:t>
            </a:r>
            <a:endParaRPr lang="en-US" altLang="zh-CN" sz="1400" kern="0" dirty="0" smtClean="0">
              <a:solidFill>
                <a:srgbClr val="404040"/>
              </a:solidFill>
              <a:latin typeface="微软雅黑" panose="020B0503020204020204" pitchFamily="34" charset="-122"/>
            </a:endParaRPr>
          </a:p>
          <a:p>
            <a:pPr marL="342900" indent="-342900" algn="just">
              <a:spcBef>
                <a:spcPts val="600"/>
              </a:spcBef>
              <a:spcAft>
                <a:spcPts val="600"/>
              </a:spcAft>
              <a:buClr>
                <a:srgbClr val="00AEEE"/>
              </a:buClr>
              <a:buFont typeface="Wingdings" panose="05000000000000000000" pitchFamily="2" charset="2"/>
              <a:buChar char="Ø"/>
              <a:defRPr/>
            </a:pPr>
            <a:r>
              <a:rPr lang="zh-CN" altLang="en-US" kern="0" dirty="0" smtClean="0">
                <a:solidFill>
                  <a:srgbClr val="404040"/>
                </a:solidFill>
                <a:latin typeface="微软雅黑" panose="020B0503020204020204" pitchFamily="34" charset="-122"/>
              </a:rPr>
              <a:t>股东不履行清算义务，</a:t>
            </a:r>
            <a:r>
              <a:rPr lang="zh-CN" altLang="en-US" kern="0" dirty="0">
                <a:solidFill>
                  <a:srgbClr val="404040"/>
                </a:solidFill>
                <a:latin typeface="微软雅黑" panose="020B0503020204020204" pitchFamily="34" charset="-122"/>
              </a:rPr>
              <a:t>税务机关</a:t>
            </a:r>
            <a:r>
              <a:rPr lang="zh-CN" altLang="en-US" kern="0" dirty="0" smtClean="0">
                <a:solidFill>
                  <a:srgbClr val="404040"/>
                </a:solidFill>
                <a:latin typeface="微软雅黑" panose="020B0503020204020204" pitchFamily="34" charset="-122"/>
              </a:rPr>
              <a:t>能否向</a:t>
            </a:r>
            <a:r>
              <a:rPr lang="zh-CN" altLang="en-US" kern="0" dirty="0">
                <a:solidFill>
                  <a:srgbClr val="404040"/>
                </a:solidFill>
                <a:latin typeface="微软雅黑" panose="020B0503020204020204" pitchFamily="34" charset="-122"/>
              </a:rPr>
              <a:t>其股东追缴欠税和</a:t>
            </a:r>
            <a:r>
              <a:rPr lang="zh-CN" altLang="en-US" kern="0" dirty="0" smtClean="0">
                <a:solidFill>
                  <a:srgbClr val="404040"/>
                </a:solidFill>
                <a:latin typeface="微软雅黑" panose="020B0503020204020204" pitchFamily="34" charset="-122"/>
              </a:rPr>
              <a:t>罚款</a:t>
            </a:r>
            <a:endParaRPr lang="en-US" altLang="zh-CN" kern="0" dirty="0" smtClean="0">
              <a:solidFill>
                <a:srgbClr val="404040"/>
              </a:solidFill>
              <a:latin typeface="微软雅黑" panose="020B0503020204020204" pitchFamily="34" charset="-122"/>
            </a:endParaRPr>
          </a:p>
          <a:p>
            <a:pPr marL="800100" lvl="1" indent="-342900" algn="just">
              <a:spcBef>
                <a:spcPts val="600"/>
              </a:spcBef>
              <a:spcAft>
                <a:spcPts val="600"/>
              </a:spcAft>
              <a:buClr>
                <a:srgbClr val="00AEEE"/>
              </a:buClr>
              <a:buFont typeface="Arial" panose="020B0604020202020204" pitchFamily="34" charset="0"/>
              <a:buChar char="•"/>
              <a:defRPr/>
            </a:pPr>
            <a:r>
              <a:rPr lang="en-US" altLang="zh-CN" sz="1400" kern="0" dirty="0" smtClean="0">
                <a:solidFill>
                  <a:srgbClr val="404040"/>
                </a:solidFill>
                <a:latin typeface="微软雅黑" panose="020B0503020204020204" pitchFamily="34" charset="-122"/>
              </a:rPr>
              <a:t>《</a:t>
            </a:r>
            <a:r>
              <a:rPr lang="zh-CN" altLang="en-US" sz="1400" kern="0" dirty="0" smtClean="0">
                <a:solidFill>
                  <a:srgbClr val="404040"/>
                </a:solidFill>
                <a:latin typeface="微软雅黑" panose="020B0503020204020204" pitchFamily="34" charset="-122"/>
              </a:rPr>
              <a:t>公司法解释</a:t>
            </a:r>
            <a:r>
              <a:rPr lang="en-US" altLang="zh-CN" sz="1400" kern="0" dirty="0" smtClean="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二</a:t>
            </a:r>
            <a:r>
              <a:rPr lang="en-US" altLang="zh-CN" sz="1400" kern="0" dirty="0" smtClean="0">
                <a:solidFill>
                  <a:srgbClr val="404040"/>
                </a:solidFill>
                <a:latin typeface="微软雅黑" panose="020B0503020204020204" pitchFamily="34" charset="-122"/>
              </a:rPr>
              <a:t>)》</a:t>
            </a:r>
            <a:r>
              <a:rPr lang="zh-CN" altLang="en-US" sz="1400" kern="0" dirty="0" smtClean="0">
                <a:solidFill>
                  <a:srgbClr val="404040"/>
                </a:solidFill>
                <a:latin typeface="微软雅黑" panose="020B0503020204020204" pitchFamily="34" charset="-122"/>
              </a:rPr>
              <a:t>规定：有限责任公司</a:t>
            </a:r>
            <a:r>
              <a:rPr lang="zh-CN" altLang="en-US" sz="1400" kern="0" dirty="0">
                <a:solidFill>
                  <a:srgbClr val="404040"/>
                </a:solidFill>
                <a:latin typeface="微软雅黑" panose="020B0503020204020204" pitchFamily="34" charset="-122"/>
              </a:rPr>
              <a:t>的股东、股份有限公司的董事和控股股东因怠于履行</a:t>
            </a:r>
            <a:r>
              <a:rPr lang="zh-CN" altLang="en-US" sz="1400" kern="0" dirty="0" smtClean="0">
                <a:solidFill>
                  <a:srgbClr val="404040"/>
                </a:solidFill>
                <a:latin typeface="微软雅黑" panose="020B0503020204020204" pitchFamily="34" charset="-122"/>
              </a:rPr>
              <a:t>义务，导致</a:t>
            </a:r>
            <a:r>
              <a:rPr lang="zh-CN" altLang="en-US" sz="1400" kern="0" dirty="0">
                <a:solidFill>
                  <a:srgbClr val="404040"/>
                </a:solidFill>
                <a:latin typeface="微软雅黑" panose="020B0503020204020204" pitchFamily="34" charset="-122"/>
              </a:rPr>
              <a:t>公司主要财产账册、重要文件等灭失</a:t>
            </a:r>
            <a:r>
              <a:rPr lang="en-US" altLang="zh-CN" sz="1400" kern="0" dirty="0">
                <a:solidFill>
                  <a:srgbClr val="404040"/>
                </a:solidFill>
                <a:latin typeface="微软雅黑" panose="020B0503020204020204" pitchFamily="34" charset="-122"/>
              </a:rPr>
              <a:t>,</a:t>
            </a:r>
            <a:r>
              <a:rPr lang="zh-CN" altLang="en-US" sz="1400" kern="0" dirty="0">
                <a:solidFill>
                  <a:srgbClr val="404040"/>
                </a:solidFill>
                <a:latin typeface="微软雅黑" panose="020B0503020204020204" pitchFamily="34" charset="-122"/>
              </a:rPr>
              <a:t>无法进行</a:t>
            </a:r>
            <a:r>
              <a:rPr lang="zh-CN" altLang="en-US" sz="1400" kern="0" dirty="0" smtClean="0">
                <a:solidFill>
                  <a:srgbClr val="404040"/>
                </a:solidFill>
                <a:latin typeface="微软雅黑" panose="020B0503020204020204" pitchFamily="34" charset="-122"/>
              </a:rPr>
              <a:t>清算，债权人</a:t>
            </a:r>
            <a:r>
              <a:rPr lang="zh-CN" altLang="en-US" sz="1400" kern="0" dirty="0">
                <a:solidFill>
                  <a:srgbClr val="404040"/>
                </a:solidFill>
                <a:latin typeface="微软雅黑" panose="020B0503020204020204" pitchFamily="34" charset="-122"/>
              </a:rPr>
              <a:t>主张其对公司债务承担连带清偿责任</a:t>
            </a:r>
            <a:r>
              <a:rPr lang="zh-CN" altLang="en-US" sz="1400" kern="0" dirty="0" smtClean="0">
                <a:solidFill>
                  <a:srgbClr val="404040"/>
                </a:solidFill>
                <a:latin typeface="微软雅黑" panose="020B0503020204020204" pitchFamily="34" charset="-122"/>
              </a:rPr>
              <a:t>的，人民法院</a:t>
            </a:r>
            <a:r>
              <a:rPr lang="zh-CN" altLang="en-US" sz="1400" kern="0" dirty="0">
                <a:solidFill>
                  <a:srgbClr val="404040"/>
                </a:solidFill>
                <a:latin typeface="微软雅黑" panose="020B0503020204020204" pitchFamily="34" charset="-122"/>
              </a:rPr>
              <a:t>应依法予以支持</a:t>
            </a:r>
            <a:r>
              <a:rPr lang="zh-CN" altLang="en-US" sz="1400" kern="0" dirty="0" smtClean="0">
                <a:solidFill>
                  <a:srgbClr val="404040"/>
                </a:solidFill>
                <a:latin typeface="微软雅黑" panose="020B0503020204020204" pitchFamily="34" charset="-122"/>
              </a:rPr>
              <a:t>。这里</a:t>
            </a:r>
            <a:r>
              <a:rPr lang="zh-CN" altLang="en-US" sz="1400" kern="0" dirty="0">
                <a:solidFill>
                  <a:srgbClr val="404040"/>
                </a:solidFill>
                <a:latin typeface="微软雅黑" panose="020B0503020204020204" pitchFamily="34" charset="-122"/>
              </a:rPr>
              <a:t>的</a:t>
            </a:r>
            <a:r>
              <a:rPr lang="zh-CN" altLang="en-US" sz="1400" kern="0" dirty="0" smtClean="0">
                <a:solidFill>
                  <a:srgbClr val="404040"/>
                </a:solidFill>
                <a:latin typeface="微软雅黑" panose="020B0503020204020204" pitchFamily="34" charset="-122"/>
              </a:rPr>
              <a:t>“债权人”并</a:t>
            </a:r>
            <a:r>
              <a:rPr lang="zh-CN" altLang="en-US" sz="1400" kern="0" dirty="0">
                <a:solidFill>
                  <a:srgbClr val="404040"/>
                </a:solidFill>
                <a:latin typeface="微软雅黑" panose="020B0503020204020204" pitchFamily="34" charset="-122"/>
              </a:rPr>
              <a:t>未排除税务机关这一公债的债权人。</a:t>
            </a:r>
            <a:endParaRPr lang="en-US" altLang="zh-CN" sz="1400" kern="0" dirty="0" smtClean="0">
              <a:solidFill>
                <a:srgbClr val="404040"/>
              </a:solidFill>
              <a:latin typeface="微软雅黑" panose="020B0503020204020204" pitchFamily="34" charset="-122"/>
            </a:endParaRPr>
          </a:p>
          <a:p>
            <a:pPr marL="800100" lvl="1" indent="-342900" algn="just">
              <a:spcBef>
                <a:spcPts val="600"/>
              </a:spcBef>
              <a:spcAft>
                <a:spcPts val="600"/>
              </a:spcAft>
              <a:buClr>
                <a:srgbClr val="00AEEE"/>
              </a:buClr>
              <a:buFont typeface="Arial" panose="020B0604020202020204" pitchFamily="34" charset="0"/>
              <a:buChar char="•"/>
              <a:defRPr/>
            </a:pPr>
            <a:r>
              <a:rPr lang="zh-CN" altLang="en-US" sz="1400" kern="0" dirty="0" smtClean="0">
                <a:solidFill>
                  <a:srgbClr val="404040"/>
                </a:solidFill>
                <a:latin typeface="微软雅黑" panose="020B0503020204020204" pitchFamily="34" charset="-122"/>
              </a:rPr>
              <a:t>但在</a:t>
            </a:r>
            <a:r>
              <a:rPr lang="zh-CN" altLang="en-US" sz="1400" kern="0" dirty="0">
                <a:solidFill>
                  <a:srgbClr val="404040"/>
                </a:solidFill>
                <a:latin typeface="微软雅黑" panose="020B0503020204020204" pitchFamily="34" charset="-122"/>
              </a:rPr>
              <a:t>司法实践</a:t>
            </a:r>
            <a:r>
              <a:rPr lang="zh-CN" altLang="en-US" sz="1400" kern="0" dirty="0" smtClean="0">
                <a:solidFill>
                  <a:srgbClr val="404040"/>
                </a:solidFill>
                <a:latin typeface="微软雅黑" panose="020B0503020204020204" pitchFamily="34" charset="-122"/>
              </a:rPr>
              <a:t>中，对于</a:t>
            </a:r>
            <a:r>
              <a:rPr lang="zh-CN" altLang="en-US" sz="1400" kern="0" dirty="0">
                <a:solidFill>
                  <a:srgbClr val="404040"/>
                </a:solidFill>
                <a:latin typeface="微软雅黑" panose="020B0503020204020204" pitchFamily="34" charset="-122"/>
              </a:rPr>
              <a:t>税务机关提起的破产企业股东连带清偿责任</a:t>
            </a:r>
            <a:r>
              <a:rPr lang="zh-CN" altLang="en-US" sz="1400" kern="0" dirty="0" smtClean="0">
                <a:solidFill>
                  <a:srgbClr val="404040"/>
                </a:solidFill>
                <a:latin typeface="微软雅黑" panose="020B0503020204020204" pitchFamily="34" charset="-122"/>
              </a:rPr>
              <a:t>诉讼</a:t>
            </a:r>
            <a:r>
              <a:rPr lang="zh-CN" altLang="en-US" sz="1400" kern="0" dirty="0">
                <a:solidFill>
                  <a:srgbClr val="404040"/>
                </a:solidFill>
                <a:latin typeface="微软雅黑" panose="020B0503020204020204" pitchFamily="34" charset="-122"/>
              </a:rPr>
              <a:t>，</a:t>
            </a:r>
            <a:r>
              <a:rPr lang="zh-CN" altLang="en-US" sz="1400" kern="0" dirty="0" smtClean="0">
                <a:solidFill>
                  <a:srgbClr val="404040"/>
                </a:solidFill>
                <a:latin typeface="微软雅黑" panose="020B0503020204020204" pitchFamily="34" charset="-122"/>
              </a:rPr>
              <a:t>不同</a:t>
            </a:r>
            <a:r>
              <a:rPr lang="zh-CN" altLang="en-US" sz="1400" kern="0" dirty="0">
                <a:solidFill>
                  <a:srgbClr val="404040"/>
                </a:solidFill>
                <a:latin typeface="微软雅黑" panose="020B0503020204020204" pitchFamily="34" charset="-122"/>
              </a:rPr>
              <a:t>法院之间的</a:t>
            </a:r>
            <a:r>
              <a:rPr lang="zh-CN" altLang="en-US" sz="1400" kern="0" dirty="0" smtClean="0">
                <a:solidFill>
                  <a:srgbClr val="404040"/>
                </a:solidFill>
                <a:latin typeface="微软雅黑" panose="020B0503020204020204" pitchFamily="34" charset="-122"/>
              </a:rPr>
              <a:t>态度存在差异。</a:t>
            </a:r>
            <a:endParaRPr lang="en-US" altLang="zh-CN" sz="1400" kern="0" dirty="0">
              <a:solidFill>
                <a:srgbClr val="404040"/>
              </a:solidFill>
              <a:latin typeface="微软雅黑" panose="020B0503020204020204" pitchFamily="34" charset="-122"/>
            </a:endParaRPr>
          </a:p>
        </p:txBody>
      </p:sp>
    </p:spTree>
    <p:extLst>
      <p:ext uri="{BB962C8B-B14F-4D97-AF65-F5344CB8AC3E}">
        <p14:creationId xmlns:p14="http://schemas.microsoft.com/office/powerpoint/2010/main" val="89931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D9A6C57B-F8EA-49C6-A638-01CB05D79E68}"/>
              </a:ext>
            </a:extLst>
          </p:cNvPr>
          <p:cNvGrpSpPr/>
          <p:nvPr/>
        </p:nvGrpSpPr>
        <p:grpSpPr>
          <a:xfrm>
            <a:off x="872707" y="1202690"/>
            <a:ext cx="4780872" cy="5474714"/>
            <a:chOff x="1663628" y="499486"/>
            <a:chExt cx="6374496" cy="7299619"/>
          </a:xfrm>
        </p:grpSpPr>
        <p:sp>
          <p:nvSpPr>
            <p:cNvPr id="16" name="任意多边形 2">
              <a:extLst>
                <a:ext uri="{FF2B5EF4-FFF2-40B4-BE49-F238E27FC236}">
                  <a16:creationId xmlns:a16="http://schemas.microsoft.com/office/drawing/2014/main" id="{F0D9154C-BF2A-4291-A585-F36E69112BB1}"/>
                </a:ext>
              </a:extLst>
            </p:cNvPr>
            <p:cNvSpPr/>
            <p:nvPr/>
          </p:nvSpPr>
          <p:spPr>
            <a:xfrm>
              <a:off x="2183424" y="1461805"/>
              <a:ext cx="5854700" cy="6337300"/>
            </a:xfrm>
            <a:custGeom>
              <a:avLst/>
              <a:gdLst>
                <a:gd name="connsiteX0" fmla="*/ 5854700 w 5854700"/>
                <a:gd name="connsiteY0" fmla="*/ 3708400 h 6337300"/>
                <a:gd name="connsiteX1" fmla="*/ 4076700 w 5854700"/>
                <a:gd name="connsiteY1" fmla="*/ 6337300 h 6337300"/>
                <a:gd name="connsiteX2" fmla="*/ 584200 w 5854700"/>
                <a:gd name="connsiteY2" fmla="*/ 3416300 h 6337300"/>
                <a:gd name="connsiteX3" fmla="*/ 990600 w 5854700"/>
                <a:gd name="connsiteY3" fmla="*/ 1765300 h 6337300"/>
                <a:gd name="connsiteX4" fmla="*/ 0 w 5854700"/>
                <a:gd name="connsiteY4" fmla="*/ 914400 h 6337300"/>
                <a:gd name="connsiteX5" fmla="*/ 1422400 w 5854700"/>
                <a:gd name="connsiteY5" fmla="*/ 0 h 6337300"/>
                <a:gd name="connsiteX6" fmla="*/ 5854700 w 5854700"/>
                <a:gd name="connsiteY6" fmla="*/ 3708400 h 633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700" h="6337300">
                  <a:moveTo>
                    <a:pt x="5854700" y="3708400"/>
                  </a:moveTo>
                  <a:lnTo>
                    <a:pt x="4076700" y="6337300"/>
                  </a:lnTo>
                  <a:lnTo>
                    <a:pt x="584200" y="3416300"/>
                  </a:lnTo>
                  <a:lnTo>
                    <a:pt x="990600" y="1765300"/>
                  </a:lnTo>
                  <a:lnTo>
                    <a:pt x="0" y="914400"/>
                  </a:lnTo>
                  <a:lnTo>
                    <a:pt x="1422400" y="0"/>
                  </a:lnTo>
                  <a:lnTo>
                    <a:pt x="5854700" y="3708400"/>
                  </a:lnTo>
                  <a:close/>
                </a:path>
              </a:pathLst>
            </a:custGeom>
            <a:gradFill flip="none" rotWithShape="0">
              <a:gsLst>
                <a:gs pos="0">
                  <a:srgbClr val="71ADC8">
                    <a:alpha val="70000"/>
                  </a:srgbClr>
                </a:gs>
                <a:gs pos="88000">
                  <a:schemeClr val="bg1">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19" b="0" i="0" u="none" strike="noStrike" kern="1200" cap="none" spc="0" normalizeH="0" baseline="0" noProof="0">
                <a:ln>
                  <a:noFill/>
                </a:ln>
                <a:solidFill>
                  <a:prstClr val="white"/>
                </a:solidFill>
                <a:effectLst/>
                <a:uLnTx/>
                <a:uFillTx/>
                <a:latin typeface="Arial"/>
                <a:ea typeface="微软雅黑"/>
                <a:cs typeface="+mn-cs"/>
              </a:endParaRPr>
            </a:p>
          </p:txBody>
        </p:sp>
        <p:sp>
          <p:nvSpPr>
            <p:cNvPr id="24" name="文本框 23">
              <a:extLst>
                <a:ext uri="{FF2B5EF4-FFF2-40B4-BE49-F238E27FC236}">
                  <a16:creationId xmlns:a16="http://schemas.microsoft.com/office/drawing/2014/main" id="{B2CC0EEA-93FE-4D25-8932-A90E54C2D359}"/>
                </a:ext>
              </a:extLst>
            </p:cNvPr>
            <p:cNvSpPr txBox="1"/>
            <p:nvPr/>
          </p:nvSpPr>
          <p:spPr>
            <a:xfrm>
              <a:off x="1663628" y="499486"/>
              <a:ext cx="2614392" cy="541686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5800" noProof="0" dirty="0">
                  <a:solidFill>
                    <a:srgbClr val="FFFFFF"/>
                  </a:solidFill>
                  <a:effectLst>
                    <a:outerShdw blurRad="63500" sx="102000" sy="102000" algn="ctr" rotWithShape="0">
                      <a:srgbClr val="71ADC8">
                        <a:alpha val="40000"/>
                      </a:srgbClr>
                    </a:outerShdw>
                  </a:effectLst>
                  <a:latin typeface="Impact" panose="020B0806030902050204" pitchFamily="34" charset="0"/>
                  <a:ea typeface="微软雅黑"/>
                </a:rPr>
                <a:t>5</a:t>
              </a:r>
              <a:endParaRPr kumimoji="0" lang="zh-CN" altLang="en-US" sz="25800" b="0" i="0" u="none" strike="noStrike" kern="1200" cap="none" spc="0" normalizeH="0" baseline="0" noProof="0" dirty="0">
                <a:ln>
                  <a:noFill/>
                </a:ln>
                <a:solidFill>
                  <a:srgbClr val="FFFFFF"/>
                </a:solidFill>
                <a:effectLst>
                  <a:outerShdw blurRad="63500" sx="102000" sy="102000" algn="ctr" rotWithShape="0">
                    <a:srgbClr val="71ADC8">
                      <a:alpha val="40000"/>
                    </a:srgbClr>
                  </a:outerShdw>
                </a:effectLst>
                <a:uLnTx/>
                <a:uFillTx/>
                <a:latin typeface="Impact" panose="020B0806030902050204" pitchFamily="34" charset="0"/>
                <a:ea typeface="微软雅黑"/>
                <a:cs typeface="+mn-cs"/>
              </a:endParaRPr>
            </a:p>
          </p:txBody>
        </p:sp>
      </p:grpSp>
      <p:sp>
        <p:nvSpPr>
          <p:cNvPr id="26" name="雷锋PPT网www.lfppt.com">
            <a:extLst>
              <a:ext uri="{FF2B5EF4-FFF2-40B4-BE49-F238E27FC236}">
                <a16:creationId xmlns:a16="http://schemas.microsoft.com/office/drawing/2014/main" id="{87311617-BD08-4B06-A1B2-6C5C10D7FE6D}"/>
              </a:ext>
            </a:extLst>
          </p:cNvPr>
          <p:cNvSpPr txBox="1"/>
          <p:nvPr/>
        </p:nvSpPr>
        <p:spPr>
          <a:xfrm>
            <a:off x="2707181" y="2340502"/>
            <a:ext cx="6532197" cy="1446550"/>
          </a:xfrm>
          <a:prstGeom prst="rect">
            <a:avLst/>
          </a:prstGeom>
          <a:noFill/>
        </p:spPr>
        <p:txBody>
          <a:bodyPr wrap="square" rtlCol="0">
            <a:spAutoFit/>
          </a:bodyPr>
          <a:lstStyle/>
          <a:p>
            <a:pPr lvl="0">
              <a:defRPr/>
            </a:pPr>
            <a:r>
              <a:rPr lang="zh-CN" altLang="en-US" sz="4400" b="1" dirty="0" smtClean="0">
                <a:solidFill>
                  <a:srgbClr val="FFCC00">
                    <a:lumMod val="50000"/>
                  </a:srgbClr>
                </a:solidFill>
                <a:effectLst>
                  <a:outerShdw blurRad="254000" dist="254000" dir="2700000" algn="tl" rotWithShape="0">
                    <a:srgbClr val="82A8BA"/>
                  </a:outerShdw>
                </a:effectLst>
                <a:latin typeface="微软雅黑" panose="020B0503020204020204" pitchFamily="34" charset="-122"/>
                <a:ea typeface="微软雅黑" panose="020B0503020204020204" pitchFamily="34" charset="-122"/>
              </a:rPr>
              <a:t>房地产企业破产重组税收问题</a:t>
            </a:r>
            <a:endParaRPr kumimoji="0" lang="zh-CN" altLang="en-US" sz="4400" b="1" i="0" u="none" strike="noStrike" kern="1200" cap="none" spc="0" normalizeH="0" baseline="0" noProof="0" dirty="0">
              <a:ln>
                <a:noFill/>
              </a:ln>
              <a:solidFill>
                <a:srgbClr val="FFCC00">
                  <a:lumMod val="50000"/>
                </a:srgbClr>
              </a:solidFill>
              <a:effectLst>
                <a:outerShdw blurRad="254000" dist="254000" dir="2700000" algn="tl" rotWithShape="0">
                  <a:srgbClr val="82A8BA"/>
                </a:outerShdw>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87933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346" y="288872"/>
            <a:ext cx="8607651" cy="369332"/>
          </a:xfrm>
        </p:spPr>
        <p:txBody>
          <a:bodyPr vert="horz" wrap="none" lIns="0" tIns="0" rIns="0" bIns="0" rtlCol="0" anchor="ctr">
            <a:normAutofit fontScale="90000"/>
          </a:bodyPr>
          <a:lstStyle/>
          <a:p>
            <a:pPr defTabSz="269875"/>
            <a:r>
              <a:rPr lang="zh-CN" altLang="en-US" sz="3600" b="1" dirty="0">
                <a:latin typeface="微软雅黑" panose="020B0503020204020204" pitchFamily="34" charset="-122"/>
                <a:ea typeface="微软雅黑" panose="020B0503020204020204" pitchFamily="34" charset="-122"/>
              </a:rPr>
              <a:t>房地产行业税收问题</a:t>
            </a:r>
            <a:r>
              <a:rPr lang="zh-CN" altLang="en-US" sz="3600" b="1" dirty="0" smtClean="0">
                <a:latin typeface="微软雅黑" panose="020B0503020204020204" pitchFamily="34" charset="-122"/>
                <a:ea typeface="微软雅黑" panose="020B0503020204020204" pitchFamily="34" charset="-122"/>
              </a:rPr>
              <a:t>的重要意义</a:t>
            </a:r>
            <a:endParaRPr lang="zh-CN" altLang="en-US" sz="3600" b="1" dirty="0">
              <a:latin typeface="微软雅黑" panose="020B0503020204020204" pitchFamily="34" charset="-122"/>
              <a:ea typeface="微软雅黑" panose="020B0503020204020204" pitchFamily="34" charset="-122"/>
            </a:endParaRPr>
          </a:p>
        </p:txBody>
      </p:sp>
      <p:sp>
        <p:nvSpPr>
          <p:cNvPr id="23" name="五边形 5">
            <a:extLst>
              <a:ext uri="{FF2B5EF4-FFF2-40B4-BE49-F238E27FC236}">
                <a16:creationId xmlns:a16="http://schemas.microsoft.com/office/drawing/2014/main" id="{E8C64C2F-1766-40B9-9C5A-CD77317F1A19}"/>
              </a:ext>
            </a:extLst>
          </p:cNvPr>
          <p:cNvSpPr/>
          <p:nvPr/>
        </p:nvSpPr>
        <p:spPr>
          <a:xfrm>
            <a:off x="0" y="1082195"/>
            <a:ext cx="3039229" cy="641349"/>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CN" altLang="en-US" b="1" dirty="0" smtClean="0">
                <a:solidFill>
                  <a:srgbClr val="FFFFFF"/>
                </a:solidFill>
                <a:latin typeface="微软雅黑" panose="020B0503020204020204" pitchFamily="34" charset="-122"/>
                <a:ea typeface="微软雅黑" panose="020B0503020204020204" pitchFamily="34" charset="-122"/>
              </a:rPr>
              <a:t>房地产行业的盈利能力中心和合规压力点</a:t>
            </a:r>
            <a:endParaRPr lang="zh-CN" altLang="en-US" b="1" dirty="0">
              <a:solidFill>
                <a:srgbClr val="FFFFFF"/>
              </a:solidFill>
              <a:latin typeface="微软雅黑" panose="020B0503020204020204" pitchFamily="34" charset="-122"/>
              <a:ea typeface="微软雅黑" panose="020B0503020204020204" pitchFamily="34" charset="-122"/>
            </a:endParaRPr>
          </a:p>
        </p:txBody>
      </p:sp>
      <p:graphicFrame>
        <p:nvGraphicFramePr>
          <p:cNvPr id="3" name="图示 2"/>
          <p:cNvGraphicFramePr/>
          <p:nvPr>
            <p:extLst/>
          </p:nvPr>
        </p:nvGraphicFramePr>
        <p:xfrm>
          <a:off x="943430" y="2075543"/>
          <a:ext cx="7097484" cy="4024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96403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346" y="288872"/>
            <a:ext cx="8607651" cy="369332"/>
          </a:xfrm>
        </p:spPr>
        <p:txBody>
          <a:bodyPr vert="horz" wrap="none" lIns="0" tIns="0" rIns="0" bIns="0" rtlCol="0" anchor="ctr">
            <a:normAutofit fontScale="90000"/>
          </a:bodyPr>
          <a:lstStyle/>
          <a:p>
            <a:pPr defTabSz="269875"/>
            <a:r>
              <a:rPr lang="zh-CN" altLang="en-US" sz="3600" b="1" dirty="0" smtClean="0">
                <a:latin typeface="微软雅黑" panose="020B0503020204020204" pitchFamily="34" charset="-122"/>
                <a:ea typeface="微软雅黑" panose="020B0503020204020204" pitchFamily="34" charset="-122"/>
              </a:rPr>
              <a:t>房地产企业破产重整税收</a:t>
            </a:r>
            <a:r>
              <a:rPr lang="zh-CN" altLang="en-US" sz="3600" b="1" dirty="0">
                <a:latin typeface="微软雅黑" panose="020B0503020204020204" pitchFamily="34" charset="-122"/>
                <a:ea typeface="微软雅黑" panose="020B0503020204020204" pitchFamily="34" charset="-122"/>
              </a:rPr>
              <a:t>问题</a:t>
            </a:r>
            <a:r>
              <a:rPr lang="zh-CN" altLang="en-US" sz="3600" b="1" dirty="0" smtClean="0">
                <a:latin typeface="微软雅黑" panose="020B0503020204020204" pitchFamily="34" charset="-122"/>
                <a:ea typeface="微软雅黑" panose="020B0503020204020204" pitchFamily="34" charset="-122"/>
              </a:rPr>
              <a:t>的重要意义</a:t>
            </a:r>
            <a:endParaRPr lang="zh-CN" altLang="en-US" sz="3600" b="1" dirty="0">
              <a:latin typeface="微软雅黑" panose="020B0503020204020204" pitchFamily="34" charset="-122"/>
              <a:ea typeface="微软雅黑" panose="020B0503020204020204" pitchFamily="34" charset="-122"/>
            </a:endParaRPr>
          </a:p>
        </p:txBody>
      </p:sp>
      <p:sp>
        <p:nvSpPr>
          <p:cNvPr id="23" name="五边形 5">
            <a:extLst>
              <a:ext uri="{FF2B5EF4-FFF2-40B4-BE49-F238E27FC236}">
                <a16:creationId xmlns:a16="http://schemas.microsoft.com/office/drawing/2014/main" id="{E8C64C2F-1766-40B9-9C5A-CD77317F1A19}"/>
              </a:ext>
            </a:extLst>
          </p:cNvPr>
          <p:cNvSpPr/>
          <p:nvPr/>
        </p:nvSpPr>
        <p:spPr>
          <a:xfrm>
            <a:off x="0" y="1082195"/>
            <a:ext cx="3039229" cy="641349"/>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CN" altLang="en-US" b="1" dirty="0" smtClean="0">
                <a:solidFill>
                  <a:srgbClr val="FFFFFF"/>
                </a:solidFill>
                <a:latin typeface="微软雅黑" panose="020B0503020204020204" pitchFamily="34" charset="-122"/>
                <a:ea typeface="微软雅黑" panose="020B0503020204020204" pitchFamily="34" charset="-122"/>
              </a:rPr>
              <a:t>资产重整中的税负成本是重整中的最重要成本之一</a:t>
            </a:r>
            <a:endParaRPr lang="zh-CN" altLang="en-US" b="1" dirty="0">
              <a:solidFill>
                <a:srgbClr val="FFFFFF"/>
              </a:solidFill>
              <a:latin typeface="微软雅黑" panose="020B0503020204020204" pitchFamily="34" charset="-122"/>
              <a:ea typeface="微软雅黑" panose="020B0503020204020204" pitchFamily="34" charset="-122"/>
            </a:endParaRPr>
          </a:p>
        </p:txBody>
      </p:sp>
      <p:graphicFrame>
        <p:nvGraphicFramePr>
          <p:cNvPr id="3" name="图示 2"/>
          <p:cNvGraphicFramePr/>
          <p:nvPr>
            <p:extLst>
              <p:ext uri="{D42A27DB-BD31-4B8C-83A1-F6EECF244321}">
                <p14:modId xmlns:p14="http://schemas.microsoft.com/office/powerpoint/2010/main" val="1059076092"/>
              </p:ext>
            </p:extLst>
          </p:nvPr>
        </p:nvGraphicFramePr>
        <p:xfrm>
          <a:off x="943430" y="2075543"/>
          <a:ext cx="7097484" cy="4024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云形 5"/>
          <p:cNvSpPr/>
          <p:nvPr/>
        </p:nvSpPr>
        <p:spPr>
          <a:xfrm>
            <a:off x="5927834" y="1082195"/>
            <a:ext cx="2913468" cy="1364613"/>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股加债，优惠和限制，特殊</a:t>
            </a:r>
            <a:r>
              <a:rPr lang="zh-CN" altLang="en-US" dirty="0">
                <a:solidFill>
                  <a:srgbClr val="FF0000"/>
                </a:solidFill>
              </a:rPr>
              <a:t>到</a:t>
            </a:r>
            <a:r>
              <a:rPr lang="zh-CN" altLang="en-US" dirty="0" smtClean="0">
                <a:solidFill>
                  <a:srgbClr val="FF0000"/>
                </a:solidFill>
              </a:rPr>
              <a:t>一般，出让和接收</a:t>
            </a:r>
            <a:endParaRPr lang="zh-CN" altLang="en-US" dirty="0">
              <a:solidFill>
                <a:srgbClr val="FF0000"/>
              </a:solidFill>
            </a:endParaRPr>
          </a:p>
        </p:txBody>
      </p:sp>
    </p:spTree>
    <p:extLst>
      <p:ext uri="{BB962C8B-B14F-4D97-AF65-F5344CB8AC3E}">
        <p14:creationId xmlns:p14="http://schemas.microsoft.com/office/powerpoint/2010/main" val="11119870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pPr>
              <a:defRPr/>
            </a:pPr>
            <a:fld id="{A6D46F62-DC20-4FFA-9414-1EED3897780E}" type="slidenum">
              <a:rPr lang="en-AU" smtClean="0"/>
              <a:pPr>
                <a:defRPr/>
              </a:pPr>
              <a:t>75</a:t>
            </a:fld>
            <a:endParaRPr lang="en-AU" dirty="0"/>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1329" y="4673233"/>
            <a:ext cx="2071022" cy="1279698"/>
          </a:xfrm>
          <a:prstGeom prst="rect">
            <a:avLst/>
          </a:prstGeom>
          <a:ln>
            <a:noFill/>
          </a:ln>
          <a:effectLst>
            <a:softEdge rad="112500"/>
          </a:effectLst>
        </p:spPr>
      </p:pic>
      <p:sp>
        <p:nvSpPr>
          <p:cNvPr id="17" name="Freeform 27"/>
          <p:cNvSpPr>
            <a:spLocks/>
          </p:cNvSpPr>
          <p:nvPr/>
        </p:nvSpPr>
        <p:spPr bwMode="auto">
          <a:xfrm>
            <a:off x="2869706" y="4306246"/>
            <a:ext cx="2103137" cy="1597731"/>
          </a:xfrm>
          <a:custGeom>
            <a:avLst/>
            <a:gdLst>
              <a:gd name="T0" fmla="*/ 44 w 822"/>
              <a:gd name="T1" fmla="*/ 327 h 667"/>
              <a:gd name="T2" fmla="*/ 57 w 822"/>
              <a:gd name="T3" fmla="*/ 325 h 667"/>
              <a:gd name="T4" fmla="*/ 70 w 822"/>
              <a:gd name="T5" fmla="*/ 327 h 667"/>
              <a:gd name="T6" fmla="*/ 92 w 822"/>
              <a:gd name="T7" fmla="*/ 340 h 667"/>
              <a:gd name="T8" fmla="*/ 113 w 822"/>
              <a:gd name="T9" fmla="*/ 353 h 667"/>
              <a:gd name="T10" fmla="*/ 124 w 822"/>
              <a:gd name="T11" fmla="*/ 357 h 667"/>
              <a:gd name="T12" fmla="*/ 134 w 822"/>
              <a:gd name="T13" fmla="*/ 353 h 667"/>
              <a:gd name="T14" fmla="*/ 140 w 822"/>
              <a:gd name="T15" fmla="*/ 343 h 667"/>
              <a:gd name="T16" fmla="*/ 414 w 822"/>
              <a:gd name="T17" fmla="*/ 142 h 667"/>
              <a:gd name="T18" fmla="*/ 430 w 822"/>
              <a:gd name="T19" fmla="*/ 134 h 667"/>
              <a:gd name="T20" fmla="*/ 435 w 822"/>
              <a:gd name="T21" fmla="*/ 123 h 667"/>
              <a:gd name="T22" fmla="*/ 429 w 822"/>
              <a:gd name="T23" fmla="*/ 108 h 667"/>
              <a:gd name="T24" fmla="*/ 413 w 822"/>
              <a:gd name="T25" fmla="*/ 84 h 667"/>
              <a:gd name="T26" fmla="*/ 405 w 822"/>
              <a:gd name="T27" fmla="*/ 67 h 667"/>
              <a:gd name="T28" fmla="*/ 403 w 822"/>
              <a:gd name="T29" fmla="*/ 52 h 667"/>
              <a:gd name="T30" fmla="*/ 408 w 822"/>
              <a:gd name="T31" fmla="*/ 34 h 667"/>
              <a:gd name="T32" fmla="*/ 419 w 822"/>
              <a:gd name="T33" fmla="*/ 21 h 667"/>
              <a:gd name="T34" fmla="*/ 435 w 822"/>
              <a:gd name="T35" fmla="*/ 10 h 667"/>
              <a:gd name="T36" fmla="*/ 456 w 822"/>
              <a:gd name="T37" fmla="*/ 3 h 667"/>
              <a:gd name="T38" fmla="*/ 477 w 822"/>
              <a:gd name="T39" fmla="*/ 0 h 667"/>
              <a:gd name="T40" fmla="*/ 499 w 822"/>
              <a:gd name="T41" fmla="*/ 1 h 667"/>
              <a:gd name="T42" fmla="*/ 520 w 822"/>
              <a:gd name="T43" fmla="*/ 6 h 667"/>
              <a:gd name="T44" fmla="*/ 534 w 822"/>
              <a:gd name="T45" fmla="*/ 13 h 667"/>
              <a:gd name="T46" fmla="*/ 548 w 822"/>
              <a:gd name="T47" fmla="*/ 24 h 667"/>
              <a:gd name="T48" fmla="*/ 558 w 822"/>
              <a:gd name="T49" fmla="*/ 37 h 667"/>
              <a:gd name="T50" fmla="*/ 561 w 822"/>
              <a:gd name="T51" fmla="*/ 55 h 667"/>
              <a:gd name="T52" fmla="*/ 558 w 822"/>
              <a:gd name="T53" fmla="*/ 68 h 667"/>
              <a:gd name="T54" fmla="*/ 550 w 822"/>
              <a:gd name="T55" fmla="*/ 83 h 667"/>
              <a:gd name="T56" fmla="*/ 531 w 822"/>
              <a:gd name="T57" fmla="*/ 111 h 667"/>
              <a:gd name="T58" fmla="*/ 527 w 822"/>
              <a:gd name="T59" fmla="*/ 123 h 667"/>
              <a:gd name="T60" fmla="*/ 528 w 822"/>
              <a:gd name="T61" fmla="*/ 130 h 667"/>
              <a:gd name="T62" fmla="*/ 535 w 822"/>
              <a:gd name="T63" fmla="*/ 137 h 667"/>
              <a:gd name="T64" fmla="*/ 548 w 822"/>
              <a:gd name="T65" fmla="*/ 142 h 667"/>
              <a:gd name="T66" fmla="*/ 142 w 822"/>
              <a:gd name="T67" fmla="*/ 667 h 667"/>
              <a:gd name="T68" fmla="*/ 136 w 822"/>
              <a:gd name="T69" fmla="*/ 456 h 667"/>
              <a:gd name="T70" fmla="*/ 129 w 822"/>
              <a:gd name="T71" fmla="*/ 450 h 667"/>
              <a:gd name="T72" fmla="*/ 121 w 822"/>
              <a:gd name="T73" fmla="*/ 450 h 667"/>
              <a:gd name="T74" fmla="*/ 106 w 822"/>
              <a:gd name="T75" fmla="*/ 458 h 667"/>
              <a:gd name="T76" fmla="*/ 75 w 822"/>
              <a:gd name="T77" fmla="*/ 478 h 667"/>
              <a:gd name="T78" fmla="*/ 59 w 822"/>
              <a:gd name="T79" fmla="*/ 484 h 667"/>
              <a:gd name="T80" fmla="*/ 47 w 822"/>
              <a:gd name="T81" fmla="*/ 483 h 667"/>
              <a:gd name="T82" fmla="*/ 34 w 822"/>
              <a:gd name="T83" fmla="*/ 478 h 667"/>
              <a:gd name="T84" fmla="*/ 19 w 822"/>
              <a:gd name="T85" fmla="*/ 463 h 667"/>
              <a:gd name="T86" fmla="*/ 8 w 822"/>
              <a:gd name="T87" fmla="*/ 446 h 667"/>
              <a:gd name="T88" fmla="*/ 2 w 822"/>
              <a:gd name="T89" fmla="*/ 424 h 667"/>
              <a:gd name="T90" fmla="*/ 1 w 822"/>
              <a:gd name="T91" fmla="*/ 392 h 667"/>
              <a:gd name="T92" fmla="*/ 7 w 822"/>
              <a:gd name="T93" fmla="*/ 366 h 667"/>
              <a:gd name="T94" fmla="*/ 18 w 822"/>
              <a:gd name="T95" fmla="*/ 348 h 667"/>
              <a:gd name="T96" fmla="*/ 31 w 822"/>
              <a:gd name="T97" fmla="*/ 3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2" h="667">
                <a:moveTo>
                  <a:pt x="35" y="332"/>
                </a:moveTo>
                <a:lnTo>
                  <a:pt x="39" y="329"/>
                </a:lnTo>
                <a:lnTo>
                  <a:pt x="44" y="327"/>
                </a:lnTo>
                <a:lnTo>
                  <a:pt x="48" y="326"/>
                </a:lnTo>
                <a:lnTo>
                  <a:pt x="53" y="325"/>
                </a:lnTo>
                <a:lnTo>
                  <a:pt x="57" y="325"/>
                </a:lnTo>
                <a:lnTo>
                  <a:pt x="61" y="325"/>
                </a:lnTo>
                <a:lnTo>
                  <a:pt x="66" y="326"/>
                </a:lnTo>
                <a:lnTo>
                  <a:pt x="70" y="327"/>
                </a:lnTo>
                <a:lnTo>
                  <a:pt x="77" y="331"/>
                </a:lnTo>
                <a:lnTo>
                  <a:pt x="85" y="335"/>
                </a:lnTo>
                <a:lnTo>
                  <a:pt x="92" y="340"/>
                </a:lnTo>
                <a:lnTo>
                  <a:pt x="99" y="345"/>
                </a:lnTo>
                <a:lnTo>
                  <a:pt x="107" y="349"/>
                </a:lnTo>
                <a:lnTo>
                  <a:pt x="113" y="353"/>
                </a:lnTo>
                <a:lnTo>
                  <a:pt x="119" y="356"/>
                </a:lnTo>
                <a:lnTo>
                  <a:pt x="121" y="357"/>
                </a:lnTo>
                <a:lnTo>
                  <a:pt x="124" y="357"/>
                </a:lnTo>
                <a:lnTo>
                  <a:pt x="129" y="356"/>
                </a:lnTo>
                <a:lnTo>
                  <a:pt x="132" y="355"/>
                </a:lnTo>
                <a:lnTo>
                  <a:pt x="134" y="353"/>
                </a:lnTo>
                <a:lnTo>
                  <a:pt x="136" y="350"/>
                </a:lnTo>
                <a:lnTo>
                  <a:pt x="138" y="347"/>
                </a:lnTo>
                <a:lnTo>
                  <a:pt x="140" y="343"/>
                </a:lnTo>
                <a:lnTo>
                  <a:pt x="142" y="338"/>
                </a:lnTo>
                <a:lnTo>
                  <a:pt x="142" y="142"/>
                </a:lnTo>
                <a:lnTo>
                  <a:pt x="414" y="142"/>
                </a:lnTo>
                <a:lnTo>
                  <a:pt x="421" y="139"/>
                </a:lnTo>
                <a:lnTo>
                  <a:pt x="426" y="137"/>
                </a:lnTo>
                <a:lnTo>
                  <a:pt x="430" y="134"/>
                </a:lnTo>
                <a:lnTo>
                  <a:pt x="432" y="130"/>
                </a:lnTo>
                <a:lnTo>
                  <a:pt x="434" y="127"/>
                </a:lnTo>
                <a:lnTo>
                  <a:pt x="435" y="123"/>
                </a:lnTo>
                <a:lnTo>
                  <a:pt x="434" y="120"/>
                </a:lnTo>
                <a:lnTo>
                  <a:pt x="433" y="116"/>
                </a:lnTo>
                <a:lnTo>
                  <a:pt x="429" y="108"/>
                </a:lnTo>
                <a:lnTo>
                  <a:pt x="424" y="100"/>
                </a:lnTo>
                <a:lnTo>
                  <a:pt x="418" y="92"/>
                </a:lnTo>
                <a:lnTo>
                  <a:pt x="413" y="84"/>
                </a:lnTo>
                <a:lnTo>
                  <a:pt x="409" y="77"/>
                </a:lnTo>
                <a:lnTo>
                  <a:pt x="406" y="71"/>
                </a:lnTo>
                <a:lnTo>
                  <a:pt x="405" y="67"/>
                </a:lnTo>
                <a:lnTo>
                  <a:pt x="404" y="64"/>
                </a:lnTo>
                <a:lnTo>
                  <a:pt x="403" y="58"/>
                </a:lnTo>
                <a:lnTo>
                  <a:pt x="403" y="52"/>
                </a:lnTo>
                <a:lnTo>
                  <a:pt x="404" y="46"/>
                </a:lnTo>
                <a:lnTo>
                  <a:pt x="406" y="39"/>
                </a:lnTo>
                <a:lnTo>
                  <a:pt x="408" y="34"/>
                </a:lnTo>
                <a:lnTo>
                  <a:pt x="411" y="29"/>
                </a:lnTo>
                <a:lnTo>
                  <a:pt x="415" y="25"/>
                </a:lnTo>
                <a:lnTo>
                  <a:pt x="419" y="21"/>
                </a:lnTo>
                <a:lnTo>
                  <a:pt x="424" y="17"/>
                </a:lnTo>
                <a:lnTo>
                  <a:pt x="430" y="13"/>
                </a:lnTo>
                <a:lnTo>
                  <a:pt x="435" y="10"/>
                </a:lnTo>
                <a:lnTo>
                  <a:pt x="443" y="7"/>
                </a:lnTo>
                <a:lnTo>
                  <a:pt x="449" y="5"/>
                </a:lnTo>
                <a:lnTo>
                  <a:pt x="456" y="3"/>
                </a:lnTo>
                <a:lnTo>
                  <a:pt x="463" y="1"/>
                </a:lnTo>
                <a:lnTo>
                  <a:pt x="470" y="0"/>
                </a:lnTo>
                <a:lnTo>
                  <a:pt x="477" y="0"/>
                </a:lnTo>
                <a:lnTo>
                  <a:pt x="485" y="0"/>
                </a:lnTo>
                <a:lnTo>
                  <a:pt x="492" y="0"/>
                </a:lnTo>
                <a:lnTo>
                  <a:pt x="499" y="1"/>
                </a:lnTo>
                <a:lnTo>
                  <a:pt x="506" y="2"/>
                </a:lnTo>
                <a:lnTo>
                  <a:pt x="513" y="4"/>
                </a:lnTo>
                <a:lnTo>
                  <a:pt x="520" y="6"/>
                </a:lnTo>
                <a:lnTo>
                  <a:pt x="525" y="8"/>
                </a:lnTo>
                <a:lnTo>
                  <a:pt x="528" y="9"/>
                </a:lnTo>
                <a:lnTo>
                  <a:pt x="534" y="13"/>
                </a:lnTo>
                <a:lnTo>
                  <a:pt x="540" y="17"/>
                </a:lnTo>
                <a:lnTo>
                  <a:pt x="545" y="21"/>
                </a:lnTo>
                <a:lnTo>
                  <a:pt x="548" y="24"/>
                </a:lnTo>
                <a:lnTo>
                  <a:pt x="550" y="26"/>
                </a:lnTo>
                <a:lnTo>
                  <a:pt x="555" y="32"/>
                </a:lnTo>
                <a:lnTo>
                  <a:pt x="558" y="37"/>
                </a:lnTo>
                <a:lnTo>
                  <a:pt x="560" y="42"/>
                </a:lnTo>
                <a:lnTo>
                  <a:pt x="561" y="48"/>
                </a:lnTo>
                <a:lnTo>
                  <a:pt x="561" y="55"/>
                </a:lnTo>
                <a:lnTo>
                  <a:pt x="560" y="61"/>
                </a:lnTo>
                <a:lnTo>
                  <a:pt x="559" y="64"/>
                </a:lnTo>
                <a:lnTo>
                  <a:pt x="558" y="68"/>
                </a:lnTo>
                <a:lnTo>
                  <a:pt x="554" y="75"/>
                </a:lnTo>
                <a:lnTo>
                  <a:pt x="552" y="79"/>
                </a:lnTo>
                <a:lnTo>
                  <a:pt x="550" y="83"/>
                </a:lnTo>
                <a:lnTo>
                  <a:pt x="540" y="96"/>
                </a:lnTo>
                <a:lnTo>
                  <a:pt x="534" y="106"/>
                </a:lnTo>
                <a:lnTo>
                  <a:pt x="531" y="111"/>
                </a:lnTo>
                <a:lnTo>
                  <a:pt x="529" y="115"/>
                </a:lnTo>
                <a:lnTo>
                  <a:pt x="527" y="119"/>
                </a:lnTo>
                <a:lnTo>
                  <a:pt x="527" y="123"/>
                </a:lnTo>
                <a:lnTo>
                  <a:pt x="527" y="127"/>
                </a:lnTo>
                <a:lnTo>
                  <a:pt x="527" y="129"/>
                </a:lnTo>
                <a:lnTo>
                  <a:pt x="528" y="130"/>
                </a:lnTo>
                <a:lnTo>
                  <a:pt x="530" y="132"/>
                </a:lnTo>
                <a:lnTo>
                  <a:pt x="531" y="134"/>
                </a:lnTo>
                <a:lnTo>
                  <a:pt x="535" y="137"/>
                </a:lnTo>
                <a:lnTo>
                  <a:pt x="538" y="138"/>
                </a:lnTo>
                <a:lnTo>
                  <a:pt x="541" y="140"/>
                </a:lnTo>
                <a:lnTo>
                  <a:pt x="548" y="142"/>
                </a:lnTo>
                <a:lnTo>
                  <a:pt x="822" y="142"/>
                </a:lnTo>
                <a:lnTo>
                  <a:pt x="822" y="667"/>
                </a:lnTo>
                <a:lnTo>
                  <a:pt x="142" y="667"/>
                </a:lnTo>
                <a:lnTo>
                  <a:pt x="142" y="470"/>
                </a:lnTo>
                <a:lnTo>
                  <a:pt x="138" y="460"/>
                </a:lnTo>
                <a:lnTo>
                  <a:pt x="136" y="456"/>
                </a:lnTo>
                <a:lnTo>
                  <a:pt x="134" y="454"/>
                </a:lnTo>
                <a:lnTo>
                  <a:pt x="132" y="451"/>
                </a:lnTo>
                <a:lnTo>
                  <a:pt x="129" y="450"/>
                </a:lnTo>
                <a:lnTo>
                  <a:pt x="127" y="449"/>
                </a:lnTo>
                <a:lnTo>
                  <a:pt x="124" y="449"/>
                </a:lnTo>
                <a:lnTo>
                  <a:pt x="121" y="450"/>
                </a:lnTo>
                <a:lnTo>
                  <a:pt x="118" y="451"/>
                </a:lnTo>
                <a:lnTo>
                  <a:pt x="112" y="454"/>
                </a:lnTo>
                <a:lnTo>
                  <a:pt x="106" y="458"/>
                </a:lnTo>
                <a:lnTo>
                  <a:pt x="98" y="463"/>
                </a:lnTo>
                <a:lnTo>
                  <a:pt x="83" y="473"/>
                </a:lnTo>
                <a:lnTo>
                  <a:pt x="75" y="478"/>
                </a:lnTo>
                <a:lnTo>
                  <a:pt x="72" y="480"/>
                </a:lnTo>
                <a:lnTo>
                  <a:pt x="68" y="481"/>
                </a:lnTo>
                <a:lnTo>
                  <a:pt x="59" y="484"/>
                </a:lnTo>
                <a:lnTo>
                  <a:pt x="55" y="484"/>
                </a:lnTo>
                <a:lnTo>
                  <a:pt x="51" y="484"/>
                </a:lnTo>
                <a:lnTo>
                  <a:pt x="47" y="483"/>
                </a:lnTo>
                <a:lnTo>
                  <a:pt x="42" y="482"/>
                </a:lnTo>
                <a:lnTo>
                  <a:pt x="38" y="480"/>
                </a:lnTo>
                <a:lnTo>
                  <a:pt x="34" y="478"/>
                </a:lnTo>
                <a:lnTo>
                  <a:pt x="26" y="471"/>
                </a:lnTo>
                <a:lnTo>
                  <a:pt x="22" y="467"/>
                </a:lnTo>
                <a:lnTo>
                  <a:pt x="19" y="463"/>
                </a:lnTo>
                <a:lnTo>
                  <a:pt x="12" y="455"/>
                </a:lnTo>
                <a:lnTo>
                  <a:pt x="10" y="450"/>
                </a:lnTo>
                <a:lnTo>
                  <a:pt x="8" y="446"/>
                </a:lnTo>
                <a:lnTo>
                  <a:pt x="4" y="435"/>
                </a:lnTo>
                <a:lnTo>
                  <a:pt x="3" y="429"/>
                </a:lnTo>
                <a:lnTo>
                  <a:pt x="2" y="424"/>
                </a:lnTo>
                <a:lnTo>
                  <a:pt x="1" y="414"/>
                </a:lnTo>
                <a:lnTo>
                  <a:pt x="0" y="403"/>
                </a:lnTo>
                <a:lnTo>
                  <a:pt x="1" y="392"/>
                </a:lnTo>
                <a:lnTo>
                  <a:pt x="3" y="382"/>
                </a:lnTo>
                <a:lnTo>
                  <a:pt x="6" y="371"/>
                </a:lnTo>
                <a:lnTo>
                  <a:pt x="7" y="366"/>
                </a:lnTo>
                <a:lnTo>
                  <a:pt x="9" y="361"/>
                </a:lnTo>
                <a:lnTo>
                  <a:pt x="14" y="352"/>
                </a:lnTo>
                <a:lnTo>
                  <a:pt x="18" y="348"/>
                </a:lnTo>
                <a:lnTo>
                  <a:pt x="21" y="344"/>
                </a:lnTo>
                <a:lnTo>
                  <a:pt x="27" y="337"/>
                </a:lnTo>
                <a:lnTo>
                  <a:pt x="31" y="334"/>
                </a:lnTo>
                <a:lnTo>
                  <a:pt x="35" y="332"/>
                </a:lnTo>
                <a:close/>
              </a:path>
            </a:pathLst>
          </a:custGeom>
          <a:solidFill>
            <a:srgbClr val="008195"/>
          </a:solidFill>
          <a:ln w="9525" cmpd="sng">
            <a:noFill/>
            <a:round/>
            <a:headEnd/>
            <a:tailEnd/>
          </a:ln>
          <a:effectLst/>
        </p:spPr>
        <p:txBody>
          <a:bodyPr/>
          <a:lstStyle/>
          <a:p>
            <a:endParaRPr lang="zh-CN" altLang="en-US" sz="1662">
              <a:solidFill>
                <a:srgbClr val="000000"/>
              </a:solidFill>
              <a:latin typeface="Calibri"/>
              <a:ea typeface="宋体" panose="02010600030101010101" pitchFamily="2" charset="-122"/>
            </a:endParaRPr>
          </a:p>
        </p:txBody>
      </p:sp>
      <p:sp>
        <p:nvSpPr>
          <p:cNvPr id="18" name="Freeform 28"/>
          <p:cNvSpPr>
            <a:spLocks/>
          </p:cNvSpPr>
          <p:nvPr/>
        </p:nvSpPr>
        <p:spPr bwMode="auto">
          <a:xfrm>
            <a:off x="1475422" y="4314249"/>
            <a:ext cx="1760142" cy="1589728"/>
          </a:xfrm>
          <a:custGeom>
            <a:avLst/>
            <a:gdLst>
              <a:gd name="T0" fmla="*/ 275 w 674"/>
              <a:gd name="T1" fmla="*/ 140 h 667"/>
              <a:gd name="T2" fmla="*/ 285 w 674"/>
              <a:gd name="T3" fmla="*/ 134 h 667"/>
              <a:gd name="T4" fmla="*/ 289 w 674"/>
              <a:gd name="T5" fmla="*/ 126 h 667"/>
              <a:gd name="T6" fmla="*/ 289 w 674"/>
              <a:gd name="T7" fmla="*/ 118 h 667"/>
              <a:gd name="T8" fmla="*/ 277 w 674"/>
              <a:gd name="T9" fmla="*/ 99 h 667"/>
              <a:gd name="T10" fmla="*/ 262 w 674"/>
              <a:gd name="T11" fmla="*/ 73 h 667"/>
              <a:gd name="T12" fmla="*/ 258 w 674"/>
              <a:gd name="T13" fmla="*/ 61 h 667"/>
              <a:gd name="T14" fmla="*/ 259 w 674"/>
              <a:gd name="T15" fmla="*/ 48 h 667"/>
              <a:gd name="T16" fmla="*/ 264 w 674"/>
              <a:gd name="T17" fmla="*/ 33 h 667"/>
              <a:gd name="T18" fmla="*/ 273 w 674"/>
              <a:gd name="T19" fmla="*/ 22 h 667"/>
              <a:gd name="T20" fmla="*/ 294 w 674"/>
              <a:gd name="T21" fmla="*/ 9 h 667"/>
              <a:gd name="T22" fmla="*/ 314 w 674"/>
              <a:gd name="T23" fmla="*/ 2 h 667"/>
              <a:gd name="T24" fmla="*/ 346 w 674"/>
              <a:gd name="T25" fmla="*/ 0 h 667"/>
              <a:gd name="T26" fmla="*/ 377 w 674"/>
              <a:gd name="T27" fmla="*/ 7 h 667"/>
              <a:gd name="T28" fmla="*/ 392 w 674"/>
              <a:gd name="T29" fmla="*/ 14 h 667"/>
              <a:gd name="T30" fmla="*/ 404 w 674"/>
              <a:gd name="T31" fmla="*/ 24 h 667"/>
              <a:gd name="T32" fmla="*/ 413 w 674"/>
              <a:gd name="T33" fmla="*/ 37 h 667"/>
              <a:gd name="T34" fmla="*/ 417 w 674"/>
              <a:gd name="T35" fmla="*/ 51 h 667"/>
              <a:gd name="T36" fmla="*/ 414 w 674"/>
              <a:gd name="T37" fmla="*/ 67 h 667"/>
              <a:gd name="T38" fmla="*/ 395 w 674"/>
              <a:gd name="T39" fmla="*/ 98 h 667"/>
              <a:gd name="T40" fmla="*/ 383 w 674"/>
              <a:gd name="T41" fmla="*/ 118 h 667"/>
              <a:gd name="T42" fmla="*/ 382 w 674"/>
              <a:gd name="T43" fmla="*/ 126 h 667"/>
              <a:gd name="T44" fmla="*/ 386 w 674"/>
              <a:gd name="T45" fmla="*/ 134 h 667"/>
              <a:gd name="T46" fmla="*/ 397 w 674"/>
              <a:gd name="T47" fmla="*/ 140 h 667"/>
              <a:gd name="T48" fmla="*/ 674 w 674"/>
              <a:gd name="T49" fmla="*/ 336 h 667"/>
              <a:gd name="T50" fmla="*/ 668 w 674"/>
              <a:gd name="T51" fmla="*/ 350 h 667"/>
              <a:gd name="T52" fmla="*/ 661 w 674"/>
              <a:gd name="T53" fmla="*/ 356 h 667"/>
              <a:gd name="T54" fmla="*/ 653 w 674"/>
              <a:gd name="T55" fmla="*/ 357 h 667"/>
              <a:gd name="T56" fmla="*/ 639 w 674"/>
              <a:gd name="T57" fmla="*/ 350 h 667"/>
              <a:gd name="T58" fmla="*/ 617 w 674"/>
              <a:gd name="T59" fmla="*/ 335 h 667"/>
              <a:gd name="T60" fmla="*/ 597 w 674"/>
              <a:gd name="T61" fmla="*/ 326 h 667"/>
              <a:gd name="T62" fmla="*/ 585 w 674"/>
              <a:gd name="T63" fmla="*/ 325 h 667"/>
              <a:gd name="T64" fmla="*/ 571 w 674"/>
              <a:gd name="T65" fmla="*/ 329 h 667"/>
              <a:gd name="T66" fmla="*/ 559 w 674"/>
              <a:gd name="T67" fmla="*/ 337 h 667"/>
              <a:gd name="T68" fmla="*/ 546 w 674"/>
              <a:gd name="T69" fmla="*/ 352 h 667"/>
              <a:gd name="T70" fmla="*/ 537 w 674"/>
              <a:gd name="T71" fmla="*/ 371 h 667"/>
              <a:gd name="T72" fmla="*/ 532 w 674"/>
              <a:gd name="T73" fmla="*/ 397 h 667"/>
              <a:gd name="T74" fmla="*/ 533 w 674"/>
              <a:gd name="T75" fmla="*/ 424 h 667"/>
              <a:gd name="T76" fmla="*/ 541 w 674"/>
              <a:gd name="T77" fmla="*/ 450 h 667"/>
              <a:gd name="T78" fmla="*/ 550 w 674"/>
              <a:gd name="T79" fmla="*/ 463 h 667"/>
              <a:gd name="T80" fmla="*/ 561 w 674"/>
              <a:gd name="T81" fmla="*/ 475 h 667"/>
              <a:gd name="T82" fmla="*/ 574 w 674"/>
              <a:gd name="T83" fmla="*/ 482 h 667"/>
              <a:gd name="T84" fmla="*/ 587 w 674"/>
              <a:gd name="T85" fmla="*/ 484 h 667"/>
              <a:gd name="T86" fmla="*/ 603 w 674"/>
              <a:gd name="T87" fmla="*/ 480 h 667"/>
              <a:gd name="T88" fmla="*/ 630 w 674"/>
              <a:gd name="T89" fmla="*/ 462 h 667"/>
              <a:gd name="T90" fmla="*/ 647 w 674"/>
              <a:gd name="T91" fmla="*/ 452 h 667"/>
              <a:gd name="T92" fmla="*/ 656 w 674"/>
              <a:gd name="T93" fmla="*/ 449 h 667"/>
              <a:gd name="T94" fmla="*/ 664 w 674"/>
              <a:gd name="T95" fmla="*/ 452 h 667"/>
              <a:gd name="T96" fmla="*/ 671 w 674"/>
              <a:gd name="T97" fmla="*/ 461 h 667"/>
              <a:gd name="T98" fmla="*/ 674 w 674"/>
              <a:gd name="T99" fmla="*/ 66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4" h="667">
                <a:moveTo>
                  <a:pt x="0" y="142"/>
                </a:moveTo>
                <a:lnTo>
                  <a:pt x="270" y="142"/>
                </a:lnTo>
                <a:lnTo>
                  <a:pt x="275" y="140"/>
                </a:lnTo>
                <a:lnTo>
                  <a:pt x="279" y="138"/>
                </a:lnTo>
                <a:lnTo>
                  <a:pt x="283" y="136"/>
                </a:lnTo>
                <a:lnTo>
                  <a:pt x="285" y="134"/>
                </a:lnTo>
                <a:lnTo>
                  <a:pt x="287" y="131"/>
                </a:lnTo>
                <a:lnTo>
                  <a:pt x="289" y="129"/>
                </a:lnTo>
                <a:lnTo>
                  <a:pt x="289" y="126"/>
                </a:lnTo>
                <a:lnTo>
                  <a:pt x="290" y="124"/>
                </a:lnTo>
                <a:lnTo>
                  <a:pt x="289" y="121"/>
                </a:lnTo>
                <a:lnTo>
                  <a:pt x="289" y="118"/>
                </a:lnTo>
                <a:lnTo>
                  <a:pt x="286" y="113"/>
                </a:lnTo>
                <a:lnTo>
                  <a:pt x="282" y="105"/>
                </a:lnTo>
                <a:lnTo>
                  <a:pt x="277" y="99"/>
                </a:lnTo>
                <a:lnTo>
                  <a:pt x="268" y="85"/>
                </a:lnTo>
                <a:lnTo>
                  <a:pt x="263" y="77"/>
                </a:lnTo>
                <a:lnTo>
                  <a:pt x="262" y="73"/>
                </a:lnTo>
                <a:lnTo>
                  <a:pt x="260" y="69"/>
                </a:lnTo>
                <a:lnTo>
                  <a:pt x="259" y="65"/>
                </a:lnTo>
                <a:lnTo>
                  <a:pt x="258" y="61"/>
                </a:lnTo>
                <a:lnTo>
                  <a:pt x="258" y="57"/>
                </a:lnTo>
                <a:lnTo>
                  <a:pt x="258" y="52"/>
                </a:lnTo>
                <a:lnTo>
                  <a:pt x="259" y="48"/>
                </a:lnTo>
                <a:lnTo>
                  <a:pt x="260" y="43"/>
                </a:lnTo>
                <a:lnTo>
                  <a:pt x="262" y="38"/>
                </a:lnTo>
                <a:lnTo>
                  <a:pt x="264" y="33"/>
                </a:lnTo>
                <a:lnTo>
                  <a:pt x="267" y="29"/>
                </a:lnTo>
                <a:lnTo>
                  <a:pt x="270" y="26"/>
                </a:lnTo>
                <a:lnTo>
                  <a:pt x="273" y="22"/>
                </a:lnTo>
                <a:lnTo>
                  <a:pt x="277" y="19"/>
                </a:lnTo>
                <a:lnTo>
                  <a:pt x="285" y="14"/>
                </a:lnTo>
                <a:lnTo>
                  <a:pt x="294" y="9"/>
                </a:lnTo>
                <a:lnTo>
                  <a:pt x="299" y="7"/>
                </a:lnTo>
                <a:lnTo>
                  <a:pt x="304" y="5"/>
                </a:lnTo>
                <a:lnTo>
                  <a:pt x="314" y="2"/>
                </a:lnTo>
                <a:lnTo>
                  <a:pt x="325" y="1"/>
                </a:lnTo>
                <a:lnTo>
                  <a:pt x="335" y="0"/>
                </a:lnTo>
                <a:lnTo>
                  <a:pt x="346" y="0"/>
                </a:lnTo>
                <a:lnTo>
                  <a:pt x="357" y="1"/>
                </a:lnTo>
                <a:lnTo>
                  <a:pt x="367" y="4"/>
                </a:lnTo>
                <a:lnTo>
                  <a:pt x="377" y="7"/>
                </a:lnTo>
                <a:lnTo>
                  <a:pt x="383" y="9"/>
                </a:lnTo>
                <a:lnTo>
                  <a:pt x="388" y="12"/>
                </a:lnTo>
                <a:lnTo>
                  <a:pt x="392" y="14"/>
                </a:lnTo>
                <a:lnTo>
                  <a:pt x="396" y="17"/>
                </a:lnTo>
                <a:lnTo>
                  <a:pt x="400" y="21"/>
                </a:lnTo>
                <a:lnTo>
                  <a:pt x="404" y="24"/>
                </a:lnTo>
                <a:lnTo>
                  <a:pt x="407" y="28"/>
                </a:lnTo>
                <a:lnTo>
                  <a:pt x="410" y="32"/>
                </a:lnTo>
                <a:lnTo>
                  <a:pt x="413" y="37"/>
                </a:lnTo>
                <a:lnTo>
                  <a:pt x="415" y="41"/>
                </a:lnTo>
                <a:lnTo>
                  <a:pt x="416" y="46"/>
                </a:lnTo>
                <a:lnTo>
                  <a:pt x="417" y="51"/>
                </a:lnTo>
                <a:lnTo>
                  <a:pt x="417" y="55"/>
                </a:lnTo>
                <a:lnTo>
                  <a:pt x="416" y="59"/>
                </a:lnTo>
                <a:lnTo>
                  <a:pt x="414" y="67"/>
                </a:lnTo>
                <a:lnTo>
                  <a:pt x="410" y="75"/>
                </a:lnTo>
                <a:lnTo>
                  <a:pt x="406" y="83"/>
                </a:lnTo>
                <a:lnTo>
                  <a:pt x="395" y="98"/>
                </a:lnTo>
                <a:lnTo>
                  <a:pt x="390" y="104"/>
                </a:lnTo>
                <a:lnTo>
                  <a:pt x="386" y="112"/>
                </a:lnTo>
                <a:lnTo>
                  <a:pt x="383" y="118"/>
                </a:lnTo>
                <a:lnTo>
                  <a:pt x="382" y="121"/>
                </a:lnTo>
                <a:lnTo>
                  <a:pt x="382" y="124"/>
                </a:lnTo>
                <a:lnTo>
                  <a:pt x="382" y="126"/>
                </a:lnTo>
                <a:lnTo>
                  <a:pt x="383" y="129"/>
                </a:lnTo>
                <a:lnTo>
                  <a:pt x="384" y="132"/>
                </a:lnTo>
                <a:lnTo>
                  <a:pt x="386" y="134"/>
                </a:lnTo>
                <a:lnTo>
                  <a:pt x="389" y="136"/>
                </a:lnTo>
                <a:lnTo>
                  <a:pt x="393" y="138"/>
                </a:lnTo>
                <a:lnTo>
                  <a:pt x="397" y="140"/>
                </a:lnTo>
                <a:lnTo>
                  <a:pt x="403" y="142"/>
                </a:lnTo>
                <a:lnTo>
                  <a:pt x="674" y="142"/>
                </a:lnTo>
                <a:lnTo>
                  <a:pt x="674" y="336"/>
                </a:lnTo>
                <a:lnTo>
                  <a:pt x="672" y="342"/>
                </a:lnTo>
                <a:lnTo>
                  <a:pt x="670" y="346"/>
                </a:lnTo>
                <a:lnTo>
                  <a:pt x="668" y="350"/>
                </a:lnTo>
                <a:lnTo>
                  <a:pt x="666" y="352"/>
                </a:lnTo>
                <a:lnTo>
                  <a:pt x="664" y="355"/>
                </a:lnTo>
                <a:lnTo>
                  <a:pt x="661" y="356"/>
                </a:lnTo>
                <a:lnTo>
                  <a:pt x="659" y="357"/>
                </a:lnTo>
                <a:lnTo>
                  <a:pt x="656" y="357"/>
                </a:lnTo>
                <a:lnTo>
                  <a:pt x="653" y="357"/>
                </a:lnTo>
                <a:lnTo>
                  <a:pt x="651" y="356"/>
                </a:lnTo>
                <a:lnTo>
                  <a:pt x="645" y="353"/>
                </a:lnTo>
                <a:lnTo>
                  <a:pt x="639" y="350"/>
                </a:lnTo>
                <a:lnTo>
                  <a:pt x="631" y="345"/>
                </a:lnTo>
                <a:lnTo>
                  <a:pt x="624" y="340"/>
                </a:lnTo>
                <a:lnTo>
                  <a:pt x="617" y="335"/>
                </a:lnTo>
                <a:lnTo>
                  <a:pt x="609" y="331"/>
                </a:lnTo>
                <a:lnTo>
                  <a:pt x="601" y="328"/>
                </a:lnTo>
                <a:lnTo>
                  <a:pt x="597" y="326"/>
                </a:lnTo>
                <a:lnTo>
                  <a:pt x="593" y="325"/>
                </a:lnTo>
                <a:lnTo>
                  <a:pt x="589" y="325"/>
                </a:lnTo>
                <a:lnTo>
                  <a:pt x="585" y="325"/>
                </a:lnTo>
                <a:lnTo>
                  <a:pt x="580" y="326"/>
                </a:lnTo>
                <a:lnTo>
                  <a:pt x="576" y="327"/>
                </a:lnTo>
                <a:lnTo>
                  <a:pt x="571" y="329"/>
                </a:lnTo>
                <a:lnTo>
                  <a:pt x="566" y="332"/>
                </a:lnTo>
                <a:lnTo>
                  <a:pt x="562" y="334"/>
                </a:lnTo>
                <a:lnTo>
                  <a:pt x="559" y="337"/>
                </a:lnTo>
                <a:lnTo>
                  <a:pt x="555" y="341"/>
                </a:lnTo>
                <a:lnTo>
                  <a:pt x="552" y="344"/>
                </a:lnTo>
                <a:lnTo>
                  <a:pt x="546" y="352"/>
                </a:lnTo>
                <a:lnTo>
                  <a:pt x="541" y="361"/>
                </a:lnTo>
                <a:lnTo>
                  <a:pt x="539" y="366"/>
                </a:lnTo>
                <a:lnTo>
                  <a:pt x="537" y="371"/>
                </a:lnTo>
                <a:lnTo>
                  <a:pt x="534" y="382"/>
                </a:lnTo>
                <a:lnTo>
                  <a:pt x="533" y="392"/>
                </a:lnTo>
                <a:lnTo>
                  <a:pt x="532" y="397"/>
                </a:lnTo>
                <a:lnTo>
                  <a:pt x="532" y="403"/>
                </a:lnTo>
                <a:lnTo>
                  <a:pt x="532" y="414"/>
                </a:lnTo>
                <a:lnTo>
                  <a:pt x="533" y="424"/>
                </a:lnTo>
                <a:lnTo>
                  <a:pt x="536" y="435"/>
                </a:lnTo>
                <a:lnTo>
                  <a:pt x="539" y="446"/>
                </a:lnTo>
                <a:lnTo>
                  <a:pt x="541" y="450"/>
                </a:lnTo>
                <a:lnTo>
                  <a:pt x="544" y="455"/>
                </a:lnTo>
                <a:lnTo>
                  <a:pt x="546" y="459"/>
                </a:lnTo>
                <a:lnTo>
                  <a:pt x="550" y="463"/>
                </a:lnTo>
                <a:lnTo>
                  <a:pt x="554" y="467"/>
                </a:lnTo>
                <a:lnTo>
                  <a:pt x="557" y="471"/>
                </a:lnTo>
                <a:lnTo>
                  <a:pt x="561" y="475"/>
                </a:lnTo>
                <a:lnTo>
                  <a:pt x="565" y="478"/>
                </a:lnTo>
                <a:lnTo>
                  <a:pt x="570" y="480"/>
                </a:lnTo>
                <a:lnTo>
                  <a:pt x="574" y="482"/>
                </a:lnTo>
                <a:lnTo>
                  <a:pt x="578" y="483"/>
                </a:lnTo>
                <a:lnTo>
                  <a:pt x="583" y="484"/>
                </a:lnTo>
                <a:lnTo>
                  <a:pt x="587" y="484"/>
                </a:lnTo>
                <a:lnTo>
                  <a:pt x="591" y="484"/>
                </a:lnTo>
                <a:lnTo>
                  <a:pt x="599" y="481"/>
                </a:lnTo>
                <a:lnTo>
                  <a:pt x="603" y="480"/>
                </a:lnTo>
                <a:lnTo>
                  <a:pt x="607" y="477"/>
                </a:lnTo>
                <a:lnTo>
                  <a:pt x="615" y="473"/>
                </a:lnTo>
                <a:lnTo>
                  <a:pt x="630" y="462"/>
                </a:lnTo>
                <a:lnTo>
                  <a:pt x="638" y="457"/>
                </a:lnTo>
                <a:lnTo>
                  <a:pt x="644" y="453"/>
                </a:lnTo>
                <a:lnTo>
                  <a:pt x="647" y="452"/>
                </a:lnTo>
                <a:lnTo>
                  <a:pt x="650" y="450"/>
                </a:lnTo>
                <a:lnTo>
                  <a:pt x="653" y="450"/>
                </a:lnTo>
                <a:lnTo>
                  <a:pt x="656" y="449"/>
                </a:lnTo>
                <a:lnTo>
                  <a:pt x="659" y="450"/>
                </a:lnTo>
                <a:lnTo>
                  <a:pt x="661" y="450"/>
                </a:lnTo>
                <a:lnTo>
                  <a:pt x="664" y="452"/>
                </a:lnTo>
                <a:lnTo>
                  <a:pt x="666" y="454"/>
                </a:lnTo>
                <a:lnTo>
                  <a:pt x="668" y="457"/>
                </a:lnTo>
                <a:lnTo>
                  <a:pt x="671" y="461"/>
                </a:lnTo>
                <a:lnTo>
                  <a:pt x="673" y="465"/>
                </a:lnTo>
                <a:lnTo>
                  <a:pt x="674" y="471"/>
                </a:lnTo>
                <a:lnTo>
                  <a:pt x="674" y="667"/>
                </a:lnTo>
                <a:lnTo>
                  <a:pt x="0" y="667"/>
                </a:lnTo>
                <a:lnTo>
                  <a:pt x="0" y="142"/>
                </a:lnTo>
                <a:close/>
              </a:path>
            </a:pathLst>
          </a:custGeom>
          <a:solidFill>
            <a:srgbClr val="86B81B"/>
          </a:solidFill>
          <a:ln w="9525" cmpd="sng">
            <a:noFill/>
            <a:round/>
            <a:headEnd/>
            <a:tailEnd/>
          </a:ln>
          <a:effectLst/>
        </p:spPr>
        <p:txBody>
          <a:bodyPr/>
          <a:lstStyle/>
          <a:p>
            <a:endParaRPr lang="zh-CN" altLang="en-US" sz="1662">
              <a:solidFill>
                <a:srgbClr val="000000"/>
              </a:solidFill>
              <a:latin typeface="Calibri"/>
              <a:ea typeface="宋体" panose="02010600030101010101" pitchFamily="2" charset="-122"/>
            </a:endParaRPr>
          </a:p>
        </p:txBody>
      </p:sp>
      <p:sp>
        <p:nvSpPr>
          <p:cNvPr id="19" name="Freeform 29"/>
          <p:cNvSpPr>
            <a:spLocks/>
          </p:cNvSpPr>
          <p:nvPr/>
        </p:nvSpPr>
        <p:spPr bwMode="auto">
          <a:xfrm>
            <a:off x="1476509" y="3306171"/>
            <a:ext cx="1754245" cy="1367062"/>
          </a:xfrm>
          <a:custGeom>
            <a:avLst/>
            <a:gdLst>
              <a:gd name="T0" fmla="*/ 674 w 674"/>
              <a:gd name="T1" fmla="*/ 196 h 525"/>
              <a:gd name="T2" fmla="*/ 668 w 674"/>
              <a:gd name="T3" fmla="*/ 208 h 525"/>
              <a:gd name="T4" fmla="*/ 661 w 674"/>
              <a:gd name="T5" fmla="*/ 214 h 525"/>
              <a:gd name="T6" fmla="*/ 653 w 674"/>
              <a:gd name="T7" fmla="*/ 215 h 525"/>
              <a:gd name="T8" fmla="*/ 639 w 674"/>
              <a:gd name="T9" fmla="*/ 207 h 525"/>
              <a:gd name="T10" fmla="*/ 609 w 674"/>
              <a:gd name="T11" fmla="*/ 189 h 525"/>
              <a:gd name="T12" fmla="*/ 598 w 674"/>
              <a:gd name="T13" fmla="*/ 184 h 525"/>
              <a:gd name="T14" fmla="*/ 585 w 674"/>
              <a:gd name="T15" fmla="*/ 183 h 525"/>
              <a:gd name="T16" fmla="*/ 571 w 674"/>
              <a:gd name="T17" fmla="*/ 187 h 525"/>
              <a:gd name="T18" fmla="*/ 559 w 674"/>
              <a:gd name="T19" fmla="*/ 195 h 525"/>
              <a:gd name="T20" fmla="*/ 546 w 674"/>
              <a:gd name="T21" fmla="*/ 210 h 525"/>
              <a:gd name="T22" fmla="*/ 538 w 674"/>
              <a:gd name="T23" fmla="*/ 229 h 525"/>
              <a:gd name="T24" fmla="*/ 532 w 674"/>
              <a:gd name="T25" fmla="*/ 255 h 525"/>
              <a:gd name="T26" fmla="*/ 534 w 674"/>
              <a:gd name="T27" fmla="*/ 282 h 525"/>
              <a:gd name="T28" fmla="*/ 542 w 674"/>
              <a:gd name="T29" fmla="*/ 308 h 525"/>
              <a:gd name="T30" fmla="*/ 551 w 674"/>
              <a:gd name="T31" fmla="*/ 321 h 525"/>
              <a:gd name="T32" fmla="*/ 562 w 674"/>
              <a:gd name="T33" fmla="*/ 332 h 525"/>
              <a:gd name="T34" fmla="*/ 574 w 674"/>
              <a:gd name="T35" fmla="*/ 340 h 525"/>
              <a:gd name="T36" fmla="*/ 587 w 674"/>
              <a:gd name="T37" fmla="*/ 342 h 525"/>
              <a:gd name="T38" fmla="*/ 607 w 674"/>
              <a:gd name="T39" fmla="*/ 336 h 525"/>
              <a:gd name="T40" fmla="*/ 630 w 674"/>
              <a:gd name="T41" fmla="*/ 320 h 525"/>
              <a:gd name="T42" fmla="*/ 650 w 674"/>
              <a:gd name="T43" fmla="*/ 309 h 525"/>
              <a:gd name="T44" fmla="*/ 661 w 674"/>
              <a:gd name="T45" fmla="*/ 308 h 525"/>
              <a:gd name="T46" fmla="*/ 668 w 674"/>
              <a:gd name="T47" fmla="*/ 314 h 525"/>
              <a:gd name="T48" fmla="*/ 674 w 674"/>
              <a:gd name="T49" fmla="*/ 328 h 525"/>
              <a:gd name="T50" fmla="*/ 393 w 674"/>
              <a:gd name="T51" fmla="*/ 521 h 525"/>
              <a:gd name="T52" fmla="*/ 384 w 674"/>
              <a:gd name="T53" fmla="*/ 515 h 525"/>
              <a:gd name="T54" fmla="*/ 382 w 674"/>
              <a:gd name="T55" fmla="*/ 507 h 525"/>
              <a:gd name="T56" fmla="*/ 386 w 674"/>
              <a:gd name="T57" fmla="*/ 495 h 525"/>
              <a:gd name="T58" fmla="*/ 400 w 674"/>
              <a:gd name="T59" fmla="*/ 473 h 525"/>
              <a:gd name="T60" fmla="*/ 414 w 674"/>
              <a:gd name="T61" fmla="*/ 450 h 525"/>
              <a:gd name="T62" fmla="*/ 417 w 674"/>
              <a:gd name="T63" fmla="*/ 433 h 525"/>
              <a:gd name="T64" fmla="*/ 413 w 674"/>
              <a:gd name="T65" fmla="*/ 419 h 525"/>
              <a:gd name="T66" fmla="*/ 400 w 674"/>
              <a:gd name="T67" fmla="*/ 404 h 525"/>
              <a:gd name="T68" fmla="*/ 383 w 674"/>
              <a:gd name="T69" fmla="*/ 392 h 525"/>
              <a:gd name="T70" fmla="*/ 362 w 674"/>
              <a:gd name="T71" fmla="*/ 385 h 525"/>
              <a:gd name="T72" fmla="*/ 335 w 674"/>
              <a:gd name="T73" fmla="*/ 383 h 525"/>
              <a:gd name="T74" fmla="*/ 304 w 674"/>
              <a:gd name="T75" fmla="*/ 388 h 525"/>
              <a:gd name="T76" fmla="*/ 285 w 674"/>
              <a:gd name="T77" fmla="*/ 396 h 525"/>
              <a:gd name="T78" fmla="*/ 270 w 674"/>
              <a:gd name="T79" fmla="*/ 409 h 525"/>
              <a:gd name="T80" fmla="*/ 262 w 674"/>
              <a:gd name="T81" fmla="*/ 421 h 525"/>
              <a:gd name="T82" fmla="*/ 258 w 674"/>
              <a:gd name="T83" fmla="*/ 435 h 525"/>
              <a:gd name="T84" fmla="*/ 259 w 674"/>
              <a:gd name="T85" fmla="*/ 448 h 525"/>
              <a:gd name="T86" fmla="*/ 268 w 674"/>
              <a:gd name="T87" fmla="*/ 467 h 525"/>
              <a:gd name="T88" fmla="*/ 282 w 674"/>
              <a:gd name="T89" fmla="*/ 488 h 525"/>
              <a:gd name="T90" fmla="*/ 289 w 674"/>
              <a:gd name="T91" fmla="*/ 504 h 525"/>
              <a:gd name="T92" fmla="*/ 288 w 674"/>
              <a:gd name="T93" fmla="*/ 512 h 525"/>
              <a:gd name="T94" fmla="*/ 282 w 674"/>
              <a:gd name="T95" fmla="*/ 519 h 525"/>
              <a:gd name="T96" fmla="*/ 269 w 674"/>
              <a:gd name="T97"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4" h="525">
                <a:moveTo>
                  <a:pt x="0" y="0"/>
                </a:moveTo>
                <a:lnTo>
                  <a:pt x="674" y="0"/>
                </a:lnTo>
                <a:lnTo>
                  <a:pt x="674" y="196"/>
                </a:lnTo>
                <a:lnTo>
                  <a:pt x="672" y="201"/>
                </a:lnTo>
                <a:lnTo>
                  <a:pt x="670" y="205"/>
                </a:lnTo>
                <a:lnTo>
                  <a:pt x="668" y="208"/>
                </a:lnTo>
                <a:lnTo>
                  <a:pt x="666" y="211"/>
                </a:lnTo>
                <a:lnTo>
                  <a:pt x="664" y="213"/>
                </a:lnTo>
                <a:lnTo>
                  <a:pt x="661" y="214"/>
                </a:lnTo>
                <a:lnTo>
                  <a:pt x="659" y="215"/>
                </a:lnTo>
                <a:lnTo>
                  <a:pt x="656" y="215"/>
                </a:lnTo>
                <a:lnTo>
                  <a:pt x="653" y="215"/>
                </a:lnTo>
                <a:lnTo>
                  <a:pt x="651" y="214"/>
                </a:lnTo>
                <a:lnTo>
                  <a:pt x="645" y="211"/>
                </a:lnTo>
                <a:lnTo>
                  <a:pt x="639" y="207"/>
                </a:lnTo>
                <a:lnTo>
                  <a:pt x="631" y="203"/>
                </a:lnTo>
                <a:lnTo>
                  <a:pt x="617" y="193"/>
                </a:lnTo>
                <a:lnTo>
                  <a:pt x="609" y="189"/>
                </a:lnTo>
                <a:lnTo>
                  <a:pt x="606" y="187"/>
                </a:lnTo>
                <a:lnTo>
                  <a:pt x="602" y="185"/>
                </a:lnTo>
                <a:lnTo>
                  <a:pt x="598" y="184"/>
                </a:lnTo>
                <a:lnTo>
                  <a:pt x="593" y="183"/>
                </a:lnTo>
                <a:lnTo>
                  <a:pt x="589" y="183"/>
                </a:lnTo>
                <a:lnTo>
                  <a:pt x="585" y="183"/>
                </a:lnTo>
                <a:lnTo>
                  <a:pt x="580" y="184"/>
                </a:lnTo>
                <a:lnTo>
                  <a:pt x="576" y="185"/>
                </a:lnTo>
                <a:lnTo>
                  <a:pt x="571" y="187"/>
                </a:lnTo>
                <a:lnTo>
                  <a:pt x="567" y="190"/>
                </a:lnTo>
                <a:lnTo>
                  <a:pt x="563" y="192"/>
                </a:lnTo>
                <a:lnTo>
                  <a:pt x="559" y="195"/>
                </a:lnTo>
                <a:lnTo>
                  <a:pt x="556" y="199"/>
                </a:lnTo>
                <a:lnTo>
                  <a:pt x="553" y="202"/>
                </a:lnTo>
                <a:lnTo>
                  <a:pt x="546" y="210"/>
                </a:lnTo>
                <a:lnTo>
                  <a:pt x="541" y="219"/>
                </a:lnTo>
                <a:lnTo>
                  <a:pt x="539" y="224"/>
                </a:lnTo>
                <a:lnTo>
                  <a:pt x="538" y="229"/>
                </a:lnTo>
                <a:lnTo>
                  <a:pt x="535" y="240"/>
                </a:lnTo>
                <a:lnTo>
                  <a:pt x="533" y="250"/>
                </a:lnTo>
                <a:lnTo>
                  <a:pt x="532" y="255"/>
                </a:lnTo>
                <a:lnTo>
                  <a:pt x="532" y="261"/>
                </a:lnTo>
                <a:lnTo>
                  <a:pt x="532" y="272"/>
                </a:lnTo>
                <a:lnTo>
                  <a:pt x="534" y="282"/>
                </a:lnTo>
                <a:lnTo>
                  <a:pt x="536" y="293"/>
                </a:lnTo>
                <a:lnTo>
                  <a:pt x="540" y="304"/>
                </a:lnTo>
                <a:lnTo>
                  <a:pt x="542" y="308"/>
                </a:lnTo>
                <a:lnTo>
                  <a:pt x="544" y="313"/>
                </a:lnTo>
                <a:lnTo>
                  <a:pt x="547" y="317"/>
                </a:lnTo>
                <a:lnTo>
                  <a:pt x="551" y="321"/>
                </a:lnTo>
                <a:lnTo>
                  <a:pt x="554" y="325"/>
                </a:lnTo>
                <a:lnTo>
                  <a:pt x="558" y="329"/>
                </a:lnTo>
                <a:lnTo>
                  <a:pt x="562" y="332"/>
                </a:lnTo>
                <a:lnTo>
                  <a:pt x="566" y="336"/>
                </a:lnTo>
                <a:lnTo>
                  <a:pt x="570" y="338"/>
                </a:lnTo>
                <a:lnTo>
                  <a:pt x="574" y="340"/>
                </a:lnTo>
                <a:lnTo>
                  <a:pt x="579" y="341"/>
                </a:lnTo>
                <a:lnTo>
                  <a:pt x="583" y="342"/>
                </a:lnTo>
                <a:lnTo>
                  <a:pt x="587" y="342"/>
                </a:lnTo>
                <a:lnTo>
                  <a:pt x="591" y="342"/>
                </a:lnTo>
                <a:lnTo>
                  <a:pt x="600" y="339"/>
                </a:lnTo>
                <a:lnTo>
                  <a:pt x="607" y="336"/>
                </a:lnTo>
                <a:lnTo>
                  <a:pt x="615" y="331"/>
                </a:lnTo>
                <a:lnTo>
                  <a:pt x="623" y="326"/>
                </a:lnTo>
                <a:lnTo>
                  <a:pt x="630" y="320"/>
                </a:lnTo>
                <a:lnTo>
                  <a:pt x="638" y="316"/>
                </a:lnTo>
                <a:lnTo>
                  <a:pt x="644" y="311"/>
                </a:lnTo>
                <a:lnTo>
                  <a:pt x="650" y="309"/>
                </a:lnTo>
                <a:lnTo>
                  <a:pt x="653" y="308"/>
                </a:lnTo>
                <a:lnTo>
                  <a:pt x="656" y="307"/>
                </a:lnTo>
                <a:lnTo>
                  <a:pt x="661" y="308"/>
                </a:lnTo>
                <a:lnTo>
                  <a:pt x="664" y="309"/>
                </a:lnTo>
                <a:lnTo>
                  <a:pt x="666" y="312"/>
                </a:lnTo>
                <a:lnTo>
                  <a:pt x="668" y="314"/>
                </a:lnTo>
                <a:lnTo>
                  <a:pt x="670" y="318"/>
                </a:lnTo>
                <a:lnTo>
                  <a:pt x="672" y="322"/>
                </a:lnTo>
                <a:lnTo>
                  <a:pt x="674" y="328"/>
                </a:lnTo>
                <a:lnTo>
                  <a:pt x="674" y="525"/>
                </a:lnTo>
                <a:lnTo>
                  <a:pt x="403" y="525"/>
                </a:lnTo>
                <a:lnTo>
                  <a:pt x="393" y="521"/>
                </a:lnTo>
                <a:lnTo>
                  <a:pt x="390" y="519"/>
                </a:lnTo>
                <a:lnTo>
                  <a:pt x="387" y="517"/>
                </a:lnTo>
                <a:lnTo>
                  <a:pt x="384" y="515"/>
                </a:lnTo>
                <a:lnTo>
                  <a:pt x="383" y="512"/>
                </a:lnTo>
                <a:lnTo>
                  <a:pt x="382" y="509"/>
                </a:lnTo>
                <a:lnTo>
                  <a:pt x="382" y="507"/>
                </a:lnTo>
                <a:lnTo>
                  <a:pt x="382" y="504"/>
                </a:lnTo>
                <a:lnTo>
                  <a:pt x="383" y="501"/>
                </a:lnTo>
                <a:lnTo>
                  <a:pt x="386" y="495"/>
                </a:lnTo>
                <a:lnTo>
                  <a:pt x="390" y="487"/>
                </a:lnTo>
                <a:lnTo>
                  <a:pt x="395" y="481"/>
                </a:lnTo>
                <a:lnTo>
                  <a:pt x="400" y="473"/>
                </a:lnTo>
                <a:lnTo>
                  <a:pt x="405" y="466"/>
                </a:lnTo>
                <a:lnTo>
                  <a:pt x="410" y="458"/>
                </a:lnTo>
                <a:lnTo>
                  <a:pt x="414" y="450"/>
                </a:lnTo>
                <a:lnTo>
                  <a:pt x="416" y="442"/>
                </a:lnTo>
                <a:lnTo>
                  <a:pt x="417" y="438"/>
                </a:lnTo>
                <a:lnTo>
                  <a:pt x="417" y="433"/>
                </a:lnTo>
                <a:lnTo>
                  <a:pt x="416" y="429"/>
                </a:lnTo>
                <a:lnTo>
                  <a:pt x="415" y="424"/>
                </a:lnTo>
                <a:lnTo>
                  <a:pt x="413" y="419"/>
                </a:lnTo>
                <a:lnTo>
                  <a:pt x="410" y="415"/>
                </a:lnTo>
                <a:lnTo>
                  <a:pt x="404" y="407"/>
                </a:lnTo>
                <a:lnTo>
                  <a:pt x="400" y="404"/>
                </a:lnTo>
                <a:lnTo>
                  <a:pt x="396" y="400"/>
                </a:lnTo>
                <a:lnTo>
                  <a:pt x="388" y="395"/>
                </a:lnTo>
                <a:lnTo>
                  <a:pt x="383" y="392"/>
                </a:lnTo>
                <a:lnTo>
                  <a:pt x="377" y="390"/>
                </a:lnTo>
                <a:lnTo>
                  <a:pt x="367" y="387"/>
                </a:lnTo>
                <a:lnTo>
                  <a:pt x="362" y="385"/>
                </a:lnTo>
                <a:lnTo>
                  <a:pt x="357" y="384"/>
                </a:lnTo>
                <a:lnTo>
                  <a:pt x="346" y="383"/>
                </a:lnTo>
                <a:lnTo>
                  <a:pt x="335" y="383"/>
                </a:lnTo>
                <a:lnTo>
                  <a:pt x="325" y="383"/>
                </a:lnTo>
                <a:lnTo>
                  <a:pt x="314" y="385"/>
                </a:lnTo>
                <a:lnTo>
                  <a:pt x="304" y="388"/>
                </a:lnTo>
                <a:lnTo>
                  <a:pt x="299" y="390"/>
                </a:lnTo>
                <a:lnTo>
                  <a:pt x="294" y="392"/>
                </a:lnTo>
                <a:lnTo>
                  <a:pt x="285" y="396"/>
                </a:lnTo>
                <a:lnTo>
                  <a:pt x="281" y="399"/>
                </a:lnTo>
                <a:lnTo>
                  <a:pt x="277" y="402"/>
                </a:lnTo>
                <a:lnTo>
                  <a:pt x="270" y="409"/>
                </a:lnTo>
                <a:lnTo>
                  <a:pt x="267" y="412"/>
                </a:lnTo>
                <a:lnTo>
                  <a:pt x="264" y="416"/>
                </a:lnTo>
                <a:lnTo>
                  <a:pt x="262" y="421"/>
                </a:lnTo>
                <a:lnTo>
                  <a:pt x="260" y="425"/>
                </a:lnTo>
                <a:lnTo>
                  <a:pt x="259" y="431"/>
                </a:lnTo>
                <a:lnTo>
                  <a:pt x="258" y="435"/>
                </a:lnTo>
                <a:lnTo>
                  <a:pt x="258" y="440"/>
                </a:lnTo>
                <a:lnTo>
                  <a:pt x="258" y="444"/>
                </a:lnTo>
                <a:lnTo>
                  <a:pt x="259" y="448"/>
                </a:lnTo>
                <a:lnTo>
                  <a:pt x="260" y="452"/>
                </a:lnTo>
                <a:lnTo>
                  <a:pt x="263" y="460"/>
                </a:lnTo>
                <a:lnTo>
                  <a:pt x="268" y="467"/>
                </a:lnTo>
                <a:lnTo>
                  <a:pt x="273" y="475"/>
                </a:lnTo>
                <a:lnTo>
                  <a:pt x="277" y="482"/>
                </a:lnTo>
                <a:lnTo>
                  <a:pt x="282" y="488"/>
                </a:lnTo>
                <a:lnTo>
                  <a:pt x="286" y="495"/>
                </a:lnTo>
                <a:lnTo>
                  <a:pt x="288" y="501"/>
                </a:lnTo>
                <a:lnTo>
                  <a:pt x="289" y="504"/>
                </a:lnTo>
                <a:lnTo>
                  <a:pt x="289" y="507"/>
                </a:lnTo>
                <a:lnTo>
                  <a:pt x="289" y="509"/>
                </a:lnTo>
                <a:lnTo>
                  <a:pt x="288" y="512"/>
                </a:lnTo>
                <a:lnTo>
                  <a:pt x="287" y="514"/>
                </a:lnTo>
                <a:lnTo>
                  <a:pt x="285" y="517"/>
                </a:lnTo>
                <a:lnTo>
                  <a:pt x="282" y="519"/>
                </a:lnTo>
                <a:lnTo>
                  <a:pt x="279" y="521"/>
                </a:lnTo>
                <a:lnTo>
                  <a:pt x="274" y="523"/>
                </a:lnTo>
                <a:lnTo>
                  <a:pt x="269" y="525"/>
                </a:lnTo>
                <a:lnTo>
                  <a:pt x="0" y="525"/>
                </a:lnTo>
                <a:lnTo>
                  <a:pt x="0" y="0"/>
                </a:lnTo>
                <a:close/>
              </a:path>
            </a:pathLst>
          </a:custGeom>
          <a:solidFill>
            <a:srgbClr val="21B8C5"/>
          </a:solidFill>
          <a:ln w="9525" cmpd="sng">
            <a:noFill/>
            <a:round/>
            <a:headEnd/>
            <a:tailEnd/>
          </a:ln>
          <a:effectLst/>
        </p:spPr>
        <p:txBody>
          <a:bodyPr/>
          <a:lstStyle/>
          <a:p>
            <a:endParaRPr lang="zh-CN" altLang="en-US" sz="1662">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Freeform 30"/>
          <p:cNvSpPr>
            <a:spLocks/>
          </p:cNvSpPr>
          <p:nvPr/>
        </p:nvSpPr>
        <p:spPr bwMode="auto">
          <a:xfrm>
            <a:off x="2869705" y="3306175"/>
            <a:ext cx="2103137" cy="1367061"/>
          </a:xfrm>
          <a:custGeom>
            <a:avLst/>
            <a:gdLst>
              <a:gd name="T0" fmla="*/ 542 w 822"/>
              <a:gd name="T1" fmla="*/ 522 h 525"/>
              <a:gd name="T2" fmla="*/ 530 w 822"/>
              <a:gd name="T3" fmla="*/ 515 h 525"/>
              <a:gd name="T4" fmla="*/ 527 w 822"/>
              <a:gd name="T5" fmla="*/ 506 h 525"/>
              <a:gd name="T6" fmla="*/ 534 w 822"/>
              <a:gd name="T7" fmla="*/ 489 h 525"/>
              <a:gd name="T8" fmla="*/ 555 w 822"/>
              <a:gd name="T9" fmla="*/ 458 h 525"/>
              <a:gd name="T10" fmla="*/ 561 w 822"/>
              <a:gd name="T11" fmla="*/ 442 h 525"/>
              <a:gd name="T12" fmla="*/ 560 w 822"/>
              <a:gd name="T13" fmla="*/ 425 h 525"/>
              <a:gd name="T14" fmla="*/ 556 w 822"/>
              <a:gd name="T15" fmla="*/ 416 h 525"/>
              <a:gd name="T16" fmla="*/ 548 w 822"/>
              <a:gd name="T17" fmla="*/ 405 h 525"/>
              <a:gd name="T18" fmla="*/ 531 w 822"/>
              <a:gd name="T19" fmla="*/ 393 h 525"/>
              <a:gd name="T20" fmla="*/ 515 w 822"/>
              <a:gd name="T21" fmla="*/ 387 h 525"/>
              <a:gd name="T22" fmla="*/ 492 w 822"/>
              <a:gd name="T23" fmla="*/ 383 h 525"/>
              <a:gd name="T24" fmla="*/ 457 w 822"/>
              <a:gd name="T25" fmla="*/ 385 h 525"/>
              <a:gd name="T26" fmla="*/ 434 w 822"/>
              <a:gd name="T27" fmla="*/ 393 h 525"/>
              <a:gd name="T28" fmla="*/ 420 w 822"/>
              <a:gd name="T29" fmla="*/ 403 h 525"/>
              <a:gd name="T30" fmla="*/ 409 w 822"/>
              <a:gd name="T31" fmla="*/ 416 h 525"/>
              <a:gd name="T32" fmla="*/ 403 w 822"/>
              <a:gd name="T33" fmla="*/ 431 h 525"/>
              <a:gd name="T34" fmla="*/ 403 w 822"/>
              <a:gd name="T35" fmla="*/ 444 h 525"/>
              <a:gd name="T36" fmla="*/ 408 w 822"/>
              <a:gd name="T37" fmla="*/ 460 h 525"/>
              <a:gd name="T38" fmla="*/ 422 w 822"/>
              <a:gd name="T39" fmla="*/ 482 h 525"/>
              <a:gd name="T40" fmla="*/ 433 w 822"/>
              <a:gd name="T41" fmla="*/ 501 h 525"/>
              <a:gd name="T42" fmla="*/ 434 w 822"/>
              <a:gd name="T43" fmla="*/ 509 h 525"/>
              <a:gd name="T44" fmla="*/ 430 w 822"/>
              <a:gd name="T45" fmla="*/ 517 h 525"/>
              <a:gd name="T46" fmla="*/ 419 w 822"/>
              <a:gd name="T47" fmla="*/ 523 h 525"/>
              <a:gd name="T48" fmla="*/ 142 w 822"/>
              <a:gd name="T49" fmla="*/ 327 h 525"/>
              <a:gd name="T50" fmla="*/ 132 w 822"/>
              <a:gd name="T51" fmla="*/ 309 h 525"/>
              <a:gd name="T52" fmla="*/ 124 w 822"/>
              <a:gd name="T53" fmla="*/ 307 h 525"/>
              <a:gd name="T54" fmla="*/ 112 w 822"/>
              <a:gd name="T55" fmla="*/ 312 h 525"/>
              <a:gd name="T56" fmla="*/ 83 w 822"/>
              <a:gd name="T57" fmla="*/ 331 h 525"/>
              <a:gd name="T58" fmla="*/ 72 w 822"/>
              <a:gd name="T59" fmla="*/ 338 h 525"/>
              <a:gd name="T60" fmla="*/ 55 w 822"/>
              <a:gd name="T61" fmla="*/ 342 h 525"/>
              <a:gd name="T62" fmla="*/ 43 w 822"/>
              <a:gd name="T63" fmla="*/ 340 h 525"/>
              <a:gd name="T64" fmla="*/ 26 w 822"/>
              <a:gd name="T65" fmla="*/ 329 h 525"/>
              <a:gd name="T66" fmla="*/ 12 w 822"/>
              <a:gd name="T67" fmla="*/ 313 h 525"/>
              <a:gd name="T68" fmla="*/ 4 w 822"/>
              <a:gd name="T69" fmla="*/ 293 h 525"/>
              <a:gd name="T70" fmla="*/ 1 w 822"/>
              <a:gd name="T71" fmla="*/ 272 h 525"/>
              <a:gd name="T72" fmla="*/ 3 w 822"/>
              <a:gd name="T73" fmla="*/ 240 h 525"/>
              <a:gd name="T74" fmla="*/ 10 w 822"/>
              <a:gd name="T75" fmla="*/ 219 h 525"/>
              <a:gd name="T76" fmla="*/ 21 w 822"/>
              <a:gd name="T77" fmla="*/ 202 h 525"/>
              <a:gd name="T78" fmla="*/ 35 w 822"/>
              <a:gd name="T79" fmla="*/ 190 h 525"/>
              <a:gd name="T80" fmla="*/ 49 w 822"/>
              <a:gd name="T81" fmla="*/ 184 h 525"/>
              <a:gd name="T82" fmla="*/ 61 w 822"/>
              <a:gd name="T83" fmla="*/ 183 h 525"/>
              <a:gd name="T84" fmla="*/ 78 w 822"/>
              <a:gd name="T85" fmla="*/ 189 h 525"/>
              <a:gd name="T86" fmla="*/ 99 w 822"/>
              <a:gd name="T87" fmla="*/ 203 h 525"/>
              <a:gd name="T88" fmla="*/ 119 w 822"/>
              <a:gd name="T89" fmla="*/ 214 h 525"/>
              <a:gd name="T90" fmla="*/ 127 w 822"/>
              <a:gd name="T91" fmla="*/ 215 h 525"/>
              <a:gd name="T92" fmla="*/ 134 w 822"/>
              <a:gd name="T93" fmla="*/ 211 h 525"/>
              <a:gd name="T94" fmla="*/ 142 w 822"/>
              <a:gd name="T95" fmla="*/ 196 h 525"/>
              <a:gd name="T96" fmla="*/ 822 w 822"/>
              <a:gd name="T97"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2" h="525">
                <a:moveTo>
                  <a:pt x="822" y="525"/>
                </a:moveTo>
                <a:lnTo>
                  <a:pt x="549" y="525"/>
                </a:lnTo>
                <a:lnTo>
                  <a:pt x="542" y="522"/>
                </a:lnTo>
                <a:lnTo>
                  <a:pt x="536" y="520"/>
                </a:lnTo>
                <a:lnTo>
                  <a:pt x="532" y="516"/>
                </a:lnTo>
                <a:lnTo>
                  <a:pt x="530" y="515"/>
                </a:lnTo>
                <a:lnTo>
                  <a:pt x="529" y="513"/>
                </a:lnTo>
                <a:lnTo>
                  <a:pt x="528" y="510"/>
                </a:lnTo>
                <a:lnTo>
                  <a:pt x="527" y="506"/>
                </a:lnTo>
                <a:lnTo>
                  <a:pt x="528" y="502"/>
                </a:lnTo>
                <a:lnTo>
                  <a:pt x="529" y="498"/>
                </a:lnTo>
                <a:lnTo>
                  <a:pt x="534" y="489"/>
                </a:lnTo>
                <a:lnTo>
                  <a:pt x="540" y="479"/>
                </a:lnTo>
                <a:lnTo>
                  <a:pt x="550" y="466"/>
                </a:lnTo>
                <a:lnTo>
                  <a:pt x="555" y="458"/>
                </a:lnTo>
                <a:lnTo>
                  <a:pt x="558" y="451"/>
                </a:lnTo>
                <a:lnTo>
                  <a:pt x="560" y="445"/>
                </a:lnTo>
                <a:lnTo>
                  <a:pt x="561" y="442"/>
                </a:lnTo>
                <a:lnTo>
                  <a:pt x="561" y="438"/>
                </a:lnTo>
                <a:lnTo>
                  <a:pt x="561" y="432"/>
                </a:lnTo>
                <a:lnTo>
                  <a:pt x="560" y="425"/>
                </a:lnTo>
                <a:lnTo>
                  <a:pt x="559" y="422"/>
                </a:lnTo>
                <a:lnTo>
                  <a:pt x="558" y="420"/>
                </a:lnTo>
                <a:lnTo>
                  <a:pt x="556" y="416"/>
                </a:lnTo>
                <a:lnTo>
                  <a:pt x="554" y="412"/>
                </a:lnTo>
                <a:lnTo>
                  <a:pt x="551" y="408"/>
                </a:lnTo>
                <a:lnTo>
                  <a:pt x="548" y="405"/>
                </a:lnTo>
                <a:lnTo>
                  <a:pt x="544" y="402"/>
                </a:lnTo>
                <a:lnTo>
                  <a:pt x="536" y="396"/>
                </a:lnTo>
                <a:lnTo>
                  <a:pt x="531" y="393"/>
                </a:lnTo>
                <a:lnTo>
                  <a:pt x="527" y="391"/>
                </a:lnTo>
                <a:lnTo>
                  <a:pt x="520" y="389"/>
                </a:lnTo>
                <a:lnTo>
                  <a:pt x="515" y="387"/>
                </a:lnTo>
                <a:lnTo>
                  <a:pt x="504" y="384"/>
                </a:lnTo>
                <a:lnTo>
                  <a:pt x="498" y="383"/>
                </a:lnTo>
                <a:lnTo>
                  <a:pt x="492" y="383"/>
                </a:lnTo>
                <a:lnTo>
                  <a:pt x="480" y="382"/>
                </a:lnTo>
                <a:lnTo>
                  <a:pt x="468" y="383"/>
                </a:lnTo>
                <a:lnTo>
                  <a:pt x="457" y="385"/>
                </a:lnTo>
                <a:lnTo>
                  <a:pt x="445" y="388"/>
                </a:lnTo>
                <a:lnTo>
                  <a:pt x="439" y="391"/>
                </a:lnTo>
                <a:lnTo>
                  <a:pt x="434" y="393"/>
                </a:lnTo>
                <a:lnTo>
                  <a:pt x="429" y="396"/>
                </a:lnTo>
                <a:lnTo>
                  <a:pt x="424" y="399"/>
                </a:lnTo>
                <a:lnTo>
                  <a:pt x="420" y="403"/>
                </a:lnTo>
                <a:lnTo>
                  <a:pt x="416" y="407"/>
                </a:lnTo>
                <a:lnTo>
                  <a:pt x="412" y="411"/>
                </a:lnTo>
                <a:lnTo>
                  <a:pt x="409" y="416"/>
                </a:lnTo>
                <a:lnTo>
                  <a:pt x="406" y="420"/>
                </a:lnTo>
                <a:lnTo>
                  <a:pt x="404" y="425"/>
                </a:lnTo>
                <a:lnTo>
                  <a:pt x="403" y="431"/>
                </a:lnTo>
                <a:lnTo>
                  <a:pt x="402" y="435"/>
                </a:lnTo>
                <a:lnTo>
                  <a:pt x="402" y="439"/>
                </a:lnTo>
                <a:lnTo>
                  <a:pt x="403" y="444"/>
                </a:lnTo>
                <a:lnTo>
                  <a:pt x="404" y="448"/>
                </a:lnTo>
                <a:lnTo>
                  <a:pt x="405" y="452"/>
                </a:lnTo>
                <a:lnTo>
                  <a:pt x="408" y="460"/>
                </a:lnTo>
                <a:lnTo>
                  <a:pt x="412" y="468"/>
                </a:lnTo>
                <a:lnTo>
                  <a:pt x="417" y="475"/>
                </a:lnTo>
                <a:lnTo>
                  <a:pt x="422" y="482"/>
                </a:lnTo>
                <a:lnTo>
                  <a:pt x="427" y="488"/>
                </a:lnTo>
                <a:lnTo>
                  <a:pt x="431" y="495"/>
                </a:lnTo>
                <a:lnTo>
                  <a:pt x="433" y="501"/>
                </a:lnTo>
                <a:lnTo>
                  <a:pt x="434" y="504"/>
                </a:lnTo>
                <a:lnTo>
                  <a:pt x="434" y="507"/>
                </a:lnTo>
                <a:lnTo>
                  <a:pt x="434" y="509"/>
                </a:lnTo>
                <a:lnTo>
                  <a:pt x="433" y="512"/>
                </a:lnTo>
                <a:lnTo>
                  <a:pt x="432" y="514"/>
                </a:lnTo>
                <a:lnTo>
                  <a:pt x="430" y="517"/>
                </a:lnTo>
                <a:lnTo>
                  <a:pt x="427" y="519"/>
                </a:lnTo>
                <a:lnTo>
                  <a:pt x="423" y="521"/>
                </a:lnTo>
                <a:lnTo>
                  <a:pt x="419" y="523"/>
                </a:lnTo>
                <a:lnTo>
                  <a:pt x="413" y="525"/>
                </a:lnTo>
                <a:lnTo>
                  <a:pt x="142" y="525"/>
                </a:lnTo>
                <a:lnTo>
                  <a:pt x="142" y="327"/>
                </a:lnTo>
                <a:lnTo>
                  <a:pt x="138" y="317"/>
                </a:lnTo>
                <a:lnTo>
                  <a:pt x="134" y="311"/>
                </a:lnTo>
                <a:lnTo>
                  <a:pt x="132" y="309"/>
                </a:lnTo>
                <a:lnTo>
                  <a:pt x="129" y="308"/>
                </a:lnTo>
                <a:lnTo>
                  <a:pt x="127" y="307"/>
                </a:lnTo>
                <a:lnTo>
                  <a:pt x="124" y="307"/>
                </a:lnTo>
                <a:lnTo>
                  <a:pt x="121" y="308"/>
                </a:lnTo>
                <a:lnTo>
                  <a:pt x="118" y="309"/>
                </a:lnTo>
                <a:lnTo>
                  <a:pt x="112" y="312"/>
                </a:lnTo>
                <a:lnTo>
                  <a:pt x="106" y="316"/>
                </a:lnTo>
                <a:lnTo>
                  <a:pt x="98" y="321"/>
                </a:lnTo>
                <a:lnTo>
                  <a:pt x="83" y="331"/>
                </a:lnTo>
                <a:lnTo>
                  <a:pt x="79" y="333"/>
                </a:lnTo>
                <a:lnTo>
                  <a:pt x="76" y="336"/>
                </a:lnTo>
                <a:lnTo>
                  <a:pt x="72" y="338"/>
                </a:lnTo>
                <a:lnTo>
                  <a:pt x="68" y="339"/>
                </a:lnTo>
                <a:lnTo>
                  <a:pt x="59" y="342"/>
                </a:lnTo>
                <a:lnTo>
                  <a:pt x="55" y="342"/>
                </a:lnTo>
                <a:lnTo>
                  <a:pt x="51" y="342"/>
                </a:lnTo>
                <a:lnTo>
                  <a:pt x="47" y="341"/>
                </a:lnTo>
                <a:lnTo>
                  <a:pt x="43" y="340"/>
                </a:lnTo>
                <a:lnTo>
                  <a:pt x="38" y="338"/>
                </a:lnTo>
                <a:lnTo>
                  <a:pt x="34" y="336"/>
                </a:lnTo>
                <a:lnTo>
                  <a:pt x="26" y="329"/>
                </a:lnTo>
                <a:lnTo>
                  <a:pt x="22" y="325"/>
                </a:lnTo>
                <a:lnTo>
                  <a:pt x="19" y="321"/>
                </a:lnTo>
                <a:lnTo>
                  <a:pt x="12" y="313"/>
                </a:lnTo>
                <a:lnTo>
                  <a:pt x="10" y="308"/>
                </a:lnTo>
                <a:lnTo>
                  <a:pt x="8" y="304"/>
                </a:lnTo>
                <a:lnTo>
                  <a:pt x="4" y="293"/>
                </a:lnTo>
                <a:lnTo>
                  <a:pt x="3" y="287"/>
                </a:lnTo>
                <a:lnTo>
                  <a:pt x="2" y="282"/>
                </a:lnTo>
                <a:lnTo>
                  <a:pt x="1" y="272"/>
                </a:lnTo>
                <a:lnTo>
                  <a:pt x="0" y="261"/>
                </a:lnTo>
                <a:lnTo>
                  <a:pt x="1" y="250"/>
                </a:lnTo>
                <a:lnTo>
                  <a:pt x="3" y="240"/>
                </a:lnTo>
                <a:lnTo>
                  <a:pt x="6" y="229"/>
                </a:lnTo>
                <a:lnTo>
                  <a:pt x="8" y="224"/>
                </a:lnTo>
                <a:lnTo>
                  <a:pt x="10" y="219"/>
                </a:lnTo>
                <a:lnTo>
                  <a:pt x="14" y="210"/>
                </a:lnTo>
                <a:lnTo>
                  <a:pt x="18" y="206"/>
                </a:lnTo>
                <a:lnTo>
                  <a:pt x="21" y="202"/>
                </a:lnTo>
                <a:lnTo>
                  <a:pt x="27" y="195"/>
                </a:lnTo>
                <a:lnTo>
                  <a:pt x="31" y="192"/>
                </a:lnTo>
                <a:lnTo>
                  <a:pt x="35" y="190"/>
                </a:lnTo>
                <a:lnTo>
                  <a:pt x="40" y="187"/>
                </a:lnTo>
                <a:lnTo>
                  <a:pt x="44" y="185"/>
                </a:lnTo>
                <a:lnTo>
                  <a:pt x="49" y="184"/>
                </a:lnTo>
                <a:lnTo>
                  <a:pt x="53" y="183"/>
                </a:lnTo>
                <a:lnTo>
                  <a:pt x="57" y="183"/>
                </a:lnTo>
                <a:lnTo>
                  <a:pt x="61" y="183"/>
                </a:lnTo>
                <a:lnTo>
                  <a:pt x="66" y="184"/>
                </a:lnTo>
                <a:lnTo>
                  <a:pt x="70" y="185"/>
                </a:lnTo>
                <a:lnTo>
                  <a:pt x="78" y="189"/>
                </a:lnTo>
                <a:lnTo>
                  <a:pt x="85" y="193"/>
                </a:lnTo>
                <a:lnTo>
                  <a:pt x="92" y="198"/>
                </a:lnTo>
                <a:lnTo>
                  <a:pt x="99" y="203"/>
                </a:lnTo>
                <a:lnTo>
                  <a:pt x="107" y="207"/>
                </a:lnTo>
                <a:lnTo>
                  <a:pt x="113" y="211"/>
                </a:lnTo>
                <a:lnTo>
                  <a:pt x="119" y="214"/>
                </a:lnTo>
                <a:lnTo>
                  <a:pt x="121" y="215"/>
                </a:lnTo>
                <a:lnTo>
                  <a:pt x="124" y="215"/>
                </a:lnTo>
                <a:lnTo>
                  <a:pt x="127" y="215"/>
                </a:lnTo>
                <a:lnTo>
                  <a:pt x="129" y="214"/>
                </a:lnTo>
                <a:lnTo>
                  <a:pt x="132" y="213"/>
                </a:lnTo>
                <a:lnTo>
                  <a:pt x="134" y="211"/>
                </a:lnTo>
                <a:lnTo>
                  <a:pt x="138" y="205"/>
                </a:lnTo>
                <a:lnTo>
                  <a:pt x="140" y="201"/>
                </a:lnTo>
                <a:lnTo>
                  <a:pt x="142" y="196"/>
                </a:lnTo>
                <a:lnTo>
                  <a:pt x="142" y="0"/>
                </a:lnTo>
                <a:lnTo>
                  <a:pt x="822" y="0"/>
                </a:lnTo>
                <a:lnTo>
                  <a:pt x="822" y="525"/>
                </a:lnTo>
                <a:close/>
              </a:path>
            </a:pathLst>
          </a:custGeom>
          <a:solidFill>
            <a:srgbClr val="E48E00"/>
          </a:solidFill>
          <a:ln w="9525" cmpd="sng">
            <a:noFill/>
            <a:round/>
            <a:headEnd/>
            <a:tailEnd/>
          </a:ln>
          <a:effectLst/>
        </p:spPr>
        <p:txBody>
          <a:bodyPr/>
          <a:lstStyle/>
          <a:p>
            <a:endParaRPr lang="zh-CN" altLang="en-US" sz="1662">
              <a:solidFill>
                <a:srgbClr val="000000"/>
              </a:solidFill>
              <a:latin typeface="Calibri"/>
              <a:ea typeface="宋体" panose="02010600030101010101" pitchFamily="2" charset="-122"/>
            </a:endParaRPr>
          </a:p>
        </p:txBody>
      </p:sp>
      <p:sp>
        <p:nvSpPr>
          <p:cNvPr id="21" name="TextBox 8"/>
          <p:cNvSpPr txBox="1"/>
          <p:nvPr/>
        </p:nvSpPr>
        <p:spPr>
          <a:xfrm>
            <a:off x="1613936" y="3804112"/>
            <a:ext cx="1430787" cy="546945"/>
          </a:xfrm>
          <a:prstGeom prst="rect">
            <a:avLst/>
          </a:prstGeom>
          <a:noFill/>
        </p:spPr>
        <p:txBody>
          <a:bodyPr wrap="square" rtlCol="0">
            <a:spAutoFit/>
          </a:bodyPr>
          <a:lstStyle/>
          <a:p>
            <a:r>
              <a:rPr lang="zh-CN" altLang="en-US" sz="1477" b="1" dirty="0" smtClean="0">
                <a:solidFill>
                  <a:srgbClr val="FFFFFF"/>
                </a:solidFill>
                <a:latin typeface="微软雅黑" panose="020B0503020204020204" pitchFamily="34" charset="-122"/>
                <a:ea typeface="微软雅黑" panose="020B0503020204020204" pitchFamily="34" charset="-122"/>
              </a:rPr>
              <a:t>一般税收问题的概念适用</a:t>
            </a:r>
            <a:endParaRPr lang="zh-CN" altLang="en-US" sz="1477" b="1" dirty="0">
              <a:solidFill>
                <a:srgbClr val="FFFFFF"/>
              </a:solidFill>
              <a:latin typeface="微软雅黑" panose="020B0503020204020204" pitchFamily="34" charset="-122"/>
              <a:ea typeface="微软雅黑" panose="020B0503020204020204" pitchFamily="34" charset="-122"/>
            </a:endParaRPr>
          </a:p>
        </p:txBody>
      </p:sp>
      <p:sp>
        <p:nvSpPr>
          <p:cNvPr id="22" name="TextBox 9"/>
          <p:cNvSpPr txBox="1"/>
          <p:nvPr/>
        </p:nvSpPr>
        <p:spPr>
          <a:xfrm>
            <a:off x="3368181" y="3602576"/>
            <a:ext cx="1581578" cy="774251"/>
          </a:xfrm>
          <a:prstGeom prst="rect">
            <a:avLst/>
          </a:prstGeom>
          <a:noFill/>
        </p:spPr>
        <p:txBody>
          <a:bodyPr wrap="square" rtlCol="0">
            <a:spAutoFit/>
          </a:bodyPr>
          <a:lstStyle/>
          <a:p>
            <a:r>
              <a:rPr lang="zh-CN" altLang="en-US" sz="1477" b="1" dirty="0" smtClean="0">
                <a:solidFill>
                  <a:srgbClr val="FFFFFF"/>
                </a:solidFill>
                <a:latin typeface="微软雅黑" panose="020B0503020204020204" pitchFamily="34" charset="-122"/>
                <a:ea typeface="微软雅黑" panose="020B0503020204020204" pitchFamily="34" charset="-122"/>
                <a:cs typeface="Arial" panose="020B0604020202020204" pitchFamily="34" charset="0"/>
              </a:rPr>
              <a:t>一般税收问题下的房地产行业特殊处理</a:t>
            </a:r>
            <a:endParaRPr lang="zh-CN" altLang="en-US" sz="1477" b="1"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TextBox 10"/>
          <p:cNvSpPr txBox="1"/>
          <p:nvPr/>
        </p:nvSpPr>
        <p:spPr>
          <a:xfrm>
            <a:off x="1605975" y="5105111"/>
            <a:ext cx="1581578" cy="546945"/>
          </a:xfrm>
          <a:prstGeom prst="rect">
            <a:avLst/>
          </a:prstGeom>
          <a:noFill/>
        </p:spPr>
        <p:txBody>
          <a:bodyPr wrap="square" rtlCol="0">
            <a:spAutoFit/>
          </a:bodyPr>
          <a:lstStyle/>
          <a:p>
            <a:r>
              <a:rPr lang="zh-CN" altLang="en-US" sz="1477" b="1" dirty="0" smtClean="0">
                <a:solidFill>
                  <a:srgbClr val="FFFFFF"/>
                </a:solidFill>
                <a:latin typeface="微软雅黑" panose="020B0503020204020204" pitchFamily="34" charset="-122"/>
                <a:ea typeface="微软雅黑" panose="020B0503020204020204" pitchFamily="34" charset="-122"/>
                <a:cs typeface="Arial" panose="020B0604020202020204" pitchFamily="34" charset="0"/>
              </a:rPr>
              <a:t>房地产行业的特殊税务问题</a:t>
            </a:r>
            <a:endParaRPr lang="zh-CN" altLang="en-US" sz="1477" b="1"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TextBox 11"/>
          <p:cNvSpPr txBox="1"/>
          <p:nvPr/>
        </p:nvSpPr>
        <p:spPr>
          <a:xfrm>
            <a:off x="3318533" y="5105191"/>
            <a:ext cx="1581578" cy="319639"/>
          </a:xfrm>
          <a:prstGeom prst="rect">
            <a:avLst/>
          </a:prstGeom>
          <a:noFill/>
        </p:spPr>
        <p:txBody>
          <a:bodyPr wrap="square" rtlCol="0">
            <a:spAutoFit/>
          </a:bodyPr>
          <a:lstStyle/>
          <a:p>
            <a:r>
              <a:rPr lang="zh-CN" altLang="en-US" sz="1477" b="1" dirty="0" smtClean="0">
                <a:solidFill>
                  <a:srgbClr val="FFFFFF"/>
                </a:solidFill>
                <a:latin typeface="微软雅黑" panose="020B0503020204020204" pitchFamily="34" charset="-122"/>
                <a:ea typeface="微软雅黑" panose="020B0503020204020204" pitchFamily="34" charset="-122"/>
                <a:cs typeface="Arial" panose="020B0604020202020204" pitchFamily="34" charset="0"/>
              </a:rPr>
              <a:t>未来和变化</a:t>
            </a:r>
            <a:endParaRPr lang="zh-CN" altLang="en-US" sz="1477" b="1"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TextBox 1"/>
          <p:cNvSpPr txBox="1"/>
          <p:nvPr/>
        </p:nvSpPr>
        <p:spPr>
          <a:xfrm>
            <a:off x="438127" y="1227059"/>
            <a:ext cx="8530067" cy="1583767"/>
          </a:xfrm>
          <a:prstGeom prst="rect">
            <a:avLst/>
          </a:prstGeom>
          <a:noFill/>
        </p:spPr>
        <p:txBody>
          <a:bodyPr wrap="square" rtlCol="0">
            <a:spAutoFit/>
          </a:bodyPr>
          <a:lstStyle/>
          <a:p>
            <a:pPr lvl="0">
              <a:lnSpc>
                <a:spcPct val="150000"/>
              </a:lnSpc>
              <a:buClr>
                <a:srgbClr val="00AEEE"/>
              </a:buClr>
            </a:pPr>
            <a:r>
              <a:rPr lang="zh-CN" altLang="en-US" sz="1292" dirty="0" smtClean="0">
                <a:solidFill>
                  <a:srgbClr val="58595B"/>
                </a:solidFill>
                <a:latin typeface="微软雅黑" panose="020B0503020204020204" pitchFamily="34" charset="-122"/>
                <a:ea typeface="微软雅黑" panose="020B0503020204020204" pitchFamily="34" charset="-122"/>
              </a:rPr>
              <a:t>研究房地产行业的税收问题首先需要从一般行业的税制开始讨论，然后才会进入到行业特有的税务问题中，在行业特有的税务问题有可以分为传统税务领域和房地产税务领域，后者例如土地增值税、契税。在不同的情况下考量并不相同。在前者，一个延伸的行业知识和体系费用重要，例如车位的税收处理问题也比如建筑行业（绿化）发票问题的影响；在后者包括房地产项目划分、成本分摊和土地成本确认等都是问题。未来，房地产行业的税制在长期内保持一个问题的状态是中国目前社会状态中的一个大概率事件，直到土增税在新形势下让位于房地产税。</a:t>
            </a:r>
            <a:endParaRPr lang="en-US" altLang="zh-CN" sz="1292" dirty="0">
              <a:solidFill>
                <a:srgbClr val="58595B"/>
              </a:solidFill>
              <a:latin typeface="微软雅黑" panose="020B0503020204020204" pitchFamily="34" charset="-122"/>
              <a:ea typeface="微软雅黑" panose="020B0503020204020204" pitchFamily="34" charset="-122"/>
            </a:endParaRPr>
          </a:p>
        </p:txBody>
      </p:sp>
      <p:sp>
        <p:nvSpPr>
          <p:cNvPr id="28" name="Title 12"/>
          <p:cNvSpPr txBox="1">
            <a:spLocks/>
          </p:cNvSpPr>
          <p:nvPr/>
        </p:nvSpPr>
        <p:spPr>
          <a:xfrm>
            <a:off x="516083" y="447666"/>
            <a:ext cx="8374154" cy="644677"/>
          </a:xfrm>
          <a:prstGeom prst="rect">
            <a:avLst/>
          </a:prstGeom>
        </p:spPr>
        <p:txBody>
          <a:bodyPr/>
          <a:lstStyle>
            <a:lvl1pPr marL="0" indent="0" algn="l" defTabSz="180000" rtl="0" eaLnBrk="1" latinLnBrk="0" hangingPunct="1">
              <a:lnSpc>
                <a:spcPts val="4800"/>
              </a:lnSpc>
              <a:spcBef>
                <a:spcPct val="0"/>
              </a:spcBef>
              <a:spcAft>
                <a:spcPts val="0"/>
              </a:spcAft>
              <a:buNone/>
              <a:defRPr lang="en-AU" sz="4800" b="1" kern="1200" cap="none" spc="-150" baseline="0" dirty="0">
                <a:solidFill>
                  <a:schemeClr val="tx2"/>
                </a:solidFill>
                <a:latin typeface="Arial"/>
                <a:ea typeface="+mj-ea"/>
                <a:cs typeface="+mj-cs"/>
              </a:defRPr>
            </a:lvl1pPr>
          </a:lstStyle>
          <a:p>
            <a:r>
              <a:rPr lang="zh-CN" altLang="en-US" sz="3508" dirty="0" smtClean="0">
                <a:latin typeface="微软雅黑" panose="020B0503020204020204" pitchFamily="34" charset="-122"/>
                <a:ea typeface="微软雅黑" panose="020B0503020204020204" pitchFamily="34" charset="-122"/>
              </a:rPr>
              <a:t>房地产行业税收问题的特点和思维框架</a:t>
            </a:r>
            <a:endParaRPr lang="zh-CN" altLang="en-US" sz="3508"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08536606"/>
      </p:ext>
    </p:extLst>
  </p:cSld>
  <p:clrMapOvr>
    <a:masterClrMapping/>
  </p:clrMapOvr>
  <p:transition spd="slow">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pPr>
              <a:defRPr/>
            </a:pPr>
            <a:fld id="{A6D46F62-DC20-4FFA-9414-1EED3897780E}" type="slidenum">
              <a:rPr lang="en-AU" smtClean="0"/>
              <a:pPr>
                <a:defRPr/>
              </a:pPr>
              <a:t>76</a:t>
            </a:fld>
            <a:endParaRPr lang="en-AU" dirty="0"/>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1329" y="4673233"/>
            <a:ext cx="2071022" cy="1279698"/>
          </a:xfrm>
          <a:prstGeom prst="rect">
            <a:avLst/>
          </a:prstGeom>
          <a:ln>
            <a:noFill/>
          </a:ln>
          <a:effectLst>
            <a:softEdge rad="112500"/>
          </a:effectLst>
        </p:spPr>
      </p:pic>
      <p:sp>
        <p:nvSpPr>
          <p:cNvPr id="17" name="Freeform 27"/>
          <p:cNvSpPr>
            <a:spLocks/>
          </p:cNvSpPr>
          <p:nvPr/>
        </p:nvSpPr>
        <p:spPr bwMode="auto">
          <a:xfrm>
            <a:off x="2869706" y="4306246"/>
            <a:ext cx="2103137" cy="1597731"/>
          </a:xfrm>
          <a:custGeom>
            <a:avLst/>
            <a:gdLst>
              <a:gd name="T0" fmla="*/ 44 w 822"/>
              <a:gd name="T1" fmla="*/ 327 h 667"/>
              <a:gd name="T2" fmla="*/ 57 w 822"/>
              <a:gd name="T3" fmla="*/ 325 h 667"/>
              <a:gd name="T4" fmla="*/ 70 w 822"/>
              <a:gd name="T5" fmla="*/ 327 h 667"/>
              <a:gd name="T6" fmla="*/ 92 w 822"/>
              <a:gd name="T7" fmla="*/ 340 h 667"/>
              <a:gd name="T8" fmla="*/ 113 w 822"/>
              <a:gd name="T9" fmla="*/ 353 h 667"/>
              <a:gd name="T10" fmla="*/ 124 w 822"/>
              <a:gd name="T11" fmla="*/ 357 h 667"/>
              <a:gd name="T12" fmla="*/ 134 w 822"/>
              <a:gd name="T13" fmla="*/ 353 h 667"/>
              <a:gd name="T14" fmla="*/ 140 w 822"/>
              <a:gd name="T15" fmla="*/ 343 h 667"/>
              <a:gd name="T16" fmla="*/ 414 w 822"/>
              <a:gd name="T17" fmla="*/ 142 h 667"/>
              <a:gd name="T18" fmla="*/ 430 w 822"/>
              <a:gd name="T19" fmla="*/ 134 h 667"/>
              <a:gd name="T20" fmla="*/ 435 w 822"/>
              <a:gd name="T21" fmla="*/ 123 h 667"/>
              <a:gd name="T22" fmla="*/ 429 w 822"/>
              <a:gd name="T23" fmla="*/ 108 h 667"/>
              <a:gd name="T24" fmla="*/ 413 w 822"/>
              <a:gd name="T25" fmla="*/ 84 h 667"/>
              <a:gd name="T26" fmla="*/ 405 w 822"/>
              <a:gd name="T27" fmla="*/ 67 h 667"/>
              <a:gd name="T28" fmla="*/ 403 w 822"/>
              <a:gd name="T29" fmla="*/ 52 h 667"/>
              <a:gd name="T30" fmla="*/ 408 w 822"/>
              <a:gd name="T31" fmla="*/ 34 h 667"/>
              <a:gd name="T32" fmla="*/ 419 w 822"/>
              <a:gd name="T33" fmla="*/ 21 h 667"/>
              <a:gd name="T34" fmla="*/ 435 w 822"/>
              <a:gd name="T35" fmla="*/ 10 h 667"/>
              <a:gd name="T36" fmla="*/ 456 w 822"/>
              <a:gd name="T37" fmla="*/ 3 h 667"/>
              <a:gd name="T38" fmla="*/ 477 w 822"/>
              <a:gd name="T39" fmla="*/ 0 h 667"/>
              <a:gd name="T40" fmla="*/ 499 w 822"/>
              <a:gd name="T41" fmla="*/ 1 h 667"/>
              <a:gd name="T42" fmla="*/ 520 w 822"/>
              <a:gd name="T43" fmla="*/ 6 h 667"/>
              <a:gd name="T44" fmla="*/ 534 w 822"/>
              <a:gd name="T45" fmla="*/ 13 h 667"/>
              <a:gd name="T46" fmla="*/ 548 w 822"/>
              <a:gd name="T47" fmla="*/ 24 h 667"/>
              <a:gd name="T48" fmla="*/ 558 w 822"/>
              <a:gd name="T49" fmla="*/ 37 h 667"/>
              <a:gd name="T50" fmla="*/ 561 w 822"/>
              <a:gd name="T51" fmla="*/ 55 h 667"/>
              <a:gd name="T52" fmla="*/ 558 w 822"/>
              <a:gd name="T53" fmla="*/ 68 h 667"/>
              <a:gd name="T54" fmla="*/ 550 w 822"/>
              <a:gd name="T55" fmla="*/ 83 h 667"/>
              <a:gd name="T56" fmla="*/ 531 w 822"/>
              <a:gd name="T57" fmla="*/ 111 h 667"/>
              <a:gd name="T58" fmla="*/ 527 w 822"/>
              <a:gd name="T59" fmla="*/ 123 h 667"/>
              <a:gd name="T60" fmla="*/ 528 w 822"/>
              <a:gd name="T61" fmla="*/ 130 h 667"/>
              <a:gd name="T62" fmla="*/ 535 w 822"/>
              <a:gd name="T63" fmla="*/ 137 h 667"/>
              <a:gd name="T64" fmla="*/ 548 w 822"/>
              <a:gd name="T65" fmla="*/ 142 h 667"/>
              <a:gd name="T66" fmla="*/ 142 w 822"/>
              <a:gd name="T67" fmla="*/ 667 h 667"/>
              <a:gd name="T68" fmla="*/ 136 w 822"/>
              <a:gd name="T69" fmla="*/ 456 h 667"/>
              <a:gd name="T70" fmla="*/ 129 w 822"/>
              <a:gd name="T71" fmla="*/ 450 h 667"/>
              <a:gd name="T72" fmla="*/ 121 w 822"/>
              <a:gd name="T73" fmla="*/ 450 h 667"/>
              <a:gd name="T74" fmla="*/ 106 w 822"/>
              <a:gd name="T75" fmla="*/ 458 h 667"/>
              <a:gd name="T76" fmla="*/ 75 w 822"/>
              <a:gd name="T77" fmla="*/ 478 h 667"/>
              <a:gd name="T78" fmla="*/ 59 w 822"/>
              <a:gd name="T79" fmla="*/ 484 h 667"/>
              <a:gd name="T80" fmla="*/ 47 w 822"/>
              <a:gd name="T81" fmla="*/ 483 h 667"/>
              <a:gd name="T82" fmla="*/ 34 w 822"/>
              <a:gd name="T83" fmla="*/ 478 h 667"/>
              <a:gd name="T84" fmla="*/ 19 w 822"/>
              <a:gd name="T85" fmla="*/ 463 h 667"/>
              <a:gd name="T86" fmla="*/ 8 w 822"/>
              <a:gd name="T87" fmla="*/ 446 h 667"/>
              <a:gd name="T88" fmla="*/ 2 w 822"/>
              <a:gd name="T89" fmla="*/ 424 h 667"/>
              <a:gd name="T90" fmla="*/ 1 w 822"/>
              <a:gd name="T91" fmla="*/ 392 h 667"/>
              <a:gd name="T92" fmla="*/ 7 w 822"/>
              <a:gd name="T93" fmla="*/ 366 h 667"/>
              <a:gd name="T94" fmla="*/ 18 w 822"/>
              <a:gd name="T95" fmla="*/ 348 h 667"/>
              <a:gd name="T96" fmla="*/ 31 w 822"/>
              <a:gd name="T97" fmla="*/ 3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2" h="667">
                <a:moveTo>
                  <a:pt x="35" y="332"/>
                </a:moveTo>
                <a:lnTo>
                  <a:pt x="39" y="329"/>
                </a:lnTo>
                <a:lnTo>
                  <a:pt x="44" y="327"/>
                </a:lnTo>
                <a:lnTo>
                  <a:pt x="48" y="326"/>
                </a:lnTo>
                <a:lnTo>
                  <a:pt x="53" y="325"/>
                </a:lnTo>
                <a:lnTo>
                  <a:pt x="57" y="325"/>
                </a:lnTo>
                <a:lnTo>
                  <a:pt x="61" y="325"/>
                </a:lnTo>
                <a:lnTo>
                  <a:pt x="66" y="326"/>
                </a:lnTo>
                <a:lnTo>
                  <a:pt x="70" y="327"/>
                </a:lnTo>
                <a:lnTo>
                  <a:pt x="77" y="331"/>
                </a:lnTo>
                <a:lnTo>
                  <a:pt x="85" y="335"/>
                </a:lnTo>
                <a:lnTo>
                  <a:pt x="92" y="340"/>
                </a:lnTo>
                <a:lnTo>
                  <a:pt x="99" y="345"/>
                </a:lnTo>
                <a:lnTo>
                  <a:pt x="107" y="349"/>
                </a:lnTo>
                <a:lnTo>
                  <a:pt x="113" y="353"/>
                </a:lnTo>
                <a:lnTo>
                  <a:pt x="119" y="356"/>
                </a:lnTo>
                <a:lnTo>
                  <a:pt x="121" y="357"/>
                </a:lnTo>
                <a:lnTo>
                  <a:pt x="124" y="357"/>
                </a:lnTo>
                <a:lnTo>
                  <a:pt x="129" y="356"/>
                </a:lnTo>
                <a:lnTo>
                  <a:pt x="132" y="355"/>
                </a:lnTo>
                <a:lnTo>
                  <a:pt x="134" y="353"/>
                </a:lnTo>
                <a:lnTo>
                  <a:pt x="136" y="350"/>
                </a:lnTo>
                <a:lnTo>
                  <a:pt x="138" y="347"/>
                </a:lnTo>
                <a:lnTo>
                  <a:pt x="140" y="343"/>
                </a:lnTo>
                <a:lnTo>
                  <a:pt x="142" y="338"/>
                </a:lnTo>
                <a:lnTo>
                  <a:pt x="142" y="142"/>
                </a:lnTo>
                <a:lnTo>
                  <a:pt x="414" y="142"/>
                </a:lnTo>
                <a:lnTo>
                  <a:pt x="421" y="139"/>
                </a:lnTo>
                <a:lnTo>
                  <a:pt x="426" y="137"/>
                </a:lnTo>
                <a:lnTo>
                  <a:pt x="430" y="134"/>
                </a:lnTo>
                <a:lnTo>
                  <a:pt x="432" y="130"/>
                </a:lnTo>
                <a:lnTo>
                  <a:pt x="434" y="127"/>
                </a:lnTo>
                <a:lnTo>
                  <a:pt x="435" y="123"/>
                </a:lnTo>
                <a:lnTo>
                  <a:pt x="434" y="120"/>
                </a:lnTo>
                <a:lnTo>
                  <a:pt x="433" y="116"/>
                </a:lnTo>
                <a:lnTo>
                  <a:pt x="429" y="108"/>
                </a:lnTo>
                <a:lnTo>
                  <a:pt x="424" y="100"/>
                </a:lnTo>
                <a:lnTo>
                  <a:pt x="418" y="92"/>
                </a:lnTo>
                <a:lnTo>
                  <a:pt x="413" y="84"/>
                </a:lnTo>
                <a:lnTo>
                  <a:pt x="409" y="77"/>
                </a:lnTo>
                <a:lnTo>
                  <a:pt x="406" y="71"/>
                </a:lnTo>
                <a:lnTo>
                  <a:pt x="405" y="67"/>
                </a:lnTo>
                <a:lnTo>
                  <a:pt x="404" y="64"/>
                </a:lnTo>
                <a:lnTo>
                  <a:pt x="403" y="58"/>
                </a:lnTo>
                <a:lnTo>
                  <a:pt x="403" y="52"/>
                </a:lnTo>
                <a:lnTo>
                  <a:pt x="404" y="46"/>
                </a:lnTo>
                <a:lnTo>
                  <a:pt x="406" y="39"/>
                </a:lnTo>
                <a:lnTo>
                  <a:pt x="408" y="34"/>
                </a:lnTo>
                <a:lnTo>
                  <a:pt x="411" y="29"/>
                </a:lnTo>
                <a:lnTo>
                  <a:pt x="415" y="25"/>
                </a:lnTo>
                <a:lnTo>
                  <a:pt x="419" y="21"/>
                </a:lnTo>
                <a:lnTo>
                  <a:pt x="424" y="17"/>
                </a:lnTo>
                <a:lnTo>
                  <a:pt x="430" y="13"/>
                </a:lnTo>
                <a:lnTo>
                  <a:pt x="435" y="10"/>
                </a:lnTo>
                <a:lnTo>
                  <a:pt x="443" y="7"/>
                </a:lnTo>
                <a:lnTo>
                  <a:pt x="449" y="5"/>
                </a:lnTo>
                <a:lnTo>
                  <a:pt x="456" y="3"/>
                </a:lnTo>
                <a:lnTo>
                  <a:pt x="463" y="1"/>
                </a:lnTo>
                <a:lnTo>
                  <a:pt x="470" y="0"/>
                </a:lnTo>
                <a:lnTo>
                  <a:pt x="477" y="0"/>
                </a:lnTo>
                <a:lnTo>
                  <a:pt x="485" y="0"/>
                </a:lnTo>
                <a:lnTo>
                  <a:pt x="492" y="0"/>
                </a:lnTo>
                <a:lnTo>
                  <a:pt x="499" y="1"/>
                </a:lnTo>
                <a:lnTo>
                  <a:pt x="506" y="2"/>
                </a:lnTo>
                <a:lnTo>
                  <a:pt x="513" y="4"/>
                </a:lnTo>
                <a:lnTo>
                  <a:pt x="520" y="6"/>
                </a:lnTo>
                <a:lnTo>
                  <a:pt x="525" y="8"/>
                </a:lnTo>
                <a:lnTo>
                  <a:pt x="528" y="9"/>
                </a:lnTo>
                <a:lnTo>
                  <a:pt x="534" y="13"/>
                </a:lnTo>
                <a:lnTo>
                  <a:pt x="540" y="17"/>
                </a:lnTo>
                <a:lnTo>
                  <a:pt x="545" y="21"/>
                </a:lnTo>
                <a:lnTo>
                  <a:pt x="548" y="24"/>
                </a:lnTo>
                <a:lnTo>
                  <a:pt x="550" y="26"/>
                </a:lnTo>
                <a:lnTo>
                  <a:pt x="555" y="32"/>
                </a:lnTo>
                <a:lnTo>
                  <a:pt x="558" y="37"/>
                </a:lnTo>
                <a:lnTo>
                  <a:pt x="560" y="42"/>
                </a:lnTo>
                <a:lnTo>
                  <a:pt x="561" y="48"/>
                </a:lnTo>
                <a:lnTo>
                  <a:pt x="561" y="55"/>
                </a:lnTo>
                <a:lnTo>
                  <a:pt x="560" y="61"/>
                </a:lnTo>
                <a:lnTo>
                  <a:pt x="559" y="64"/>
                </a:lnTo>
                <a:lnTo>
                  <a:pt x="558" y="68"/>
                </a:lnTo>
                <a:lnTo>
                  <a:pt x="554" y="75"/>
                </a:lnTo>
                <a:lnTo>
                  <a:pt x="552" y="79"/>
                </a:lnTo>
                <a:lnTo>
                  <a:pt x="550" y="83"/>
                </a:lnTo>
                <a:lnTo>
                  <a:pt x="540" y="96"/>
                </a:lnTo>
                <a:lnTo>
                  <a:pt x="534" y="106"/>
                </a:lnTo>
                <a:lnTo>
                  <a:pt x="531" y="111"/>
                </a:lnTo>
                <a:lnTo>
                  <a:pt x="529" y="115"/>
                </a:lnTo>
                <a:lnTo>
                  <a:pt x="527" y="119"/>
                </a:lnTo>
                <a:lnTo>
                  <a:pt x="527" y="123"/>
                </a:lnTo>
                <a:lnTo>
                  <a:pt x="527" y="127"/>
                </a:lnTo>
                <a:lnTo>
                  <a:pt x="527" y="129"/>
                </a:lnTo>
                <a:lnTo>
                  <a:pt x="528" y="130"/>
                </a:lnTo>
                <a:lnTo>
                  <a:pt x="530" y="132"/>
                </a:lnTo>
                <a:lnTo>
                  <a:pt x="531" y="134"/>
                </a:lnTo>
                <a:lnTo>
                  <a:pt x="535" y="137"/>
                </a:lnTo>
                <a:lnTo>
                  <a:pt x="538" y="138"/>
                </a:lnTo>
                <a:lnTo>
                  <a:pt x="541" y="140"/>
                </a:lnTo>
                <a:lnTo>
                  <a:pt x="548" y="142"/>
                </a:lnTo>
                <a:lnTo>
                  <a:pt x="822" y="142"/>
                </a:lnTo>
                <a:lnTo>
                  <a:pt x="822" y="667"/>
                </a:lnTo>
                <a:lnTo>
                  <a:pt x="142" y="667"/>
                </a:lnTo>
                <a:lnTo>
                  <a:pt x="142" y="470"/>
                </a:lnTo>
                <a:lnTo>
                  <a:pt x="138" y="460"/>
                </a:lnTo>
                <a:lnTo>
                  <a:pt x="136" y="456"/>
                </a:lnTo>
                <a:lnTo>
                  <a:pt x="134" y="454"/>
                </a:lnTo>
                <a:lnTo>
                  <a:pt x="132" y="451"/>
                </a:lnTo>
                <a:lnTo>
                  <a:pt x="129" y="450"/>
                </a:lnTo>
                <a:lnTo>
                  <a:pt x="127" y="449"/>
                </a:lnTo>
                <a:lnTo>
                  <a:pt x="124" y="449"/>
                </a:lnTo>
                <a:lnTo>
                  <a:pt x="121" y="450"/>
                </a:lnTo>
                <a:lnTo>
                  <a:pt x="118" y="451"/>
                </a:lnTo>
                <a:lnTo>
                  <a:pt x="112" y="454"/>
                </a:lnTo>
                <a:lnTo>
                  <a:pt x="106" y="458"/>
                </a:lnTo>
                <a:lnTo>
                  <a:pt x="98" y="463"/>
                </a:lnTo>
                <a:lnTo>
                  <a:pt x="83" y="473"/>
                </a:lnTo>
                <a:lnTo>
                  <a:pt x="75" y="478"/>
                </a:lnTo>
                <a:lnTo>
                  <a:pt x="72" y="480"/>
                </a:lnTo>
                <a:lnTo>
                  <a:pt x="68" y="481"/>
                </a:lnTo>
                <a:lnTo>
                  <a:pt x="59" y="484"/>
                </a:lnTo>
                <a:lnTo>
                  <a:pt x="55" y="484"/>
                </a:lnTo>
                <a:lnTo>
                  <a:pt x="51" y="484"/>
                </a:lnTo>
                <a:lnTo>
                  <a:pt x="47" y="483"/>
                </a:lnTo>
                <a:lnTo>
                  <a:pt x="42" y="482"/>
                </a:lnTo>
                <a:lnTo>
                  <a:pt x="38" y="480"/>
                </a:lnTo>
                <a:lnTo>
                  <a:pt x="34" y="478"/>
                </a:lnTo>
                <a:lnTo>
                  <a:pt x="26" y="471"/>
                </a:lnTo>
                <a:lnTo>
                  <a:pt x="22" y="467"/>
                </a:lnTo>
                <a:lnTo>
                  <a:pt x="19" y="463"/>
                </a:lnTo>
                <a:lnTo>
                  <a:pt x="12" y="455"/>
                </a:lnTo>
                <a:lnTo>
                  <a:pt x="10" y="450"/>
                </a:lnTo>
                <a:lnTo>
                  <a:pt x="8" y="446"/>
                </a:lnTo>
                <a:lnTo>
                  <a:pt x="4" y="435"/>
                </a:lnTo>
                <a:lnTo>
                  <a:pt x="3" y="429"/>
                </a:lnTo>
                <a:lnTo>
                  <a:pt x="2" y="424"/>
                </a:lnTo>
                <a:lnTo>
                  <a:pt x="1" y="414"/>
                </a:lnTo>
                <a:lnTo>
                  <a:pt x="0" y="403"/>
                </a:lnTo>
                <a:lnTo>
                  <a:pt x="1" y="392"/>
                </a:lnTo>
                <a:lnTo>
                  <a:pt x="3" y="382"/>
                </a:lnTo>
                <a:lnTo>
                  <a:pt x="6" y="371"/>
                </a:lnTo>
                <a:lnTo>
                  <a:pt x="7" y="366"/>
                </a:lnTo>
                <a:lnTo>
                  <a:pt x="9" y="361"/>
                </a:lnTo>
                <a:lnTo>
                  <a:pt x="14" y="352"/>
                </a:lnTo>
                <a:lnTo>
                  <a:pt x="18" y="348"/>
                </a:lnTo>
                <a:lnTo>
                  <a:pt x="21" y="344"/>
                </a:lnTo>
                <a:lnTo>
                  <a:pt x="27" y="337"/>
                </a:lnTo>
                <a:lnTo>
                  <a:pt x="31" y="334"/>
                </a:lnTo>
                <a:lnTo>
                  <a:pt x="35" y="332"/>
                </a:lnTo>
                <a:close/>
              </a:path>
            </a:pathLst>
          </a:custGeom>
          <a:solidFill>
            <a:srgbClr val="008195"/>
          </a:solidFill>
          <a:ln w="9525" cmpd="sng">
            <a:noFill/>
            <a:round/>
            <a:headEnd/>
            <a:tailEnd/>
          </a:ln>
          <a:effectLst/>
        </p:spPr>
        <p:txBody>
          <a:bodyPr/>
          <a:lstStyle/>
          <a:p>
            <a:endParaRPr lang="zh-CN" altLang="en-US" sz="1662">
              <a:solidFill>
                <a:srgbClr val="000000"/>
              </a:solidFill>
              <a:latin typeface="Calibri"/>
              <a:ea typeface="宋体" panose="02010600030101010101" pitchFamily="2" charset="-122"/>
            </a:endParaRPr>
          </a:p>
        </p:txBody>
      </p:sp>
      <p:sp>
        <p:nvSpPr>
          <p:cNvPr id="18" name="Freeform 28"/>
          <p:cNvSpPr>
            <a:spLocks/>
          </p:cNvSpPr>
          <p:nvPr/>
        </p:nvSpPr>
        <p:spPr bwMode="auto">
          <a:xfrm>
            <a:off x="1475422" y="4314249"/>
            <a:ext cx="1760142" cy="1589728"/>
          </a:xfrm>
          <a:custGeom>
            <a:avLst/>
            <a:gdLst>
              <a:gd name="T0" fmla="*/ 275 w 674"/>
              <a:gd name="T1" fmla="*/ 140 h 667"/>
              <a:gd name="T2" fmla="*/ 285 w 674"/>
              <a:gd name="T3" fmla="*/ 134 h 667"/>
              <a:gd name="T4" fmla="*/ 289 w 674"/>
              <a:gd name="T5" fmla="*/ 126 h 667"/>
              <a:gd name="T6" fmla="*/ 289 w 674"/>
              <a:gd name="T7" fmla="*/ 118 h 667"/>
              <a:gd name="T8" fmla="*/ 277 w 674"/>
              <a:gd name="T9" fmla="*/ 99 h 667"/>
              <a:gd name="T10" fmla="*/ 262 w 674"/>
              <a:gd name="T11" fmla="*/ 73 h 667"/>
              <a:gd name="T12" fmla="*/ 258 w 674"/>
              <a:gd name="T13" fmla="*/ 61 h 667"/>
              <a:gd name="T14" fmla="*/ 259 w 674"/>
              <a:gd name="T15" fmla="*/ 48 h 667"/>
              <a:gd name="T16" fmla="*/ 264 w 674"/>
              <a:gd name="T17" fmla="*/ 33 h 667"/>
              <a:gd name="T18" fmla="*/ 273 w 674"/>
              <a:gd name="T19" fmla="*/ 22 h 667"/>
              <a:gd name="T20" fmla="*/ 294 w 674"/>
              <a:gd name="T21" fmla="*/ 9 h 667"/>
              <a:gd name="T22" fmla="*/ 314 w 674"/>
              <a:gd name="T23" fmla="*/ 2 h 667"/>
              <a:gd name="T24" fmla="*/ 346 w 674"/>
              <a:gd name="T25" fmla="*/ 0 h 667"/>
              <a:gd name="T26" fmla="*/ 377 w 674"/>
              <a:gd name="T27" fmla="*/ 7 h 667"/>
              <a:gd name="T28" fmla="*/ 392 w 674"/>
              <a:gd name="T29" fmla="*/ 14 h 667"/>
              <a:gd name="T30" fmla="*/ 404 w 674"/>
              <a:gd name="T31" fmla="*/ 24 h 667"/>
              <a:gd name="T32" fmla="*/ 413 w 674"/>
              <a:gd name="T33" fmla="*/ 37 h 667"/>
              <a:gd name="T34" fmla="*/ 417 w 674"/>
              <a:gd name="T35" fmla="*/ 51 h 667"/>
              <a:gd name="T36" fmla="*/ 414 w 674"/>
              <a:gd name="T37" fmla="*/ 67 h 667"/>
              <a:gd name="T38" fmla="*/ 395 w 674"/>
              <a:gd name="T39" fmla="*/ 98 h 667"/>
              <a:gd name="T40" fmla="*/ 383 w 674"/>
              <a:gd name="T41" fmla="*/ 118 h 667"/>
              <a:gd name="T42" fmla="*/ 382 w 674"/>
              <a:gd name="T43" fmla="*/ 126 h 667"/>
              <a:gd name="T44" fmla="*/ 386 w 674"/>
              <a:gd name="T45" fmla="*/ 134 h 667"/>
              <a:gd name="T46" fmla="*/ 397 w 674"/>
              <a:gd name="T47" fmla="*/ 140 h 667"/>
              <a:gd name="T48" fmla="*/ 674 w 674"/>
              <a:gd name="T49" fmla="*/ 336 h 667"/>
              <a:gd name="T50" fmla="*/ 668 w 674"/>
              <a:gd name="T51" fmla="*/ 350 h 667"/>
              <a:gd name="T52" fmla="*/ 661 w 674"/>
              <a:gd name="T53" fmla="*/ 356 h 667"/>
              <a:gd name="T54" fmla="*/ 653 w 674"/>
              <a:gd name="T55" fmla="*/ 357 h 667"/>
              <a:gd name="T56" fmla="*/ 639 w 674"/>
              <a:gd name="T57" fmla="*/ 350 h 667"/>
              <a:gd name="T58" fmla="*/ 617 w 674"/>
              <a:gd name="T59" fmla="*/ 335 h 667"/>
              <a:gd name="T60" fmla="*/ 597 w 674"/>
              <a:gd name="T61" fmla="*/ 326 h 667"/>
              <a:gd name="T62" fmla="*/ 585 w 674"/>
              <a:gd name="T63" fmla="*/ 325 h 667"/>
              <a:gd name="T64" fmla="*/ 571 w 674"/>
              <a:gd name="T65" fmla="*/ 329 h 667"/>
              <a:gd name="T66" fmla="*/ 559 w 674"/>
              <a:gd name="T67" fmla="*/ 337 h 667"/>
              <a:gd name="T68" fmla="*/ 546 w 674"/>
              <a:gd name="T69" fmla="*/ 352 h 667"/>
              <a:gd name="T70" fmla="*/ 537 w 674"/>
              <a:gd name="T71" fmla="*/ 371 h 667"/>
              <a:gd name="T72" fmla="*/ 532 w 674"/>
              <a:gd name="T73" fmla="*/ 397 h 667"/>
              <a:gd name="T74" fmla="*/ 533 w 674"/>
              <a:gd name="T75" fmla="*/ 424 h 667"/>
              <a:gd name="T76" fmla="*/ 541 w 674"/>
              <a:gd name="T77" fmla="*/ 450 h 667"/>
              <a:gd name="T78" fmla="*/ 550 w 674"/>
              <a:gd name="T79" fmla="*/ 463 h 667"/>
              <a:gd name="T80" fmla="*/ 561 w 674"/>
              <a:gd name="T81" fmla="*/ 475 h 667"/>
              <a:gd name="T82" fmla="*/ 574 w 674"/>
              <a:gd name="T83" fmla="*/ 482 h 667"/>
              <a:gd name="T84" fmla="*/ 587 w 674"/>
              <a:gd name="T85" fmla="*/ 484 h 667"/>
              <a:gd name="T86" fmla="*/ 603 w 674"/>
              <a:gd name="T87" fmla="*/ 480 h 667"/>
              <a:gd name="T88" fmla="*/ 630 w 674"/>
              <a:gd name="T89" fmla="*/ 462 h 667"/>
              <a:gd name="T90" fmla="*/ 647 w 674"/>
              <a:gd name="T91" fmla="*/ 452 h 667"/>
              <a:gd name="T92" fmla="*/ 656 w 674"/>
              <a:gd name="T93" fmla="*/ 449 h 667"/>
              <a:gd name="T94" fmla="*/ 664 w 674"/>
              <a:gd name="T95" fmla="*/ 452 h 667"/>
              <a:gd name="T96" fmla="*/ 671 w 674"/>
              <a:gd name="T97" fmla="*/ 461 h 667"/>
              <a:gd name="T98" fmla="*/ 674 w 674"/>
              <a:gd name="T99" fmla="*/ 66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4" h="667">
                <a:moveTo>
                  <a:pt x="0" y="142"/>
                </a:moveTo>
                <a:lnTo>
                  <a:pt x="270" y="142"/>
                </a:lnTo>
                <a:lnTo>
                  <a:pt x="275" y="140"/>
                </a:lnTo>
                <a:lnTo>
                  <a:pt x="279" y="138"/>
                </a:lnTo>
                <a:lnTo>
                  <a:pt x="283" y="136"/>
                </a:lnTo>
                <a:lnTo>
                  <a:pt x="285" y="134"/>
                </a:lnTo>
                <a:lnTo>
                  <a:pt x="287" y="131"/>
                </a:lnTo>
                <a:lnTo>
                  <a:pt x="289" y="129"/>
                </a:lnTo>
                <a:lnTo>
                  <a:pt x="289" y="126"/>
                </a:lnTo>
                <a:lnTo>
                  <a:pt x="290" y="124"/>
                </a:lnTo>
                <a:lnTo>
                  <a:pt x="289" y="121"/>
                </a:lnTo>
                <a:lnTo>
                  <a:pt x="289" y="118"/>
                </a:lnTo>
                <a:lnTo>
                  <a:pt x="286" y="113"/>
                </a:lnTo>
                <a:lnTo>
                  <a:pt x="282" y="105"/>
                </a:lnTo>
                <a:lnTo>
                  <a:pt x="277" y="99"/>
                </a:lnTo>
                <a:lnTo>
                  <a:pt x="268" y="85"/>
                </a:lnTo>
                <a:lnTo>
                  <a:pt x="263" y="77"/>
                </a:lnTo>
                <a:lnTo>
                  <a:pt x="262" y="73"/>
                </a:lnTo>
                <a:lnTo>
                  <a:pt x="260" y="69"/>
                </a:lnTo>
                <a:lnTo>
                  <a:pt x="259" y="65"/>
                </a:lnTo>
                <a:lnTo>
                  <a:pt x="258" y="61"/>
                </a:lnTo>
                <a:lnTo>
                  <a:pt x="258" y="57"/>
                </a:lnTo>
                <a:lnTo>
                  <a:pt x="258" y="52"/>
                </a:lnTo>
                <a:lnTo>
                  <a:pt x="259" y="48"/>
                </a:lnTo>
                <a:lnTo>
                  <a:pt x="260" y="43"/>
                </a:lnTo>
                <a:lnTo>
                  <a:pt x="262" y="38"/>
                </a:lnTo>
                <a:lnTo>
                  <a:pt x="264" y="33"/>
                </a:lnTo>
                <a:lnTo>
                  <a:pt x="267" y="29"/>
                </a:lnTo>
                <a:lnTo>
                  <a:pt x="270" y="26"/>
                </a:lnTo>
                <a:lnTo>
                  <a:pt x="273" y="22"/>
                </a:lnTo>
                <a:lnTo>
                  <a:pt x="277" y="19"/>
                </a:lnTo>
                <a:lnTo>
                  <a:pt x="285" y="14"/>
                </a:lnTo>
                <a:lnTo>
                  <a:pt x="294" y="9"/>
                </a:lnTo>
                <a:lnTo>
                  <a:pt x="299" y="7"/>
                </a:lnTo>
                <a:lnTo>
                  <a:pt x="304" y="5"/>
                </a:lnTo>
                <a:lnTo>
                  <a:pt x="314" y="2"/>
                </a:lnTo>
                <a:lnTo>
                  <a:pt x="325" y="1"/>
                </a:lnTo>
                <a:lnTo>
                  <a:pt x="335" y="0"/>
                </a:lnTo>
                <a:lnTo>
                  <a:pt x="346" y="0"/>
                </a:lnTo>
                <a:lnTo>
                  <a:pt x="357" y="1"/>
                </a:lnTo>
                <a:lnTo>
                  <a:pt x="367" y="4"/>
                </a:lnTo>
                <a:lnTo>
                  <a:pt x="377" y="7"/>
                </a:lnTo>
                <a:lnTo>
                  <a:pt x="383" y="9"/>
                </a:lnTo>
                <a:lnTo>
                  <a:pt x="388" y="12"/>
                </a:lnTo>
                <a:lnTo>
                  <a:pt x="392" y="14"/>
                </a:lnTo>
                <a:lnTo>
                  <a:pt x="396" y="17"/>
                </a:lnTo>
                <a:lnTo>
                  <a:pt x="400" y="21"/>
                </a:lnTo>
                <a:lnTo>
                  <a:pt x="404" y="24"/>
                </a:lnTo>
                <a:lnTo>
                  <a:pt x="407" y="28"/>
                </a:lnTo>
                <a:lnTo>
                  <a:pt x="410" y="32"/>
                </a:lnTo>
                <a:lnTo>
                  <a:pt x="413" y="37"/>
                </a:lnTo>
                <a:lnTo>
                  <a:pt x="415" y="41"/>
                </a:lnTo>
                <a:lnTo>
                  <a:pt x="416" y="46"/>
                </a:lnTo>
                <a:lnTo>
                  <a:pt x="417" y="51"/>
                </a:lnTo>
                <a:lnTo>
                  <a:pt x="417" y="55"/>
                </a:lnTo>
                <a:lnTo>
                  <a:pt x="416" y="59"/>
                </a:lnTo>
                <a:lnTo>
                  <a:pt x="414" y="67"/>
                </a:lnTo>
                <a:lnTo>
                  <a:pt x="410" y="75"/>
                </a:lnTo>
                <a:lnTo>
                  <a:pt x="406" y="83"/>
                </a:lnTo>
                <a:lnTo>
                  <a:pt x="395" y="98"/>
                </a:lnTo>
                <a:lnTo>
                  <a:pt x="390" y="104"/>
                </a:lnTo>
                <a:lnTo>
                  <a:pt x="386" y="112"/>
                </a:lnTo>
                <a:lnTo>
                  <a:pt x="383" y="118"/>
                </a:lnTo>
                <a:lnTo>
                  <a:pt x="382" y="121"/>
                </a:lnTo>
                <a:lnTo>
                  <a:pt x="382" y="124"/>
                </a:lnTo>
                <a:lnTo>
                  <a:pt x="382" y="126"/>
                </a:lnTo>
                <a:lnTo>
                  <a:pt x="383" y="129"/>
                </a:lnTo>
                <a:lnTo>
                  <a:pt x="384" y="132"/>
                </a:lnTo>
                <a:lnTo>
                  <a:pt x="386" y="134"/>
                </a:lnTo>
                <a:lnTo>
                  <a:pt x="389" y="136"/>
                </a:lnTo>
                <a:lnTo>
                  <a:pt x="393" y="138"/>
                </a:lnTo>
                <a:lnTo>
                  <a:pt x="397" y="140"/>
                </a:lnTo>
                <a:lnTo>
                  <a:pt x="403" y="142"/>
                </a:lnTo>
                <a:lnTo>
                  <a:pt x="674" y="142"/>
                </a:lnTo>
                <a:lnTo>
                  <a:pt x="674" y="336"/>
                </a:lnTo>
                <a:lnTo>
                  <a:pt x="672" y="342"/>
                </a:lnTo>
                <a:lnTo>
                  <a:pt x="670" y="346"/>
                </a:lnTo>
                <a:lnTo>
                  <a:pt x="668" y="350"/>
                </a:lnTo>
                <a:lnTo>
                  <a:pt x="666" y="352"/>
                </a:lnTo>
                <a:lnTo>
                  <a:pt x="664" y="355"/>
                </a:lnTo>
                <a:lnTo>
                  <a:pt x="661" y="356"/>
                </a:lnTo>
                <a:lnTo>
                  <a:pt x="659" y="357"/>
                </a:lnTo>
                <a:lnTo>
                  <a:pt x="656" y="357"/>
                </a:lnTo>
                <a:lnTo>
                  <a:pt x="653" y="357"/>
                </a:lnTo>
                <a:lnTo>
                  <a:pt x="651" y="356"/>
                </a:lnTo>
                <a:lnTo>
                  <a:pt x="645" y="353"/>
                </a:lnTo>
                <a:lnTo>
                  <a:pt x="639" y="350"/>
                </a:lnTo>
                <a:lnTo>
                  <a:pt x="631" y="345"/>
                </a:lnTo>
                <a:lnTo>
                  <a:pt x="624" y="340"/>
                </a:lnTo>
                <a:lnTo>
                  <a:pt x="617" y="335"/>
                </a:lnTo>
                <a:lnTo>
                  <a:pt x="609" y="331"/>
                </a:lnTo>
                <a:lnTo>
                  <a:pt x="601" y="328"/>
                </a:lnTo>
                <a:lnTo>
                  <a:pt x="597" y="326"/>
                </a:lnTo>
                <a:lnTo>
                  <a:pt x="593" y="325"/>
                </a:lnTo>
                <a:lnTo>
                  <a:pt x="589" y="325"/>
                </a:lnTo>
                <a:lnTo>
                  <a:pt x="585" y="325"/>
                </a:lnTo>
                <a:lnTo>
                  <a:pt x="580" y="326"/>
                </a:lnTo>
                <a:lnTo>
                  <a:pt x="576" y="327"/>
                </a:lnTo>
                <a:lnTo>
                  <a:pt x="571" y="329"/>
                </a:lnTo>
                <a:lnTo>
                  <a:pt x="566" y="332"/>
                </a:lnTo>
                <a:lnTo>
                  <a:pt x="562" y="334"/>
                </a:lnTo>
                <a:lnTo>
                  <a:pt x="559" y="337"/>
                </a:lnTo>
                <a:lnTo>
                  <a:pt x="555" y="341"/>
                </a:lnTo>
                <a:lnTo>
                  <a:pt x="552" y="344"/>
                </a:lnTo>
                <a:lnTo>
                  <a:pt x="546" y="352"/>
                </a:lnTo>
                <a:lnTo>
                  <a:pt x="541" y="361"/>
                </a:lnTo>
                <a:lnTo>
                  <a:pt x="539" y="366"/>
                </a:lnTo>
                <a:lnTo>
                  <a:pt x="537" y="371"/>
                </a:lnTo>
                <a:lnTo>
                  <a:pt x="534" y="382"/>
                </a:lnTo>
                <a:lnTo>
                  <a:pt x="533" y="392"/>
                </a:lnTo>
                <a:lnTo>
                  <a:pt x="532" y="397"/>
                </a:lnTo>
                <a:lnTo>
                  <a:pt x="532" y="403"/>
                </a:lnTo>
                <a:lnTo>
                  <a:pt x="532" y="414"/>
                </a:lnTo>
                <a:lnTo>
                  <a:pt x="533" y="424"/>
                </a:lnTo>
                <a:lnTo>
                  <a:pt x="536" y="435"/>
                </a:lnTo>
                <a:lnTo>
                  <a:pt x="539" y="446"/>
                </a:lnTo>
                <a:lnTo>
                  <a:pt x="541" y="450"/>
                </a:lnTo>
                <a:lnTo>
                  <a:pt x="544" y="455"/>
                </a:lnTo>
                <a:lnTo>
                  <a:pt x="546" y="459"/>
                </a:lnTo>
                <a:lnTo>
                  <a:pt x="550" y="463"/>
                </a:lnTo>
                <a:lnTo>
                  <a:pt x="554" y="467"/>
                </a:lnTo>
                <a:lnTo>
                  <a:pt x="557" y="471"/>
                </a:lnTo>
                <a:lnTo>
                  <a:pt x="561" y="475"/>
                </a:lnTo>
                <a:lnTo>
                  <a:pt x="565" y="478"/>
                </a:lnTo>
                <a:lnTo>
                  <a:pt x="570" y="480"/>
                </a:lnTo>
                <a:lnTo>
                  <a:pt x="574" y="482"/>
                </a:lnTo>
                <a:lnTo>
                  <a:pt x="578" y="483"/>
                </a:lnTo>
                <a:lnTo>
                  <a:pt x="583" y="484"/>
                </a:lnTo>
                <a:lnTo>
                  <a:pt x="587" y="484"/>
                </a:lnTo>
                <a:lnTo>
                  <a:pt x="591" y="484"/>
                </a:lnTo>
                <a:lnTo>
                  <a:pt x="599" y="481"/>
                </a:lnTo>
                <a:lnTo>
                  <a:pt x="603" y="480"/>
                </a:lnTo>
                <a:lnTo>
                  <a:pt x="607" y="477"/>
                </a:lnTo>
                <a:lnTo>
                  <a:pt x="615" y="473"/>
                </a:lnTo>
                <a:lnTo>
                  <a:pt x="630" y="462"/>
                </a:lnTo>
                <a:lnTo>
                  <a:pt x="638" y="457"/>
                </a:lnTo>
                <a:lnTo>
                  <a:pt x="644" y="453"/>
                </a:lnTo>
                <a:lnTo>
                  <a:pt x="647" y="452"/>
                </a:lnTo>
                <a:lnTo>
                  <a:pt x="650" y="450"/>
                </a:lnTo>
                <a:lnTo>
                  <a:pt x="653" y="450"/>
                </a:lnTo>
                <a:lnTo>
                  <a:pt x="656" y="449"/>
                </a:lnTo>
                <a:lnTo>
                  <a:pt x="659" y="450"/>
                </a:lnTo>
                <a:lnTo>
                  <a:pt x="661" y="450"/>
                </a:lnTo>
                <a:lnTo>
                  <a:pt x="664" y="452"/>
                </a:lnTo>
                <a:lnTo>
                  <a:pt x="666" y="454"/>
                </a:lnTo>
                <a:lnTo>
                  <a:pt x="668" y="457"/>
                </a:lnTo>
                <a:lnTo>
                  <a:pt x="671" y="461"/>
                </a:lnTo>
                <a:lnTo>
                  <a:pt x="673" y="465"/>
                </a:lnTo>
                <a:lnTo>
                  <a:pt x="674" y="471"/>
                </a:lnTo>
                <a:lnTo>
                  <a:pt x="674" y="667"/>
                </a:lnTo>
                <a:lnTo>
                  <a:pt x="0" y="667"/>
                </a:lnTo>
                <a:lnTo>
                  <a:pt x="0" y="142"/>
                </a:lnTo>
                <a:close/>
              </a:path>
            </a:pathLst>
          </a:custGeom>
          <a:solidFill>
            <a:srgbClr val="86B81B"/>
          </a:solidFill>
          <a:ln w="9525" cmpd="sng">
            <a:noFill/>
            <a:round/>
            <a:headEnd/>
            <a:tailEnd/>
          </a:ln>
          <a:effectLst/>
        </p:spPr>
        <p:txBody>
          <a:bodyPr/>
          <a:lstStyle/>
          <a:p>
            <a:endParaRPr lang="zh-CN" altLang="en-US" sz="1662">
              <a:solidFill>
                <a:srgbClr val="000000"/>
              </a:solidFill>
              <a:latin typeface="Calibri"/>
              <a:ea typeface="宋体" panose="02010600030101010101" pitchFamily="2" charset="-122"/>
            </a:endParaRPr>
          </a:p>
        </p:txBody>
      </p:sp>
      <p:sp>
        <p:nvSpPr>
          <p:cNvPr id="19" name="Freeform 29"/>
          <p:cNvSpPr>
            <a:spLocks/>
          </p:cNvSpPr>
          <p:nvPr/>
        </p:nvSpPr>
        <p:spPr bwMode="auto">
          <a:xfrm>
            <a:off x="1476509" y="3306171"/>
            <a:ext cx="1754245" cy="1367062"/>
          </a:xfrm>
          <a:custGeom>
            <a:avLst/>
            <a:gdLst>
              <a:gd name="T0" fmla="*/ 674 w 674"/>
              <a:gd name="T1" fmla="*/ 196 h 525"/>
              <a:gd name="T2" fmla="*/ 668 w 674"/>
              <a:gd name="T3" fmla="*/ 208 h 525"/>
              <a:gd name="T4" fmla="*/ 661 w 674"/>
              <a:gd name="T5" fmla="*/ 214 h 525"/>
              <a:gd name="T6" fmla="*/ 653 w 674"/>
              <a:gd name="T7" fmla="*/ 215 h 525"/>
              <a:gd name="T8" fmla="*/ 639 w 674"/>
              <a:gd name="T9" fmla="*/ 207 h 525"/>
              <a:gd name="T10" fmla="*/ 609 w 674"/>
              <a:gd name="T11" fmla="*/ 189 h 525"/>
              <a:gd name="T12" fmla="*/ 598 w 674"/>
              <a:gd name="T13" fmla="*/ 184 h 525"/>
              <a:gd name="T14" fmla="*/ 585 w 674"/>
              <a:gd name="T15" fmla="*/ 183 h 525"/>
              <a:gd name="T16" fmla="*/ 571 w 674"/>
              <a:gd name="T17" fmla="*/ 187 h 525"/>
              <a:gd name="T18" fmla="*/ 559 w 674"/>
              <a:gd name="T19" fmla="*/ 195 h 525"/>
              <a:gd name="T20" fmla="*/ 546 w 674"/>
              <a:gd name="T21" fmla="*/ 210 h 525"/>
              <a:gd name="T22" fmla="*/ 538 w 674"/>
              <a:gd name="T23" fmla="*/ 229 h 525"/>
              <a:gd name="T24" fmla="*/ 532 w 674"/>
              <a:gd name="T25" fmla="*/ 255 h 525"/>
              <a:gd name="T26" fmla="*/ 534 w 674"/>
              <a:gd name="T27" fmla="*/ 282 h 525"/>
              <a:gd name="T28" fmla="*/ 542 w 674"/>
              <a:gd name="T29" fmla="*/ 308 h 525"/>
              <a:gd name="T30" fmla="*/ 551 w 674"/>
              <a:gd name="T31" fmla="*/ 321 h 525"/>
              <a:gd name="T32" fmla="*/ 562 w 674"/>
              <a:gd name="T33" fmla="*/ 332 h 525"/>
              <a:gd name="T34" fmla="*/ 574 w 674"/>
              <a:gd name="T35" fmla="*/ 340 h 525"/>
              <a:gd name="T36" fmla="*/ 587 w 674"/>
              <a:gd name="T37" fmla="*/ 342 h 525"/>
              <a:gd name="T38" fmla="*/ 607 w 674"/>
              <a:gd name="T39" fmla="*/ 336 h 525"/>
              <a:gd name="T40" fmla="*/ 630 w 674"/>
              <a:gd name="T41" fmla="*/ 320 h 525"/>
              <a:gd name="T42" fmla="*/ 650 w 674"/>
              <a:gd name="T43" fmla="*/ 309 h 525"/>
              <a:gd name="T44" fmla="*/ 661 w 674"/>
              <a:gd name="T45" fmla="*/ 308 h 525"/>
              <a:gd name="T46" fmla="*/ 668 w 674"/>
              <a:gd name="T47" fmla="*/ 314 h 525"/>
              <a:gd name="T48" fmla="*/ 674 w 674"/>
              <a:gd name="T49" fmla="*/ 328 h 525"/>
              <a:gd name="T50" fmla="*/ 393 w 674"/>
              <a:gd name="T51" fmla="*/ 521 h 525"/>
              <a:gd name="T52" fmla="*/ 384 w 674"/>
              <a:gd name="T53" fmla="*/ 515 h 525"/>
              <a:gd name="T54" fmla="*/ 382 w 674"/>
              <a:gd name="T55" fmla="*/ 507 h 525"/>
              <a:gd name="T56" fmla="*/ 386 w 674"/>
              <a:gd name="T57" fmla="*/ 495 h 525"/>
              <a:gd name="T58" fmla="*/ 400 w 674"/>
              <a:gd name="T59" fmla="*/ 473 h 525"/>
              <a:gd name="T60" fmla="*/ 414 w 674"/>
              <a:gd name="T61" fmla="*/ 450 h 525"/>
              <a:gd name="T62" fmla="*/ 417 w 674"/>
              <a:gd name="T63" fmla="*/ 433 h 525"/>
              <a:gd name="T64" fmla="*/ 413 w 674"/>
              <a:gd name="T65" fmla="*/ 419 h 525"/>
              <a:gd name="T66" fmla="*/ 400 w 674"/>
              <a:gd name="T67" fmla="*/ 404 h 525"/>
              <a:gd name="T68" fmla="*/ 383 w 674"/>
              <a:gd name="T69" fmla="*/ 392 h 525"/>
              <a:gd name="T70" fmla="*/ 362 w 674"/>
              <a:gd name="T71" fmla="*/ 385 h 525"/>
              <a:gd name="T72" fmla="*/ 335 w 674"/>
              <a:gd name="T73" fmla="*/ 383 h 525"/>
              <a:gd name="T74" fmla="*/ 304 w 674"/>
              <a:gd name="T75" fmla="*/ 388 h 525"/>
              <a:gd name="T76" fmla="*/ 285 w 674"/>
              <a:gd name="T77" fmla="*/ 396 h 525"/>
              <a:gd name="T78" fmla="*/ 270 w 674"/>
              <a:gd name="T79" fmla="*/ 409 h 525"/>
              <a:gd name="T80" fmla="*/ 262 w 674"/>
              <a:gd name="T81" fmla="*/ 421 h 525"/>
              <a:gd name="T82" fmla="*/ 258 w 674"/>
              <a:gd name="T83" fmla="*/ 435 h 525"/>
              <a:gd name="T84" fmla="*/ 259 w 674"/>
              <a:gd name="T85" fmla="*/ 448 h 525"/>
              <a:gd name="T86" fmla="*/ 268 w 674"/>
              <a:gd name="T87" fmla="*/ 467 h 525"/>
              <a:gd name="T88" fmla="*/ 282 w 674"/>
              <a:gd name="T89" fmla="*/ 488 h 525"/>
              <a:gd name="T90" fmla="*/ 289 w 674"/>
              <a:gd name="T91" fmla="*/ 504 h 525"/>
              <a:gd name="T92" fmla="*/ 288 w 674"/>
              <a:gd name="T93" fmla="*/ 512 h 525"/>
              <a:gd name="T94" fmla="*/ 282 w 674"/>
              <a:gd name="T95" fmla="*/ 519 h 525"/>
              <a:gd name="T96" fmla="*/ 269 w 674"/>
              <a:gd name="T97"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4" h="525">
                <a:moveTo>
                  <a:pt x="0" y="0"/>
                </a:moveTo>
                <a:lnTo>
                  <a:pt x="674" y="0"/>
                </a:lnTo>
                <a:lnTo>
                  <a:pt x="674" y="196"/>
                </a:lnTo>
                <a:lnTo>
                  <a:pt x="672" y="201"/>
                </a:lnTo>
                <a:lnTo>
                  <a:pt x="670" y="205"/>
                </a:lnTo>
                <a:lnTo>
                  <a:pt x="668" y="208"/>
                </a:lnTo>
                <a:lnTo>
                  <a:pt x="666" y="211"/>
                </a:lnTo>
                <a:lnTo>
                  <a:pt x="664" y="213"/>
                </a:lnTo>
                <a:lnTo>
                  <a:pt x="661" y="214"/>
                </a:lnTo>
                <a:lnTo>
                  <a:pt x="659" y="215"/>
                </a:lnTo>
                <a:lnTo>
                  <a:pt x="656" y="215"/>
                </a:lnTo>
                <a:lnTo>
                  <a:pt x="653" y="215"/>
                </a:lnTo>
                <a:lnTo>
                  <a:pt x="651" y="214"/>
                </a:lnTo>
                <a:lnTo>
                  <a:pt x="645" y="211"/>
                </a:lnTo>
                <a:lnTo>
                  <a:pt x="639" y="207"/>
                </a:lnTo>
                <a:lnTo>
                  <a:pt x="631" y="203"/>
                </a:lnTo>
                <a:lnTo>
                  <a:pt x="617" y="193"/>
                </a:lnTo>
                <a:lnTo>
                  <a:pt x="609" y="189"/>
                </a:lnTo>
                <a:lnTo>
                  <a:pt x="606" y="187"/>
                </a:lnTo>
                <a:lnTo>
                  <a:pt x="602" y="185"/>
                </a:lnTo>
                <a:lnTo>
                  <a:pt x="598" y="184"/>
                </a:lnTo>
                <a:lnTo>
                  <a:pt x="593" y="183"/>
                </a:lnTo>
                <a:lnTo>
                  <a:pt x="589" y="183"/>
                </a:lnTo>
                <a:lnTo>
                  <a:pt x="585" y="183"/>
                </a:lnTo>
                <a:lnTo>
                  <a:pt x="580" y="184"/>
                </a:lnTo>
                <a:lnTo>
                  <a:pt x="576" y="185"/>
                </a:lnTo>
                <a:lnTo>
                  <a:pt x="571" y="187"/>
                </a:lnTo>
                <a:lnTo>
                  <a:pt x="567" y="190"/>
                </a:lnTo>
                <a:lnTo>
                  <a:pt x="563" y="192"/>
                </a:lnTo>
                <a:lnTo>
                  <a:pt x="559" y="195"/>
                </a:lnTo>
                <a:lnTo>
                  <a:pt x="556" y="199"/>
                </a:lnTo>
                <a:lnTo>
                  <a:pt x="553" y="202"/>
                </a:lnTo>
                <a:lnTo>
                  <a:pt x="546" y="210"/>
                </a:lnTo>
                <a:lnTo>
                  <a:pt x="541" y="219"/>
                </a:lnTo>
                <a:lnTo>
                  <a:pt x="539" y="224"/>
                </a:lnTo>
                <a:lnTo>
                  <a:pt x="538" y="229"/>
                </a:lnTo>
                <a:lnTo>
                  <a:pt x="535" y="240"/>
                </a:lnTo>
                <a:lnTo>
                  <a:pt x="533" y="250"/>
                </a:lnTo>
                <a:lnTo>
                  <a:pt x="532" y="255"/>
                </a:lnTo>
                <a:lnTo>
                  <a:pt x="532" y="261"/>
                </a:lnTo>
                <a:lnTo>
                  <a:pt x="532" y="272"/>
                </a:lnTo>
                <a:lnTo>
                  <a:pt x="534" y="282"/>
                </a:lnTo>
                <a:lnTo>
                  <a:pt x="536" y="293"/>
                </a:lnTo>
                <a:lnTo>
                  <a:pt x="540" y="304"/>
                </a:lnTo>
                <a:lnTo>
                  <a:pt x="542" y="308"/>
                </a:lnTo>
                <a:lnTo>
                  <a:pt x="544" y="313"/>
                </a:lnTo>
                <a:lnTo>
                  <a:pt x="547" y="317"/>
                </a:lnTo>
                <a:lnTo>
                  <a:pt x="551" y="321"/>
                </a:lnTo>
                <a:lnTo>
                  <a:pt x="554" y="325"/>
                </a:lnTo>
                <a:lnTo>
                  <a:pt x="558" y="329"/>
                </a:lnTo>
                <a:lnTo>
                  <a:pt x="562" y="332"/>
                </a:lnTo>
                <a:lnTo>
                  <a:pt x="566" y="336"/>
                </a:lnTo>
                <a:lnTo>
                  <a:pt x="570" y="338"/>
                </a:lnTo>
                <a:lnTo>
                  <a:pt x="574" y="340"/>
                </a:lnTo>
                <a:lnTo>
                  <a:pt x="579" y="341"/>
                </a:lnTo>
                <a:lnTo>
                  <a:pt x="583" y="342"/>
                </a:lnTo>
                <a:lnTo>
                  <a:pt x="587" y="342"/>
                </a:lnTo>
                <a:lnTo>
                  <a:pt x="591" y="342"/>
                </a:lnTo>
                <a:lnTo>
                  <a:pt x="600" y="339"/>
                </a:lnTo>
                <a:lnTo>
                  <a:pt x="607" y="336"/>
                </a:lnTo>
                <a:lnTo>
                  <a:pt x="615" y="331"/>
                </a:lnTo>
                <a:lnTo>
                  <a:pt x="623" y="326"/>
                </a:lnTo>
                <a:lnTo>
                  <a:pt x="630" y="320"/>
                </a:lnTo>
                <a:lnTo>
                  <a:pt x="638" y="316"/>
                </a:lnTo>
                <a:lnTo>
                  <a:pt x="644" y="311"/>
                </a:lnTo>
                <a:lnTo>
                  <a:pt x="650" y="309"/>
                </a:lnTo>
                <a:lnTo>
                  <a:pt x="653" y="308"/>
                </a:lnTo>
                <a:lnTo>
                  <a:pt x="656" y="307"/>
                </a:lnTo>
                <a:lnTo>
                  <a:pt x="661" y="308"/>
                </a:lnTo>
                <a:lnTo>
                  <a:pt x="664" y="309"/>
                </a:lnTo>
                <a:lnTo>
                  <a:pt x="666" y="312"/>
                </a:lnTo>
                <a:lnTo>
                  <a:pt x="668" y="314"/>
                </a:lnTo>
                <a:lnTo>
                  <a:pt x="670" y="318"/>
                </a:lnTo>
                <a:lnTo>
                  <a:pt x="672" y="322"/>
                </a:lnTo>
                <a:lnTo>
                  <a:pt x="674" y="328"/>
                </a:lnTo>
                <a:lnTo>
                  <a:pt x="674" y="525"/>
                </a:lnTo>
                <a:lnTo>
                  <a:pt x="403" y="525"/>
                </a:lnTo>
                <a:lnTo>
                  <a:pt x="393" y="521"/>
                </a:lnTo>
                <a:lnTo>
                  <a:pt x="390" y="519"/>
                </a:lnTo>
                <a:lnTo>
                  <a:pt x="387" y="517"/>
                </a:lnTo>
                <a:lnTo>
                  <a:pt x="384" y="515"/>
                </a:lnTo>
                <a:lnTo>
                  <a:pt x="383" y="512"/>
                </a:lnTo>
                <a:lnTo>
                  <a:pt x="382" y="509"/>
                </a:lnTo>
                <a:lnTo>
                  <a:pt x="382" y="507"/>
                </a:lnTo>
                <a:lnTo>
                  <a:pt x="382" y="504"/>
                </a:lnTo>
                <a:lnTo>
                  <a:pt x="383" y="501"/>
                </a:lnTo>
                <a:lnTo>
                  <a:pt x="386" y="495"/>
                </a:lnTo>
                <a:lnTo>
                  <a:pt x="390" y="487"/>
                </a:lnTo>
                <a:lnTo>
                  <a:pt x="395" y="481"/>
                </a:lnTo>
                <a:lnTo>
                  <a:pt x="400" y="473"/>
                </a:lnTo>
                <a:lnTo>
                  <a:pt x="405" y="466"/>
                </a:lnTo>
                <a:lnTo>
                  <a:pt x="410" y="458"/>
                </a:lnTo>
                <a:lnTo>
                  <a:pt x="414" y="450"/>
                </a:lnTo>
                <a:lnTo>
                  <a:pt x="416" y="442"/>
                </a:lnTo>
                <a:lnTo>
                  <a:pt x="417" y="438"/>
                </a:lnTo>
                <a:lnTo>
                  <a:pt x="417" y="433"/>
                </a:lnTo>
                <a:lnTo>
                  <a:pt x="416" y="429"/>
                </a:lnTo>
                <a:lnTo>
                  <a:pt x="415" y="424"/>
                </a:lnTo>
                <a:lnTo>
                  <a:pt x="413" y="419"/>
                </a:lnTo>
                <a:lnTo>
                  <a:pt x="410" y="415"/>
                </a:lnTo>
                <a:lnTo>
                  <a:pt x="404" y="407"/>
                </a:lnTo>
                <a:lnTo>
                  <a:pt x="400" y="404"/>
                </a:lnTo>
                <a:lnTo>
                  <a:pt x="396" y="400"/>
                </a:lnTo>
                <a:lnTo>
                  <a:pt x="388" y="395"/>
                </a:lnTo>
                <a:lnTo>
                  <a:pt x="383" y="392"/>
                </a:lnTo>
                <a:lnTo>
                  <a:pt x="377" y="390"/>
                </a:lnTo>
                <a:lnTo>
                  <a:pt x="367" y="387"/>
                </a:lnTo>
                <a:lnTo>
                  <a:pt x="362" y="385"/>
                </a:lnTo>
                <a:lnTo>
                  <a:pt x="357" y="384"/>
                </a:lnTo>
                <a:lnTo>
                  <a:pt x="346" y="383"/>
                </a:lnTo>
                <a:lnTo>
                  <a:pt x="335" y="383"/>
                </a:lnTo>
                <a:lnTo>
                  <a:pt x="325" y="383"/>
                </a:lnTo>
                <a:lnTo>
                  <a:pt x="314" y="385"/>
                </a:lnTo>
                <a:lnTo>
                  <a:pt x="304" y="388"/>
                </a:lnTo>
                <a:lnTo>
                  <a:pt x="299" y="390"/>
                </a:lnTo>
                <a:lnTo>
                  <a:pt x="294" y="392"/>
                </a:lnTo>
                <a:lnTo>
                  <a:pt x="285" y="396"/>
                </a:lnTo>
                <a:lnTo>
                  <a:pt x="281" y="399"/>
                </a:lnTo>
                <a:lnTo>
                  <a:pt x="277" y="402"/>
                </a:lnTo>
                <a:lnTo>
                  <a:pt x="270" y="409"/>
                </a:lnTo>
                <a:lnTo>
                  <a:pt x="267" y="412"/>
                </a:lnTo>
                <a:lnTo>
                  <a:pt x="264" y="416"/>
                </a:lnTo>
                <a:lnTo>
                  <a:pt x="262" y="421"/>
                </a:lnTo>
                <a:lnTo>
                  <a:pt x="260" y="425"/>
                </a:lnTo>
                <a:lnTo>
                  <a:pt x="259" y="431"/>
                </a:lnTo>
                <a:lnTo>
                  <a:pt x="258" y="435"/>
                </a:lnTo>
                <a:lnTo>
                  <a:pt x="258" y="440"/>
                </a:lnTo>
                <a:lnTo>
                  <a:pt x="258" y="444"/>
                </a:lnTo>
                <a:lnTo>
                  <a:pt x="259" y="448"/>
                </a:lnTo>
                <a:lnTo>
                  <a:pt x="260" y="452"/>
                </a:lnTo>
                <a:lnTo>
                  <a:pt x="263" y="460"/>
                </a:lnTo>
                <a:lnTo>
                  <a:pt x="268" y="467"/>
                </a:lnTo>
                <a:lnTo>
                  <a:pt x="273" y="475"/>
                </a:lnTo>
                <a:lnTo>
                  <a:pt x="277" y="482"/>
                </a:lnTo>
                <a:lnTo>
                  <a:pt x="282" y="488"/>
                </a:lnTo>
                <a:lnTo>
                  <a:pt x="286" y="495"/>
                </a:lnTo>
                <a:lnTo>
                  <a:pt x="288" y="501"/>
                </a:lnTo>
                <a:lnTo>
                  <a:pt x="289" y="504"/>
                </a:lnTo>
                <a:lnTo>
                  <a:pt x="289" y="507"/>
                </a:lnTo>
                <a:lnTo>
                  <a:pt x="289" y="509"/>
                </a:lnTo>
                <a:lnTo>
                  <a:pt x="288" y="512"/>
                </a:lnTo>
                <a:lnTo>
                  <a:pt x="287" y="514"/>
                </a:lnTo>
                <a:lnTo>
                  <a:pt x="285" y="517"/>
                </a:lnTo>
                <a:lnTo>
                  <a:pt x="282" y="519"/>
                </a:lnTo>
                <a:lnTo>
                  <a:pt x="279" y="521"/>
                </a:lnTo>
                <a:lnTo>
                  <a:pt x="274" y="523"/>
                </a:lnTo>
                <a:lnTo>
                  <a:pt x="269" y="525"/>
                </a:lnTo>
                <a:lnTo>
                  <a:pt x="0" y="525"/>
                </a:lnTo>
                <a:lnTo>
                  <a:pt x="0" y="0"/>
                </a:lnTo>
                <a:close/>
              </a:path>
            </a:pathLst>
          </a:custGeom>
          <a:solidFill>
            <a:srgbClr val="21B8C5"/>
          </a:solidFill>
          <a:ln w="9525" cmpd="sng">
            <a:noFill/>
            <a:round/>
            <a:headEnd/>
            <a:tailEnd/>
          </a:ln>
          <a:effectLst/>
        </p:spPr>
        <p:txBody>
          <a:bodyPr/>
          <a:lstStyle/>
          <a:p>
            <a:endParaRPr lang="zh-CN" altLang="en-US" sz="1662">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Freeform 30"/>
          <p:cNvSpPr>
            <a:spLocks/>
          </p:cNvSpPr>
          <p:nvPr/>
        </p:nvSpPr>
        <p:spPr bwMode="auto">
          <a:xfrm>
            <a:off x="2869705" y="3306175"/>
            <a:ext cx="2103137" cy="1367061"/>
          </a:xfrm>
          <a:custGeom>
            <a:avLst/>
            <a:gdLst>
              <a:gd name="T0" fmla="*/ 542 w 822"/>
              <a:gd name="T1" fmla="*/ 522 h 525"/>
              <a:gd name="T2" fmla="*/ 530 w 822"/>
              <a:gd name="T3" fmla="*/ 515 h 525"/>
              <a:gd name="T4" fmla="*/ 527 w 822"/>
              <a:gd name="T5" fmla="*/ 506 h 525"/>
              <a:gd name="T6" fmla="*/ 534 w 822"/>
              <a:gd name="T7" fmla="*/ 489 h 525"/>
              <a:gd name="T8" fmla="*/ 555 w 822"/>
              <a:gd name="T9" fmla="*/ 458 h 525"/>
              <a:gd name="T10" fmla="*/ 561 w 822"/>
              <a:gd name="T11" fmla="*/ 442 h 525"/>
              <a:gd name="T12" fmla="*/ 560 w 822"/>
              <a:gd name="T13" fmla="*/ 425 h 525"/>
              <a:gd name="T14" fmla="*/ 556 w 822"/>
              <a:gd name="T15" fmla="*/ 416 h 525"/>
              <a:gd name="T16" fmla="*/ 548 w 822"/>
              <a:gd name="T17" fmla="*/ 405 h 525"/>
              <a:gd name="T18" fmla="*/ 531 w 822"/>
              <a:gd name="T19" fmla="*/ 393 h 525"/>
              <a:gd name="T20" fmla="*/ 515 w 822"/>
              <a:gd name="T21" fmla="*/ 387 h 525"/>
              <a:gd name="T22" fmla="*/ 492 w 822"/>
              <a:gd name="T23" fmla="*/ 383 h 525"/>
              <a:gd name="T24" fmla="*/ 457 w 822"/>
              <a:gd name="T25" fmla="*/ 385 h 525"/>
              <a:gd name="T26" fmla="*/ 434 w 822"/>
              <a:gd name="T27" fmla="*/ 393 h 525"/>
              <a:gd name="T28" fmla="*/ 420 w 822"/>
              <a:gd name="T29" fmla="*/ 403 h 525"/>
              <a:gd name="T30" fmla="*/ 409 w 822"/>
              <a:gd name="T31" fmla="*/ 416 h 525"/>
              <a:gd name="T32" fmla="*/ 403 w 822"/>
              <a:gd name="T33" fmla="*/ 431 h 525"/>
              <a:gd name="T34" fmla="*/ 403 w 822"/>
              <a:gd name="T35" fmla="*/ 444 h 525"/>
              <a:gd name="T36" fmla="*/ 408 w 822"/>
              <a:gd name="T37" fmla="*/ 460 h 525"/>
              <a:gd name="T38" fmla="*/ 422 w 822"/>
              <a:gd name="T39" fmla="*/ 482 h 525"/>
              <a:gd name="T40" fmla="*/ 433 w 822"/>
              <a:gd name="T41" fmla="*/ 501 h 525"/>
              <a:gd name="T42" fmla="*/ 434 w 822"/>
              <a:gd name="T43" fmla="*/ 509 h 525"/>
              <a:gd name="T44" fmla="*/ 430 w 822"/>
              <a:gd name="T45" fmla="*/ 517 h 525"/>
              <a:gd name="T46" fmla="*/ 419 w 822"/>
              <a:gd name="T47" fmla="*/ 523 h 525"/>
              <a:gd name="T48" fmla="*/ 142 w 822"/>
              <a:gd name="T49" fmla="*/ 327 h 525"/>
              <a:gd name="T50" fmla="*/ 132 w 822"/>
              <a:gd name="T51" fmla="*/ 309 h 525"/>
              <a:gd name="T52" fmla="*/ 124 w 822"/>
              <a:gd name="T53" fmla="*/ 307 h 525"/>
              <a:gd name="T54" fmla="*/ 112 w 822"/>
              <a:gd name="T55" fmla="*/ 312 h 525"/>
              <a:gd name="T56" fmla="*/ 83 w 822"/>
              <a:gd name="T57" fmla="*/ 331 h 525"/>
              <a:gd name="T58" fmla="*/ 72 w 822"/>
              <a:gd name="T59" fmla="*/ 338 h 525"/>
              <a:gd name="T60" fmla="*/ 55 w 822"/>
              <a:gd name="T61" fmla="*/ 342 h 525"/>
              <a:gd name="T62" fmla="*/ 43 w 822"/>
              <a:gd name="T63" fmla="*/ 340 h 525"/>
              <a:gd name="T64" fmla="*/ 26 w 822"/>
              <a:gd name="T65" fmla="*/ 329 h 525"/>
              <a:gd name="T66" fmla="*/ 12 w 822"/>
              <a:gd name="T67" fmla="*/ 313 h 525"/>
              <a:gd name="T68" fmla="*/ 4 w 822"/>
              <a:gd name="T69" fmla="*/ 293 h 525"/>
              <a:gd name="T70" fmla="*/ 1 w 822"/>
              <a:gd name="T71" fmla="*/ 272 h 525"/>
              <a:gd name="T72" fmla="*/ 3 w 822"/>
              <a:gd name="T73" fmla="*/ 240 h 525"/>
              <a:gd name="T74" fmla="*/ 10 w 822"/>
              <a:gd name="T75" fmla="*/ 219 h 525"/>
              <a:gd name="T76" fmla="*/ 21 w 822"/>
              <a:gd name="T77" fmla="*/ 202 h 525"/>
              <a:gd name="T78" fmla="*/ 35 w 822"/>
              <a:gd name="T79" fmla="*/ 190 h 525"/>
              <a:gd name="T80" fmla="*/ 49 w 822"/>
              <a:gd name="T81" fmla="*/ 184 h 525"/>
              <a:gd name="T82" fmla="*/ 61 w 822"/>
              <a:gd name="T83" fmla="*/ 183 h 525"/>
              <a:gd name="T84" fmla="*/ 78 w 822"/>
              <a:gd name="T85" fmla="*/ 189 h 525"/>
              <a:gd name="T86" fmla="*/ 99 w 822"/>
              <a:gd name="T87" fmla="*/ 203 h 525"/>
              <a:gd name="T88" fmla="*/ 119 w 822"/>
              <a:gd name="T89" fmla="*/ 214 h 525"/>
              <a:gd name="T90" fmla="*/ 127 w 822"/>
              <a:gd name="T91" fmla="*/ 215 h 525"/>
              <a:gd name="T92" fmla="*/ 134 w 822"/>
              <a:gd name="T93" fmla="*/ 211 h 525"/>
              <a:gd name="T94" fmla="*/ 142 w 822"/>
              <a:gd name="T95" fmla="*/ 196 h 525"/>
              <a:gd name="T96" fmla="*/ 822 w 822"/>
              <a:gd name="T97"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2" h="525">
                <a:moveTo>
                  <a:pt x="822" y="525"/>
                </a:moveTo>
                <a:lnTo>
                  <a:pt x="549" y="525"/>
                </a:lnTo>
                <a:lnTo>
                  <a:pt x="542" y="522"/>
                </a:lnTo>
                <a:lnTo>
                  <a:pt x="536" y="520"/>
                </a:lnTo>
                <a:lnTo>
                  <a:pt x="532" y="516"/>
                </a:lnTo>
                <a:lnTo>
                  <a:pt x="530" y="515"/>
                </a:lnTo>
                <a:lnTo>
                  <a:pt x="529" y="513"/>
                </a:lnTo>
                <a:lnTo>
                  <a:pt x="528" y="510"/>
                </a:lnTo>
                <a:lnTo>
                  <a:pt x="527" y="506"/>
                </a:lnTo>
                <a:lnTo>
                  <a:pt x="528" y="502"/>
                </a:lnTo>
                <a:lnTo>
                  <a:pt x="529" y="498"/>
                </a:lnTo>
                <a:lnTo>
                  <a:pt x="534" y="489"/>
                </a:lnTo>
                <a:lnTo>
                  <a:pt x="540" y="479"/>
                </a:lnTo>
                <a:lnTo>
                  <a:pt x="550" y="466"/>
                </a:lnTo>
                <a:lnTo>
                  <a:pt x="555" y="458"/>
                </a:lnTo>
                <a:lnTo>
                  <a:pt x="558" y="451"/>
                </a:lnTo>
                <a:lnTo>
                  <a:pt x="560" y="445"/>
                </a:lnTo>
                <a:lnTo>
                  <a:pt x="561" y="442"/>
                </a:lnTo>
                <a:lnTo>
                  <a:pt x="561" y="438"/>
                </a:lnTo>
                <a:lnTo>
                  <a:pt x="561" y="432"/>
                </a:lnTo>
                <a:lnTo>
                  <a:pt x="560" y="425"/>
                </a:lnTo>
                <a:lnTo>
                  <a:pt x="559" y="422"/>
                </a:lnTo>
                <a:lnTo>
                  <a:pt x="558" y="420"/>
                </a:lnTo>
                <a:lnTo>
                  <a:pt x="556" y="416"/>
                </a:lnTo>
                <a:lnTo>
                  <a:pt x="554" y="412"/>
                </a:lnTo>
                <a:lnTo>
                  <a:pt x="551" y="408"/>
                </a:lnTo>
                <a:lnTo>
                  <a:pt x="548" y="405"/>
                </a:lnTo>
                <a:lnTo>
                  <a:pt x="544" y="402"/>
                </a:lnTo>
                <a:lnTo>
                  <a:pt x="536" y="396"/>
                </a:lnTo>
                <a:lnTo>
                  <a:pt x="531" y="393"/>
                </a:lnTo>
                <a:lnTo>
                  <a:pt x="527" y="391"/>
                </a:lnTo>
                <a:lnTo>
                  <a:pt x="520" y="389"/>
                </a:lnTo>
                <a:lnTo>
                  <a:pt x="515" y="387"/>
                </a:lnTo>
                <a:lnTo>
                  <a:pt x="504" y="384"/>
                </a:lnTo>
                <a:lnTo>
                  <a:pt x="498" y="383"/>
                </a:lnTo>
                <a:lnTo>
                  <a:pt x="492" y="383"/>
                </a:lnTo>
                <a:lnTo>
                  <a:pt x="480" y="382"/>
                </a:lnTo>
                <a:lnTo>
                  <a:pt x="468" y="383"/>
                </a:lnTo>
                <a:lnTo>
                  <a:pt x="457" y="385"/>
                </a:lnTo>
                <a:lnTo>
                  <a:pt x="445" y="388"/>
                </a:lnTo>
                <a:lnTo>
                  <a:pt x="439" y="391"/>
                </a:lnTo>
                <a:lnTo>
                  <a:pt x="434" y="393"/>
                </a:lnTo>
                <a:lnTo>
                  <a:pt x="429" y="396"/>
                </a:lnTo>
                <a:lnTo>
                  <a:pt x="424" y="399"/>
                </a:lnTo>
                <a:lnTo>
                  <a:pt x="420" y="403"/>
                </a:lnTo>
                <a:lnTo>
                  <a:pt x="416" y="407"/>
                </a:lnTo>
                <a:lnTo>
                  <a:pt x="412" y="411"/>
                </a:lnTo>
                <a:lnTo>
                  <a:pt x="409" y="416"/>
                </a:lnTo>
                <a:lnTo>
                  <a:pt x="406" y="420"/>
                </a:lnTo>
                <a:lnTo>
                  <a:pt x="404" y="425"/>
                </a:lnTo>
                <a:lnTo>
                  <a:pt x="403" y="431"/>
                </a:lnTo>
                <a:lnTo>
                  <a:pt x="402" y="435"/>
                </a:lnTo>
                <a:lnTo>
                  <a:pt x="402" y="439"/>
                </a:lnTo>
                <a:lnTo>
                  <a:pt x="403" y="444"/>
                </a:lnTo>
                <a:lnTo>
                  <a:pt x="404" y="448"/>
                </a:lnTo>
                <a:lnTo>
                  <a:pt x="405" y="452"/>
                </a:lnTo>
                <a:lnTo>
                  <a:pt x="408" y="460"/>
                </a:lnTo>
                <a:lnTo>
                  <a:pt x="412" y="468"/>
                </a:lnTo>
                <a:lnTo>
                  <a:pt x="417" y="475"/>
                </a:lnTo>
                <a:lnTo>
                  <a:pt x="422" y="482"/>
                </a:lnTo>
                <a:lnTo>
                  <a:pt x="427" y="488"/>
                </a:lnTo>
                <a:lnTo>
                  <a:pt x="431" y="495"/>
                </a:lnTo>
                <a:lnTo>
                  <a:pt x="433" y="501"/>
                </a:lnTo>
                <a:lnTo>
                  <a:pt x="434" y="504"/>
                </a:lnTo>
                <a:lnTo>
                  <a:pt x="434" y="507"/>
                </a:lnTo>
                <a:lnTo>
                  <a:pt x="434" y="509"/>
                </a:lnTo>
                <a:lnTo>
                  <a:pt x="433" y="512"/>
                </a:lnTo>
                <a:lnTo>
                  <a:pt x="432" y="514"/>
                </a:lnTo>
                <a:lnTo>
                  <a:pt x="430" y="517"/>
                </a:lnTo>
                <a:lnTo>
                  <a:pt x="427" y="519"/>
                </a:lnTo>
                <a:lnTo>
                  <a:pt x="423" y="521"/>
                </a:lnTo>
                <a:lnTo>
                  <a:pt x="419" y="523"/>
                </a:lnTo>
                <a:lnTo>
                  <a:pt x="413" y="525"/>
                </a:lnTo>
                <a:lnTo>
                  <a:pt x="142" y="525"/>
                </a:lnTo>
                <a:lnTo>
                  <a:pt x="142" y="327"/>
                </a:lnTo>
                <a:lnTo>
                  <a:pt x="138" y="317"/>
                </a:lnTo>
                <a:lnTo>
                  <a:pt x="134" y="311"/>
                </a:lnTo>
                <a:lnTo>
                  <a:pt x="132" y="309"/>
                </a:lnTo>
                <a:lnTo>
                  <a:pt x="129" y="308"/>
                </a:lnTo>
                <a:lnTo>
                  <a:pt x="127" y="307"/>
                </a:lnTo>
                <a:lnTo>
                  <a:pt x="124" y="307"/>
                </a:lnTo>
                <a:lnTo>
                  <a:pt x="121" y="308"/>
                </a:lnTo>
                <a:lnTo>
                  <a:pt x="118" y="309"/>
                </a:lnTo>
                <a:lnTo>
                  <a:pt x="112" y="312"/>
                </a:lnTo>
                <a:lnTo>
                  <a:pt x="106" y="316"/>
                </a:lnTo>
                <a:lnTo>
                  <a:pt x="98" y="321"/>
                </a:lnTo>
                <a:lnTo>
                  <a:pt x="83" y="331"/>
                </a:lnTo>
                <a:lnTo>
                  <a:pt x="79" y="333"/>
                </a:lnTo>
                <a:lnTo>
                  <a:pt x="76" y="336"/>
                </a:lnTo>
                <a:lnTo>
                  <a:pt x="72" y="338"/>
                </a:lnTo>
                <a:lnTo>
                  <a:pt x="68" y="339"/>
                </a:lnTo>
                <a:lnTo>
                  <a:pt x="59" y="342"/>
                </a:lnTo>
                <a:lnTo>
                  <a:pt x="55" y="342"/>
                </a:lnTo>
                <a:lnTo>
                  <a:pt x="51" y="342"/>
                </a:lnTo>
                <a:lnTo>
                  <a:pt x="47" y="341"/>
                </a:lnTo>
                <a:lnTo>
                  <a:pt x="43" y="340"/>
                </a:lnTo>
                <a:lnTo>
                  <a:pt x="38" y="338"/>
                </a:lnTo>
                <a:lnTo>
                  <a:pt x="34" y="336"/>
                </a:lnTo>
                <a:lnTo>
                  <a:pt x="26" y="329"/>
                </a:lnTo>
                <a:lnTo>
                  <a:pt x="22" y="325"/>
                </a:lnTo>
                <a:lnTo>
                  <a:pt x="19" y="321"/>
                </a:lnTo>
                <a:lnTo>
                  <a:pt x="12" y="313"/>
                </a:lnTo>
                <a:lnTo>
                  <a:pt x="10" y="308"/>
                </a:lnTo>
                <a:lnTo>
                  <a:pt x="8" y="304"/>
                </a:lnTo>
                <a:lnTo>
                  <a:pt x="4" y="293"/>
                </a:lnTo>
                <a:lnTo>
                  <a:pt x="3" y="287"/>
                </a:lnTo>
                <a:lnTo>
                  <a:pt x="2" y="282"/>
                </a:lnTo>
                <a:lnTo>
                  <a:pt x="1" y="272"/>
                </a:lnTo>
                <a:lnTo>
                  <a:pt x="0" y="261"/>
                </a:lnTo>
                <a:lnTo>
                  <a:pt x="1" y="250"/>
                </a:lnTo>
                <a:lnTo>
                  <a:pt x="3" y="240"/>
                </a:lnTo>
                <a:lnTo>
                  <a:pt x="6" y="229"/>
                </a:lnTo>
                <a:lnTo>
                  <a:pt x="8" y="224"/>
                </a:lnTo>
                <a:lnTo>
                  <a:pt x="10" y="219"/>
                </a:lnTo>
                <a:lnTo>
                  <a:pt x="14" y="210"/>
                </a:lnTo>
                <a:lnTo>
                  <a:pt x="18" y="206"/>
                </a:lnTo>
                <a:lnTo>
                  <a:pt x="21" y="202"/>
                </a:lnTo>
                <a:lnTo>
                  <a:pt x="27" y="195"/>
                </a:lnTo>
                <a:lnTo>
                  <a:pt x="31" y="192"/>
                </a:lnTo>
                <a:lnTo>
                  <a:pt x="35" y="190"/>
                </a:lnTo>
                <a:lnTo>
                  <a:pt x="40" y="187"/>
                </a:lnTo>
                <a:lnTo>
                  <a:pt x="44" y="185"/>
                </a:lnTo>
                <a:lnTo>
                  <a:pt x="49" y="184"/>
                </a:lnTo>
                <a:lnTo>
                  <a:pt x="53" y="183"/>
                </a:lnTo>
                <a:lnTo>
                  <a:pt x="57" y="183"/>
                </a:lnTo>
                <a:lnTo>
                  <a:pt x="61" y="183"/>
                </a:lnTo>
                <a:lnTo>
                  <a:pt x="66" y="184"/>
                </a:lnTo>
                <a:lnTo>
                  <a:pt x="70" y="185"/>
                </a:lnTo>
                <a:lnTo>
                  <a:pt x="78" y="189"/>
                </a:lnTo>
                <a:lnTo>
                  <a:pt x="85" y="193"/>
                </a:lnTo>
                <a:lnTo>
                  <a:pt x="92" y="198"/>
                </a:lnTo>
                <a:lnTo>
                  <a:pt x="99" y="203"/>
                </a:lnTo>
                <a:lnTo>
                  <a:pt x="107" y="207"/>
                </a:lnTo>
                <a:lnTo>
                  <a:pt x="113" y="211"/>
                </a:lnTo>
                <a:lnTo>
                  <a:pt x="119" y="214"/>
                </a:lnTo>
                <a:lnTo>
                  <a:pt x="121" y="215"/>
                </a:lnTo>
                <a:lnTo>
                  <a:pt x="124" y="215"/>
                </a:lnTo>
                <a:lnTo>
                  <a:pt x="127" y="215"/>
                </a:lnTo>
                <a:lnTo>
                  <a:pt x="129" y="214"/>
                </a:lnTo>
                <a:lnTo>
                  <a:pt x="132" y="213"/>
                </a:lnTo>
                <a:lnTo>
                  <a:pt x="134" y="211"/>
                </a:lnTo>
                <a:lnTo>
                  <a:pt x="138" y="205"/>
                </a:lnTo>
                <a:lnTo>
                  <a:pt x="140" y="201"/>
                </a:lnTo>
                <a:lnTo>
                  <a:pt x="142" y="196"/>
                </a:lnTo>
                <a:lnTo>
                  <a:pt x="142" y="0"/>
                </a:lnTo>
                <a:lnTo>
                  <a:pt x="822" y="0"/>
                </a:lnTo>
                <a:lnTo>
                  <a:pt x="822" y="525"/>
                </a:lnTo>
                <a:close/>
              </a:path>
            </a:pathLst>
          </a:custGeom>
          <a:solidFill>
            <a:srgbClr val="E48E00"/>
          </a:solidFill>
          <a:ln w="9525" cmpd="sng">
            <a:noFill/>
            <a:round/>
            <a:headEnd/>
            <a:tailEnd/>
          </a:ln>
          <a:effectLst/>
        </p:spPr>
        <p:txBody>
          <a:bodyPr/>
          <a:lstStyle/>
          <a:p>
            <a:endParaRPr lang="zh-CN" altLang="en-US" sz="1662">
              <a:solidFill>
                <a:srgbClr val="000000"/>
              </a:solidFill>
              <a:latin typeface="Calibri"/>
              <a:ea typeface="宋体" panose="02010600030101010101" pitchFamily="2" charset="-122"/>
            </a:endParaRPr>
          </a:p>
        </p:txBody>
      </p:sp>
      <p:sp>
        <p:nvSpPr>
          <p:cNvPr id="21" name="TextBox 8"/>
          <p:cNvSpPr txBox="1"/>
          <p:nvPr/>
        </p:nvSpPr>
        <p:spPr>
          <a:xfrm>
            <a:off x="1613936" y="3804112"/>
            <a:ext cx="1430787" cy="546945"/>
          </a:xfrm>
          <a:prstGeom prst="rect">
            <a:avLst/>
          </a:prstGeom>
          <a:noFill/>
        </p:spPr>
        <p:txBody>
          <a:bodyPr wrap="square" rtlCol="0">
            <a:spAutoFit/>
          </a:bodyPr>
          <a:lstStyle/>
          <a:p>
            <a:r>
              <a:rPr lang="zh-CN" altLang="en-US" sz="1477" b="1" dirty="0" smtClean="0">
                <a:solidFill>
                  <a:srgbClr val="FFFFFF"/>
                </a:solidFill>
                <a:latin typeface="微软雅黑" panose="020B0503020204020204" pitchFamily="34" charset="-122"/>
                <a:ea typeface="微软雅黑" panose="020B0503020204020204" pitchFamily="34" charset="-122"/>
              </a:rPr>
              <a:t>一般税收问题的概念适用</a:t>
            </a:r>
            <a:endParaRPr lang="zh-CN" altLang="en-US" sz="1477" b="1" dirty="0">
              <a:solidFill>
                <a:srgbClr val="FFFFFF"/>
              </a:solidFill>
              <a:latin typeface="微软雅黑" panose="020B0503020204020204" pitchFamily="34" charset="-122"/>
              <a:ea typeface="微软雅黑" panose="020B0503020204020204" pitchFamily="34" charset="-122"/>
            </a:endParaRPr>
          </a:p>
        </p:txBody>
      </p:sp>
      <p:sp>
        <p:nvSpPr>
          <p:cNvPr id="22" name="TextBox 9"/>
          <p:cNvSpPr txBox="1"/>
          <p:nvPr/>
        </p:nvSpPr>
        <p:spPr>
          <a:xfrm>
            <a:off x="3368181" y="3602576"/>
            <a:ext cx="1581578" cy="546945"/>
          </a:xfrm>
          <a:prstGeom prst="rect">
            <a:avLst/>
          </a:prstGeom>
          <a:noFill/>
        </p:spPr>
        <p:txBody>
          <a:bodyPr wrap="square" rtlCol="0">
            <a:spAutoFit/>
          </a:bodyPr>
          <a:lstStyle/>
          <a:p>
            <a:r>
              <a:rPr lang="zh-CN" altLang="en-US" sz="1477" b="1" dirty="0" smtClean="0">
                <a:solidFill>
                  <a:srgbClr val="FFFFFF"/>
                </a:solidFill>
                <a:latin typeface="微软雅黑" panose="020B0503020204020204" pitchFamily="34" charset="-122"/>
                <a:ea typeface="微软雅黑" panose="020B0503020204020204" pitchFamily="34" charset="-122"/>
                <a:cs typeface="Arial" panose="020B0604020202020204" pitchFamily="34" charset="0"/>
              </a:rPr>
              <a:t>重组相关的税收法律规定</a:t>
            </a:r>
            <a:endParaRPr lang="zh-CN" altLang="en-US" sz="1477" b="1"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TextBox 10"/>
          <p:cNvSpPr txBox="1"/>
          <p:nvPr/>
        </p:nvSpPr>
        <p:spPr>
          <a:xfrm>
            <a:off x="1649176" y="4889910"/>
            <a:ext cx="1581578" cy="774251"/>
          </a:xfrm>
          <a:prstGeom prst="rect">
            <a:avLst/>
          </a:prstGeom>
          <a:noFill/>
        </p:spPr>
        <p:txBody>
          <a:bodyPr wrap="square" rtlCol="0">
            <a:spAutoFit/>
          </a:bodyPr>
          <a:lstStyle/>
          <a:p>
            <a:r>
              <a:rPr lang="zh-CN" altLang="en-US" sz="1477" b="1" dirty="0" smtClean="0">
                <a:solidFill>
                  <a:srgbClr val="FFFFFF"/>
                </a:solidFill>
                <a:latin typeface="微软雅黑" panose="020B0503020204020204" pitchFamily="34" charset="-122"/>
                <a:ea typeface="微软雅黑" panose="020B0503020204020204" pitchFamily="34" charset="-122"/>
                <a:cs typeface="Arial" panose="020B0604020202020204" pitchFamily="34" charset="0"/>
              </a:rPr>
              <a:t>破产重整法律规则对税收处理的影响</a:t>
            </a:r>
            <a:endParaRPr lang="zh-CN" altLang="en-US" sz="1477" b="1"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TextBox 11"/>
          <p:cNvSpPr txBox="1"/>
          <p:nvPr/>
        </p:nvSpPr>
        <p:spPr>
          <a:xfrm>
            <a:off x="3318533" y="5105191"/>
            <a:ext cx="1581578" cy="546945"/>
          </a:xfrm>
          <a:prstGeom prst="rect">
            <a:avLst/>
          </a:prstGeom>
          <a:noFill/>
        </p:spPr>
        <p:txBody>
          <a:bodyPr wrap="square" rtlCol="0">
            <a:spAutoFit/>
          </a:bodyPr>
          <a:lstStyle/>
          <a:p>
            <a:r>
              <a:rPr lang="zh-CN" altLang="en-US" sz="1477" b="1" dirty="0" smtClean="0">
                <a:solidFill>
                  <a:srgbClr val="FFFFFF"/>
                </a:solidFill>
                <a:latin typeface="微软雅黑" panose="020B0503020204020204" pitchFamily="34" charset="-122"/>
                <a:ea typeface="微软雅黑" panose="020B0503020204020204" pitchFamily="34" charset="-122"/>
                <a:cs typeface="Arial" panose="020B0604020202020204" pitchFamily="34" charset="0"/>
              </a:rPr>
              <a:t>司法和行政之间的关系</a:t>
            </a:r>
            <a:endParaRPr lang="zh-CN" altLang="en-US" sz="1477" b="1"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TextBox 1"/>
          <p:cNvSpPr txBox="1"/>
          <p:nvPr/>
        </p:nvSpPr>
        <p:spPr>
          <a:xfrm>
            <a:off x="438127" y="1227059"/>
            <a:ext cx="8530067" cy="1285480"/>
          </a:xfrm>
          <a:prstGeom prst="rect">
            <a:avLst/>
          </a:prstGeom>
          <a:noFill/>
        </p:spPr>
        <p:txBody>
          <a:bodyPr wrap="square" rtlCol="0">
            <a:spAutoFit/>
          </a:bodyPr>
          <a:lstStyle/>
          <a:p>
            <a:pPr lvl="0">
              <a:lnSpc>
                <a:spcPct val="150000"/>
              </a:lnSpc>
              <a:buClr>
                <a:srgbClr val="00AEEE"/>
              </a:buClr>
            </a:pPr>
            <a:r>
              <a:rPr lang="zh-CN" altLang="en-US" sz="1292" dirty="0" smtClean="0">
                <a:solidFill>
                  <a:srgbClr val="58595B"/>
                </a:solidFill>
                <a:latin typeface="微软雅黑" panose="020B0503020204020204" pitchFamily="34" charset="-122"/>
                <a:ea typeface="微软雅黑" panose="020B0503020204020204" pitchFamily="34" charset="-122"/>
              </a:rPr>
              <a:t>研究破产重整的税收问题首先也需要从一般行业的税制开始讨论，然后才会进入到破产重整这一特定的法律环境中进行讨论，事实上，对于破产重整的税务问题，一般可以分为三个层面，一个是针对破产企业的现有税务问题，解决历史问题本来也是管理人需要明确确认的事项；另一个则是在破产重整中针对重整本身的税务问题；最后则是重整后经营的税务问题，相互关联而又各不相同，在破产重整领域，需要极大的想象力和突破能力去取得合理的税务成本。</a:t>
            </a:r>
            <a:endParaRPr lang="en-US" altLang="zh-CN" sz="1292" dirty="0">
              <a:solidFill>
                <a:srgbClr val="58595B"/>
              </a:solidFill>
              <a:latin typeface="微软雅黑" panose="020B0503020204020204" pitchFamily="34" charset="-122"/>
              <a:ea typeface="微软雅黑" panose="020B0503020204020204" pitchFamily="34" charset="-122"/>
            </a:endParaRPr>
          </a:p>
        </p:txBody>
      </p:sp>
      <p:sp>
        <p:nvSpPr>
          <p:cNvPr id="28" name="Title 12"/>
          <p:cNvSpPr txBox="1">
            <a:spLocks/>
          </p:cNvSpPr>
          <p:nvPr/>
        </p:nvSpPr>
        <p:spPr>
          <a:xfrm>
            <a:off x="516083" y="447666"/>
            <a:ext cx="8374154" cy="644677"/>
          </a:xfrm>
          <a:prstGeom prst="rect">
            <a:avLst/>
          </a:prstGeom>
        </p:spPr>
        <p:txBody>
          <a:bodyPr/>
          <a:lstStyle>
            <a:lvl1pPr marL="0" indent="0" algn="l" defTabSz="180000" rtl="0" eaLnBrk="1" latinLnBrk="0" hangingPunct="1">
              <a:lnSpc>
                <a:spcPts val="4800"/>
              </a:lnSpc>
              <a:spcBef>
                <a:spcPct val="0"/>
              </a:spcBef>
              <a:spcAft>
                <a:spcPts val="0"/>
              </a:spcAft>
              <a:buNone/>
              <a:defRPr lang="en-AU" sz="4800" b="1" kern="1200" cap="none" spc="-150" baseline="0" dirty="0">
                <a:solidFill>
                  <a:schemeClr val="tx2"/>
                </a:solidFill>
                <a:latin typeface="Arial"/>
                <a:ea typeface="+mj-ea"/>
                <a:cs typeface="+mj-cs"/>
              </a:defRPr>
            </a:lvl1pPr>
          </a:lstStyle>
          <a:p>
            <a:r>
              <a:rPr lang="zh-CN" altLang="en-US" sz="3508" dirty="0" smtClean="0">
                <a:latin typeface="微软雅黑" panose="020B0503020204020204" pitchFamily="34" charset="-122"/>
                <a:ea typeface="微软雅黑" panose="020B0503020204020204" pitchFamily="34" charset="-122"/>
              </a:rPr>
              <a:t>破产重整中的税收问题的特点和思维框架</a:t>
            </a:r>
            <a:endParaRPr lang="zh-CN" altLang="en-US" sz="3508"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65893319"/>
      </p:ext>
    </p:extLst>
  </p:cSld>
  <p:clrMapOvr>
    <a:masterClrMapping/>
  </p:clrMapOvr>
  <p:transition spd="slow">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6692900" y="6232530"/>
            <a:ext cx="2133600" cy="365125"/>
          </a:xfrm>
          <a:prstGeom prst="rect">
            <a:avLst/>
          </a:prstGeom>
        </p:spPr>
        <p:txBody>
          <a:bodyPr/>
          <a:lstStyle/>
          <a:p>
            <a:pPr>
              <a:defRPr/>
            </a:pPr>
            <a:fld id="{B1951826-7F77-4AE1-B8DF-BCFD87D74E91}" type="slidenum">
              <a:rPr lang="en-AU">
                <a:solidFill>
                  <a:schemeClr val="tx1"/>
                </a:solidFill>
              </a:rPr>
              <a:t>77</a:t>
            </a:fld>
            <a:endParaRPr lang="en-AU" dirty="0">
              <a:solidFill>
                <a:schemeClr val="tx1"/>
              </a:solidFill>
            </a:endParaRPr>
          </a:p>
        </p:txBody>
      </p:sp>
      <p:sp>
        <p:nvSpPr>
          <p:cNvPr id="326658" name="Rectangle 2"/>
          <p:cNvSpPr>
            <a:spLocks noGrp="1"/>
          </p:cNvSpPr>
          <p:nvPr>
            <p:ph type="title"/>
          </p:nvPr>
        </p:nvSpPr>
        <p:spPr/>
        <p:txBody>
          <a:bodyPr/>
          <a:lstStyle/>
          <a:p>
            <a:r>
              <a:rPr lang="en-US" altLang="zh-CN" sz="4000" dirty="0">
                <a:solidFill>
                  <a:srgbClr val="00B0F0"/>
                </a:solidFill>
                <a:latin typeface="微软雅黑" panose="020B0503020204020204" pitchFamily="34" charset="-122"/>
                <a:ea typeface="微软雅黑" panose="020B0503020204020204" pitchFamily="34" charset="-122"/>
              </a:rPr>
              <a:t>2. </a:t>
            </a:r>
            <a:r>
              <a:rPr lang="zh-CN" altLang="en-US" sz="4000" dirty="0" smtClean="0">
                <a:solidFill>
                  <a:srgbClr val="00B0F0"/>
                </a:solidFill>
                <a:latin typeface="微软雅黑" panose="020B0503020204020204" pitchFamily="34" charset="-122"/>
                <a:ea typeface="微软雅黑" panose="020B0503020204020204" pitchFamily="34" charset="-122"/>
              </a:rPr>
              <a:t>房地产开发各环节涉及</a:t>
            </a:r>
            <a:r>
              <a:rPr lang="zh-CN" altLang="en-US" sz="4000" dirty="0">
                <a:solidFill>
                  <a:srgbClr val="00B0F0"/>
                </a:solidFill>
                <a:latin typeface="微软雅黑" panose="020B0503020204020204" pitchFamily="34" charset="-122"/>
                <a:ea typeface="微软雅黑" panose="020B0503020204020204" pitchFamily="34" charset="-122"/>
              </a:rPr>
              <a:t>税费</a:t>
            </a:r>
          </a:p>
        </p:txBody>
      </p:sp>
      <p:graphicFrame>
        <p:nvGraphicFramePr>
          <p:cNvPr id="2" name="图示 1"/>
          <p:cNvGraphicFramePr/>
          <p:nvPr>
            <p:extLst/>
          </p:nvPr>
        </p:nvGraphicFramePr>
        <p:xfrm>
          <a:off x="-76201" y="1383195"/>
          <a:ext cx="8591552" cy="4579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圆角矩形 7"/>
          <p:cNvSpPr/>
          <p:nvPr/>
        </p:nvSpPr>
        <p:spPr>
          <a:xfrm>
            <a:off x="3195687" y="3062977"/>
            <a:ext cx="2139884" cy="126392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城镇土地使用税、耕地占用税、印花税、城建及教育费附加、房产税等</a:t>
            </a:r>
          </a:p>
        </p:txBody>
      </p:sp>
    </p:spTree>
    <p:extLst>
      <p:ext uri="{BB962C8B-B14F-4D97-AF65-F5344CB8AC3E}">
        <p14:creationId xmlns:p14="http://schemas.microsoft.com/office/powerpoint/2010/main" val="18659134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6692900" y="6232530"/>
            <a:ext cx="2133600" cy="365125"/>
          </a:xfrm>
          <a:prstGeom prst="rect">
            <a:avLst/>
          </a:prstGeom>
        </p:spPr>
        <p:txBody>
          <a:bodyPr/>
          <a:lstStyle/>
          <a:p>
            <a:pPr>
              <a:defRPr/>
            </a:pPr>
            <a:fld id="{B1951826-7F77-4AE1-B8DF-BCFD87D74E91}" type="slidenum">
              <a:rPr lang="en-AU">
                <a:solidFill>
                  <a:schemeClr val="tx1"/>
                </a:solidFill>
              </a:rPr>
              <a:t>78</a:t>
            </a:fld>
            <a:endParaRPr lang="en-AU" dirty="0">
              <a:solidFill>
                <a:schemeClr val="tx1"/>
              </a:solidFill>
            </a:endParaRPr>
          </a:p>
        </p:txBody>
      </p:sp>
      <p:sp>
        <p:nvSpPr>
          <p:cNvPr id="326658" name="Rectangle 2"/>
          <p:cNvSpPr>
            <a:spLocks noGrp="1"/>
          </p:cNvSpPr>
          <p:nvPr>
            <p:ph type="title"/>
          </p:nvPr>
        </p:nvSpPr>
        <p:spPr/>
        <p:txBody>
          <a:bodyPr/>
          <a:lstStyle/>
          <a:p>
            <a:r>
              <a:rPr lang="zh-CN" altLang="en-US" sz="4000" dirty="0" smtClean="0">
                <a:solidFill>
                  <a:srgbClr val="00B0F0"/>
                </a:solidFill>
                <a:latin typeface="微软雅黑" panose="020B0503020204020204" pitchFamily="34" charset="-122"/>
                <a:ea typeface="微软雅黑" panose="020B0503020204020204" pitchFamily="34" charset="-122"/>
              </a:rPr>
              <a:t>房地产企业和项目并购税务问题</a:t>
            </a:r>
            <a:endParaRPr lang="zh-CN" altLang="en-US" sz="4000" dirty="0">
              <a:solidFill>
                <a:srgbClr val="00B0F0"/>
              </a:solidFill>
              <a:latin typeface="微软雅黑" panose="020B0503020204020204" pitchFamily="34" charset="-122"/>
              <a:ea typeface="微软雅黑" panose="020B0503020204020204" pitchFamily="34" charset="-122"/>
            </a:endParaRPr>
          </a:p>
        </p:txBody>
      </p:sp>
      <p:graphicFrame>
        <p:nvGraphicFramePr>
          <p:cNvPr id="2" name="图示 1"/>
          <p:cNvGraphicFramePr/>
          <p:nvPr>
            <p:extLst>
              <p:ext uri="{D42A27DB-BD31-4B8C-83A1-F6EECF244321}">
                <p14:modId xmlns:p14="http://schemas.microsoft.com/office/powerpoint/2010/main" val="4241755481"/>
              </p:ext>
            </p:extLst>
          </p:nvPr>
        </p:nvGraphicFramePr>
        <p:xfrm>
          <a:off x="-76201" y="1383195"/>
          <a:ext cx="8591552" cy="4579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圆角矩形 7"/>
          <p:cNvSpPr/>
          <p:nvPr/>
        </p:nvSpPr>
        <p:spPr>
          <a:xfrm>
            <a:off x="3195687" y="3062977"/>
            <a:ext cx="2139884" cy="126392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anose="020B0503020204020204" pitchFamily="34" charset="-122"/>
                <a:ea typeface="微软雅黑" panose="020B0503020204020204" pitchFamily="34" charset="-122"/>
              </a:rPr>
              <a:t>如何利用并购重组的特殊交易安排和架构设计实现优化</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866823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7907" tIns="38953" rIns="77907" bIns="389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dirty="0">
              <a:ln>
                <a:noFill/>
              </a:ln>
              <a:solidFill>
                <a:srgbClr val="00AEEE"/>
              </a:solidFill>
              <a:effectLst/>
              <a:uLnTx/>
              <a:uFillTx/>
              <a:latin typeface="微软雅黑" panose="020B0503020204020204" pitchFamily="34" charset="-122"/>
              <a:ea typeface="微软雅黑" panose="020B0503020204020204" pitchFamily="34" charset="-122"/>
              <a:cs typeface="+mn-cs"/>
            </a:endParaRPr>
          </a:p>
        </p:txBody>
      </p:sp>
      <p:grpSp>
        <p:nvGrpSpPr>
          <p:cNvPr id="12" name="组合 7"/>
          <p:cNvGrpSpPr>
            <a:grpSpLocks/>
          </p:cNvGrpSpPr>
          <p:nvPr/>
        </p:nvGrpSpPr>
        <p:grpSpPr bwMode="auto">
          <a:xfrm>
            <a:off x="0" y="5207022"/>
            <a:ext cx="9144000" cy="1714500"/>
            <a:chOff x="-25400" y="1866609"/>
            <a:chExt cx="9986942" cy="2019009"/>
          </a:xfrm>
        </p:grpSpPr>
        <p:pic>
          <p:nvPicPr>
            <p:cNvPr id="13" name="图片 21"/>
            <p:cNvPicPr>
              <a:picLocks noChangeAspect="1"/>
            </p:cNvPicPr>
            <p:nvPr/>
          </p:nvPicPr>
          <p:blipFill>
            <a:blip r:embed="rId3"/>
            <a:stretch>
              <a:fillRect/>
            </a:stretch>
          </p:blipFill>
          <p:spPr>
            <a:xfrm>
              <a:off x="-25400" y="1905868"/>
              <a:ext cx="2972076" cy="1977881"/>
            </a:xfrm>
            <a:prstGeom prst="rect">
              <a:avLst/>
            </a:prstGeom>
            <a:ln>
              <a:noFill/>
            </a:ln>
            <a:effectLst>
              <a:outerShdw blurRad="292100" dist="139700" dir="2700000" algn="tl" rotWithShape="0">
                <a:srgbClr val="333333">
                  <a:alpha val="65000"/>
                </a:srgbClr>
              </a:outerShdw>
            </a:effectLst>
          </p:spPr>
        </p:pic>
        <p:pic>
          <p:nvPicPr>
            <p:cNvPr id="14" name="图片 22"/>
            <p:cNvPicPr>
              <a:picLocks noChangeAspect="1"/>
            </p:cNvPicPr>
            <p:nvPr/>
          </p:nvPicPr>
          <p:blipFill>
            <a:blip r:embed="rId4"/>
            <a:stretch>
              <a:fillRect/>
            </a:stretch>
          </p:blipFill>
          <p:spPr>
            <a:xfrm>
              <a:off x="2946676" y="1887174"/>
              <a:ext cx="2997683" cy="1998444"/>
            </a:xfrm>
            <a:prstGeom prst="rect">
              <a:avLst/>
            </a:prstGeom>
            <a:ln>
              <a:noFill/>
            </a:ln>
            <a:effectLst>
              <a:outerShdw blurRad="292100" dist="139700" dir="2700000" algn="tl" rotWithShape="0">
                <a:srgbClr val="333333">
                  <a:alpha val="65000"/>
                </a:srgbClr>
              </a:outerShdw>
            </a:effectLst>
          </p:spPr>
        </p:pic>
        <p:pic>
          <p:nvPicPr>
            <p:cNvPr id="15" name="图片 23"/>
            <p:cNvPicPr>
              <a:picLocks noChangeAspect="1"/>
            </p:cNvPicPr>
            <p:nvPr/>
          </p:nvPicPr>
          <p:blipFill>
            <a:blip r:embed="rId5"/>
            <a:stretch>
              <a:fillRect/>
            </a:stretch>
          </p:blipFill>
          <p:spPr>
            <a:xfrm flipH="1">
              <a:off x="5944359" y="1877826"/>
              <a:ext cx="1342796" cy="2005923"/>
            </a:xfrm>
            <a:prstGeom prst="rect">
              <a:avLst/>
            </a:prstGeom>
            <a:ln>
              <a:noFill/>
            </a:ln>
            <a:effectLst>
              <a:outerShdw blurRad="292100" dist="139700" dir="2700000" algn="tl" rotWithShape="0">
                <a:srgbClr val="333333">
                  <a:alpha val="65000"/>
                </a:srgbClr>
              </a:outerShdw>
            </a:effectLst>
          </p:spPr>
        </p:pic>
        <p:pic>
          <p:nvPicPr>
            <p:cNvPr id="16" name="图片 24"/>
            <p:cNvPicPr>
              <a:picLocks noChangeAspect="1"/>
            </p:cNvPicPr>
            <p:nvPr/>
          </p:nvPicPr>
          <p:blipFill>
            <a:blip r:embed="rId6"/>
            <a:stretch>
              <a:fillRect/>
            </a:stretch>
          </p:blipFill>
          <p:spPr>
            <a:xfrm>
              <a:off x="8625149" y="1866609"/>
              <a:ext cx="1336393" cy="2005923"/>
            </a:xfrm>
            <a:prstGeom prst="rect">
              <a:avLst/>
            </a:prstGeom>
            <a:ln>
              <a:noFill/>
            </a:ln>
            <a:effectLst>
              <a:outerShdw blurRad="292100" dist="139700" dir="2700000" algn="tl" rotWithShape="0">
                <a:srgbClr val="333333">
                  <a:alpha val="65000"/>
                </a:srgbClr>
              </a:outerShdw>
            </a:effectLst>
          </p:spPr>
        </p:pic>
        <p:pic>
          <p:nvPicPr>
            <p:cNvPr id="17" name="图片 25"/>
            <p:cNvPicPr>
              <a:picLocks noChangeAspect="1"/>
            </p:cNvPicPr>
            <p:nvPr/>
          </p:nvPicPr>
          <p:blipFill>
            <a:blip r:embed="rId7"/>
            <a:stretch>
              <a:fillRect/>
            </a:stretch>
          </p:blipFill>
          <p:spPr>
            <a:xfrm>
              <a:off x="7287155" y="1877826"/>
              <a:ext cx="1337994" cy="2005923"/>
            </a:xfrm>
            <a:prstGeom prst="rect">
              <a:avLst/>
            </a:prstGeom>
            <a:ln>
              <a:noFill/>
            </a:ln>
            <a:effectLst>
              <a:outerShdw blurRad="292100" dist="139700" dir="2700000" algn="tl" rotWithShape="0">
                <a:srgbClr val="333333">
                  <a:alpha val="65000"/>
                </a:srgbClr>
              </a:outerShdw>
            </a:effectLst>
          </p:spPr>
        </p:pic>
      </p:grpSp>
      <p:sp>
        <p:nvSpPr>
          <p:cNvPr id="18" name="标题 3"/>
          <p:cNvSpPr txBox="1">
            <a:spLocks/>
          </p:cNvSpPr>
          <p:nvPr/>
        </p:nvSpPr>
        <p:spPr>
          <a:xfrm>
            <a:off x="3" y="3718546"/>
            <a:ext cx="5972780" cy="720000"/>
          </a:xfrm>
          <a:prstGeom prst="rect">
            <a:avLst/>
          </a:prstGeom>
          <a:solidFill>
            <a:schemeClr val="accent2"/>
          </a:solidFill>
        </p:spPr>
        <p:txBody>
          <a:bodyPr>
            <a:normAutofit/>
          </a:bodyPr>
          <a:lstStyle>
            <a:lvl1pPr marL="0" indent="0" algn="l" defTabSz="270000" rtl="0" eaLnBrk="1" latinLnBrk="0" hangingPunct="1">
              <a:lnSpc>
                <a:spcPts val="4800"/>
              </a:lnSpc>
              <a:spcBef>
                <a:spcPct val="0"/>
              </a:spcBef>
              <a:spcAft>
                <a:spcPts val="0"/>
              </a:spcAft>
              <a:buNone/>
              <a:defRPr lang="en-AU" sz="4800" b="1" kern="1200" cap="none" spc="-150" baseline="0" dirty="0">
                <a:solidFill>
                  <a:schemeClr val="tx2"/>
                </a:solidFill>
                <a:latin typeface="黑体" panose="02010609060101010101" pitchFamily="49" charset="-122"/>
                <a:ea typeface="黑体" panose="02010609060101010101" pitchFamily="49" charset="-122"/>
                <a:cs typeface="+mj-cs"/>
              </a:defRPr>
            </a:lvl1pPr>
          </a:lstStyle>
          <a:p>
            <a:pPr lvl="0" algn="ctr">
              <a:defRPr/>
            </a:pPr>
            <a:r>
              <a:rPr lang="zh-CN" altLang="en-US" sz="4000" dirty="0" smtClean="0">
                <a:solidFill>
                  <a:srgbClr val="FFFFFF"/>
                </a:solidFill>
              </a:rPr>
              <a:t>附录：企业破产税务规定</a:t>
            </a:r>
            <a:endParaRPr kumimoji="0" lang="zh-CN" altLang="en-US" sz="4000" b="1" i="0" u="none" strike="noStrike" kern="1200" cap="none" spc="-15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j-cs"/>
            </a:endParaRPr>
          </a:p>
        </p:txBody>
      </p:sp>
      <p:sp>
        <p:nvSpPr>
          <p:cNvPr id="2" name="灯片编号占位符 1"/>
          <p:cNvSpPr>
            <a:spLocks noGrp="1"/>
          </p:cNvSpPr>
          <p:nvPr>
            <p:ph type="sldNum" sz="quarter" idx="11"/>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79</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Tree>
    <p:extLst>
      <p:ext uri="{BB962C8B-B14F-4D97-AF65-F5344CB8AC3E}">
        <p14:creationId xmlns:p14="http://schemas.microsoft.com/office/powerpoint/2010/main" val="3066436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a:xfrm>
            <a:off x="8623357" y="6627600"/>
            <a:ext cx="335134" cy="201600"/>
          </a:xfrm>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8</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6" name="灯片编号占位符 2"/>
          <p:cNvSpPr txBox="1">
            <a:spLocks/>
          </p:cNvSpPr>
          <p:nvPr/>
        </p:nvSpPr>
        <p:spPr>
          <a:xfrm>
            <a:off x="8514012" y="6426000"/>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8</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7" name="文本框 26"/>
          <p:cNvSpPr txBox="1"/>
          <p:nvPr/>
        </p:nvSpPr>
        <p:spPr>
          <a:xfrm>
            <a:off x="-153379" y="244576"/>
            <a:ext cx="7962870" cy="584775"/>
          </a:xfrm>
          <a:prstGeom prst="rect">
            <a:avLst/>
          </a:prstGeom>
          <a:noFill/>
        </p:spPr>
        <p:txBody>
          <a:bodyPr wrap="square" rtlCol="0">
            <a:spAutoFit/>
          </a:bodyPr>
          <a:lstStyle/>
          <a:p>
            <a:pPr lvl="0">
              <a:defRPr/>
            </a:pPr>
            <a:r>
              <a:rPr lang="zh-CN" altLang="en-US" sz="3200" b="1" dirty="0" smtClean="0">
                <a:solidFill>
                  <a:srgbClr val="00AEEE"/>
                </a:solidFill>
                <a:latin typeface="Times New Roman"/>
                <a:ea typeface="Microsoft YaHei"/>
                <a:cs typeface="+mn-ea"/>
                <a:sym typeface="+mn-lt"/>
              </a:rPr>
              <a:t>（一）破产清算</a:t>
            </a:r>
            <a:endParaRPr lang="zh-CN" altLang="en-US" sz="3200" b="1" dirty="0">
              <a:solidFill>
                <a:srgbClr val="00AEEE"/>
              </a:solidFill>
              <a:latin typeface="Times New Roman"/>
              <a:ea typeface="Microsoft YaHei"/>
              <a:cs typeface="+mn-ea"/>
              <a:sym typeface="+mn-lt"/>
            </a:endParaRPr>
          </a:p>
        </p:txBody>
      </p:sp>
      <p:sp>
        <p:nvSpPr>
          <p:cNvPr id="10" name="文本框 9"/>
          <p:cNvSpPr txBox="1"/>
          <p:nvPr/>
        </p:nvSpPr>
        <p:spPr>
          <a:xfrm>
            <a:off x="223845" y="1641396"/>
            <a:ext cx="3869993" cy="1078116"/>
          </a:xfrm>
          <a:prstGeom prst="rect">
            <a:avLst/>
          </a:prstGeom>
          <a:noFill/>
        </p:spPr>
        <p:txBody>
          <a:bodyPr wrap="square" rtlCol="0">
            <a:spAutoFit/>
          </a:bodyPr>
          <a:lstStyle/>
          <a:p>
            <a:pPr>
              <a:lnSpc>
                <a:spcPct val="150000"/>
              </a:lnSpc>
            </a:pPr>
            <a:r>
              <a:rPr lang="zh-CN" altLang="en-US" sz="1100" dirty="0">
                <a:solidFill>
                  <a:prstClr val="black"/>
                </a:solidFill>
                <a:latin typeface="微软雅黑" panose="020B0503020204020204" pitchFamily="34" charset="-122"/>
              </a:rPr>
              <a:t>破产清算是指债务人出现破产原因时，由管理人对债务人全部资产进行核查、评估、处置回收后按照法定顺序分配给全体债权人，</a:t>
            </a:r>
            <a:r>
              <a:rPr lang="zh-CN" altLang="en-US" sz="1100" b="1" dirty="0">
                <a:solidFill>
                  <a:schemeClr val="tx2"/>
                </a:solidFill>
                <a:latin typeface="微软雅黑" panose="020B0503020204020204" pitchFamily="34" charset="-122"/>
              </a:rPr>
              <a:t>债权债务清理完毕后消灭债务人主体资格</a:t>
            </a:r>
            <a:r>
              <a:rPr lang="zh-CN" altLang="en-US" sz="1100" dirty="0">
                <a:solidFill>
                  <a:prstClr val="black"/>
                </a:solidFill>
                <a:latin typeface="微软雅黑" panose="020B0503020204020204" pitchFamily="34" charset="-122"/>
              </a:rPr>
              <a:t>的法律制度。</a:t>
            </a:r>
          </a:p>
        </p:txBody>
      </p:sp>
      <p:sp>
        <p:nvSpPr>
          <p:cNvPr id="11" name="文本框 10"/>
          <p:cNvSpPr txBox="1"/>
          <p:nvPr/>
        </p:nvSpPr>
        <p:spPr>
          <a:xfrm>
            <a:off x="223844" y="3417359"/>
            <a:ext cx="3869994" cy="3109441"/>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zh-CN" altLang="en-US" sz="1100" dirty="0">
                <a:latin typeface="微软雅黑" panose="020B0503020204020204" pitchFamily="34" charset="-122"/>
                <a:ea typeface="微软雅黑" panose="020B0503020204020204" pitchFamily="34" charset="-122"/>
              </a:rPr>
              <a:t>法院受理破产清算，指定管理人</a:t>
            </a:r>
            <a:endParaRPr lang="en-US" altLang="zh-CN" sz="11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1100" dirty="0">
                <a:latin typeface="微软雅黑" panose="020B0503020204020204" pitchFamily="34" charset="-122"/>
                <a:ea typeface="微软雅黑" panose="020B0503020204020204" pitchFamily="34" charset="-122"/>
              </a:rPr>
              <a:t>管理人刻制印章、开立账户、制定工作制度</a:t>
            </a:r>
            <a:endParaRPr lang="en-US" altLang="zh-CN" sz="11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1100" dirty="0">
                <a:latin typeface="微软雅黑" panose="020B0503020204020204" pitchFamily="34" charset="-122"/>
                <a:ea typeface="微软雅黑" panose="020B0503020204020204" pitchFamily="34" charset="-122"/>
              </a:rPr>
              <a:t>接管债务人公章、证照、财产、账簿、文书资料等</a:t>
            </a:r>
            <a:endParaRPr lang="en-US" altLang="zh-CN" sz="11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1100" dirty="0">
                <a:latin typeface="微软雅黑" panose="020B0503020204020204" pitchFamily="34" charset="-122"/>
                <a:ea typeface="微软雅黑" panose="020B0503020204020204" pitchFamily="34" charset="-122"/>
              </a:rPr>
              <a:t>调查债务人财产状况</a:t>
            </a:r>
            <a:endParaRPr lang="en-US" altLang="zh-CN" sz="11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1100" dirty="0">
                <a:latin typeface="微软雅黑" panose="020B0503020204020204" pitchFamily="34" charset="-122"/>
                <a:ea typeface="微软雅黑" panose="020B0503020204020204" pitchFamily="34" charset="-122"/>
              </a:rPr>
              <a:t>调查债务人负债情况，发出债权申报通知</a:t>
            </a:r>
            <a:endParaRPr lang="en-US" altLang="zh-CN" sz="11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1100" dirty="0">
                <a:latin typeface="微软雅黑" panose="020B0503020204020204" pitchFamily="34" charset="-122"/>
                <a:ea typeface="微软雅黑" panose="020B0503020204020204" pitchFamily="34" charset="-122"/>
              </a:rPr>
              <a:t>核查职工债权情况</a:t>
            </a:r>
            <a:endParaRPr lang="en-US" altLang="zh-CN" sz="11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1100" dirty="0">
                <a:latin typeface="微软雅黑" panose="020B0503020204020204" pitchFamily="34" charset="-122"/>
                <a:ea typeface="微软雅黑" panose="020B0503020204020204" pitchFamily="34" charset="-122"/>
              </a:rPr>
              <a:t>接受债权申报、登记审查债权</a:t>
            </a:r>
            <a:endParaRPr lang="en-US" altLang="zh-CN" sz="11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1100" dirty="0">
                <a:latin typeface="微软雅黑" panose="020B0503020204020204" pitchFamily="34" charset="-122"/>
                <a:ea typeface="微软雅黑" panose="020B0503020204020204" pitchFamily="34" charset="-122"/>
              </a:rPr>
              <a:t>审计评估</a:t>
            </a:r>
            <a:endParaRPr lang="en-US" altLang="zh-CN" sz="11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1100" dirty="0">
                <a:latin typeface="微软雅黑" panose="020B0503020204020204" pitchFamily="34" charset="-122"/>
                <a:ea typeface="微软雅黑" panose="020B0503020204020204" pitchFamily="34" charset="-122"/>
              </a:rPr>
              <a:t>召开债权人会议，核查债权，表决财产管理方案、破产财产变价方案等需表决事项</a:t>
            </a:r>
            <a:endParaRPr lang="en-US" altLang="zh-CN" sz="11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1100" dirty="0">
                <a:latin typeface="微软雅黑" panose="020B0503020204020204" pitchFamily="34" charset="-122"/>
                <a:ea typeface="微软雅黑" panose="020B0503020204020204" pitchFamily="34" charset="-122"/>
              </a:rPr>
              <a:t>宣告破产，财产处置与分配</a:t>
            </a:r>
            <a:endParaRPr lang="en-US" altLang="zh-CN" sz="11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1100" dirty="0">
                <a:latin typeface="微软雅黑" panose="020B0503020204020204" pitchFamily="34" charset="-122"/>
                <a:ea typeface="微软雅黑" panose="020B0503020204020204" pitchFamily="34" charset="-122"/>
              </a:rPr>
              <a:t>终结破产程序，完成税务、工商注销</a:t>
            </a:r>
          </a:p>
        </p:txBody>
      </p:sp>
      <p:sp>
        <p:nvSpPr>
          <p:cNvPr id="12" name="íSlîḋe">
            <a:extLst>
              <a:ext uri="{FF2B5EF4-FFF2-40B4-BE49-F238E27FC236}">
                <a16:creationId xmlns:a16="http://schemas.microsoft.com/office/drawing/2014/main" id="{11861F16-D9C8-4AF8-A360-5151B4E8E3BD}"/>
              </a:ext>
            </a:extLst>
          </p:cNvPr>
          <p:cNvSpPr txBox="1"/>
          <p:nvPr/>
        </p:nvSpPr>
        <p:spPr>
          <a:xfrm>
            <a:off x="223844" y="1106643"/>
            <a:ext cx="3748049" cy="371660"/>
          </a:xfrm>
          <a:prstGeom prst="roundRect">
            <a:avLst/>
          </a:prstGeom>
          <a:solidFill>
            <a:schemeClr val="tx2"/>
          </a:solidFill>
          <a:ln w="12700" cap="rnd">
            <a:noFill/>
            <a:prstDash val="solid"/>
            <a:round/>
            <a:headEnd/>
            <a:tailEnd/>
          </a:ln>
          <a:effectLst>
            <a:outerShdw blurRad="254000" dist="127000" algn="ctr" rotWithShape="0">
              <a:schemeClr val="accent4">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algn="ctr" defTabSz="914354">
              <a:defRPr sz="1600" b="1">
                <a:solidFill>
                  <a:schemeClr val="bg2"/>
                </a:solidFill>
                <a:latin typeface="微软雅黑" panose="020B0503020204020204" pitchFamily="34" charset="-122"/>
                <a:ea typeface="微软雅黑" panose="020B0503020204020204" pitchFamily="34" charset="-122"/>
                <a:cs typeface="+mn-ea"/>
              </a:defRPr>
            </a:lvl1pPr>
          </a:lstStyle>
          <a:p>
            <a:r>
              <a:rPr lang="zh-CN" altLang="en-US" dirty="0" smtClean="0">
                <a:sym typeface="+mn-lt"/>
              </a:rPr>
              <a:t>破产清算制度</a:t>
            </a:r>
            <a:endParaRPr lang="zh-CN" altLang="en-US" dirty="0">
              <a:sym typeface="+mn-lt"/>
            </a:endParaRPr>
          </a:p>
        </p:txBody>
      </p:sp>
      <p:sp>
        <p:nvSpPr>
          <p:cNvPr id="13" name="ïśḻiḑè">
            <a:extLst>
              <a:ext uri="{FF2B5EF4-FFF2-40B4-BE49-F238E27FC236}">
                <a16:creationId xmlns:a16="http://schemas.microsoft.com/office/drawing/2014/main" id="{F58CC705-33DA-4247-9C72-FAAE3735A004}"/>
              </a:ext>
            </a:extLst>
          </p:cNvPr>
          <p:cNvSpPr txBox="1"/>
          <p:nvPr/>
        </p:nvSpPr>
        <p:spPr>
          <a:xfrm>
            <a:off x="223844" y="3006895"/>
            <a:ext cx="3748049" cy="374571"/>
          </a:xfrm>
          <a:prstGeom prst="roundRect">
            <a:avLst/>
          </a:prstGeom>
          <a:solidFill>
            <a:schemeClr val="tx2"/>
          </a:solidFill>
          <a:ln w="12700" cap="rnd">
            <a:noFill/>
            <a:prstDash val="solid"/>
            <a:round/>
            <a:headEnd/>
            <a:tailEnd/>
          </a:ln>
          <a:effectLst>
            <a:outerShdw blurRad="254000" dist="127000" algn="ctr" rotWithShape="0">
              <a:schemeClr val="accent4">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defPPr>
              <a:defRPr lang="zh-CN"/>
            </a:defPPr>
            <a:lvl1pPr algn="ctr" defTabSz="914354">
              <a:defRPr sz="20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600" dirty="0" smtClean="0">
                <a:solidFill>
                  <a:schemeClr val="bg2"/>
                </a:solidFill>
                <a:latin typeface="微软雅黑" panose="020B0503020204020204" pitchFamily="34" charset="-122"/>
                <a:ea typeface="微软雅黑" panose="020B0503020204020204" pitchFamily="34" charset="-122"/>
                <a:cs typeface="+mn-ea"/>
                <a:sym typeface="+mn-lt"/>
              </a:rPr>
              <a:t>破产清算主要</a:t>
            </a:r>
            <a:r>
              <a:rPr lang="zh-CN" altLang="en-US" sz="1600" dirty="0">
                <a:solidFill>
                  <a:schemeClr val="bg2"/>
                </a:solidFill>
                <a:latin typeface="微软雅黑" panose="020B0503020204020204" pitchFamily="34" charset="-122"/>
                <a:ea typeface="微软雅黑" panose="020B0503020204020204" pitchFamily="34" charset="-122"/>
                <a:cs typeface="+mn-ea"/>
                <a:sym typeface="+mn-lt"/>
              </a:rPr>
              <a:t>流程</a:t>
            </a:r>
          </a:p>
        </p:txBody>
      </p:sp>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b="2712"/>
          <a:stretch/>
        </p:blipFill>
        <p:spPr>
          <a:xfrm>
            <a:off x="4093838" y="244576"/>
            <a:ext cx="4939916" cy="6328881"/>
          </a:xfrm>
          <a:prstGeom prst="rect">
            <a:avLst/>
          </a:prstGeom>
        </p:spPr>
      </p:pic>
    </p:spTree>
    <p:extLst>
      <p:ext uri="{BB962C8B-B14F-4D97-AF65-F5344CB8AC3E}">
        <p14:creationId xmlns:p14="http://schemas.microsoft.com/office/powerpoint/2010/main" val="2283457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1174114" y="2432811"/>
            <a:ext cx="7077257" cy="3227760"/>
          </a:xfrm>
          <a:prstGeom prst="roundRect">
            <a:avLst>
              <a:gd name="adj" fmla="val 3561"/>
            </a:avLst>
          </a:prstGeom>
          <a:noFill/>
          <a:ln>
            <a:solidFill>
              <a:schemeClr val="tx1"/>
            </a:solidFill>
            <a:prstDash val="dash"/>
          </a:ln>
          <a:effectLst/>
        </p:spPr>
        <p:style>
          <a:lnRef idx="1">
            <a:schemeClr val="accent2"/>
          </a:lnRef>
          <a:fillRef idx="2">
            <a:schemeClr val="accent2"/>
          </a:fillRef>
          <a:effectRef idx="1">
            <a:schemeClr val="accent2"/>
          </a:effectRef>
          <a:fontRef idx="minor">
            <a:schemeClr val="dk1"/>
          </a:fontRef>
        </p:style>
        <p:txBody>
          <a:bodyPr lIns="252000" rtlCol="0" anchor="t" anchorCtr="0"/>
          <a:lstStyle/>
          <a:p>
            <a:pPr>
              <a:lnSpc>
                <a:spcPct val="150000"/>
              </a:lnSpc>
              <a:spcAft>
                <a:spcPts val="600"/>
              </a:spcAft>
              <a:defRPr/>
            </a:pPr>
            <a:r>
              <a:rPr lang="zh-CN" altLang="en-US" sz="1400" b="1" dirty="0">
                <a:solidFill>
                  <a:srgbClr val="404040"/>
                </a:solidFill>
                <a:latin typeface="微软雅黑" panose="020B0503020204020204" pitchFamily="34" charset="-122"/>
                <a:ea typeface="微软雅黑" panose="020B0503020204020204" pitchFamily="34" charset="-122"/>
              </a:rPr>
              <a:t>第九十四条  </a:t>
            </a:r>
            <a:r>
              <a:rPr lang="zh-CN" altLang="en-US" sz="1400" dirty="0">
                <a:solidFill>
                  <a:srgbClr val="404040"/>
                </a:solidFill>
                <a:latin typeface="微软雅黑" panose="020B0503020204020204" pitchFamily="34" charset="-122"/>
                <a:ea typeface="微软雅黑" panose="020B0503020204020204" pitchFamily="34" charset="-122"/>
              </a:rPr>
              <a:t>按照重整计划减免的债务，自重整计划执行完毕时起，债务人不再承担清偿责任。</a:t>
            </a:r>
            <a:endParaRPr lang="en-US" altLang="zh-CN" sz="1400" dirty="0">
              <a:solidFill>
                <a:srgbClr val="404040"/>
              </a:solidFill>
              <a:latin typeface="微软雅黑" panose="020B0503020204020204" pitchFamily="34" charset="-122"/>
              <a:ea typeface="微软雅黑" panose="020B0503020204020204" pitchFamily="34" charset="-122"/>
            </a:endParaRPr>
          </a:p>
          <a:p>
            <a:pPr>
              <a:lnSpc>
                <a:spcPct val="150000"/>
              </a:lnSpc>
              <a:spcAft>
                <a:spcPts val="600"/>
              </a:spcAft>
              <a:defRPr/>
            </a:pPr>
            <a:r>
              <a:rPr lang="zh-CN" altLang="en-US" sz="1400" b="1" dirty="0">
                <a:solidFill>
                  <a:srgbClr val="404040"/>
                </a:solidFill>
                <a:latin typeface="微软雅黑" panose="020B0503020204020204" pitchFamily="34" charset="-122"/>
                <a:ea typeface="微软雅黑" panose="020B0503020204020204" pitchFamily="34" charset="-122"/>
              </a:rPr>
              <a:t>第一百一十三条</a:t>
            </a:r>
            <a:r>
              <a:rPr lang="zh-CN" altLang="en-US" sz="1400" dirty="0">
                <a:solidFill>
                  <a:srgbClr val="404040"/>
                </a:solidFill>
                <a:latin typeface="微软雅黑" panose="020B0503020204020204" pitchFamily="34" charset="-122"/>
                <a:ea typeface="微软雅黑" panose="020B0503020204020204" pitchFamily="34" charset="-122"/>
              </a:rPr>
              <a:t>  破产财产在优先清偿破产费用和共益债务后，依照下列顺序清偿：</a:t>
            </a:r>
          </a:p>
          <a:p>
            <a:pPr>
              <a:lnSpc>
                <a:spcPct val="150000"/>
              </a:lnSpc>
              <a:spcAft>
                <a:spcPts val="600"/>
              </a:spcAft>
              <a:defRPr/>
            </a:pPr>
            <a:r>
              <a:rPr lang="zh-CN" altLang="en-US" sz="1400" dirty="0">
                <a:solidFill>
                  <a:srgbClr val="404040"/>
                </a:solidFill>
                <a:latin typeface="微软雅黑" panose="020B0503020204020204" pitchFamily="34" charset="-122"/>
                <a:ea typeface="微软雅黑" panose="020B0503020204020204" pitchFamily="34" charset="-122"/>
              </a:rPr>
              <a:t>（一）破产人所欠职工的工资和医疗、伤残补助、抚恤费用，所欠的应当划入职工个人账户的基本养老保险、基本医疗保险费用，以及法律、行政法规规定应当支付给职工的补偿金；</a:t>
            </a:r>
          </a:p>
          <a:p>
            <a:pPr>
              <a:lnSpc>
                <a:spcPct val="150000"/>
              </a:lnSpc>
              <a:spcAft>
                <a:spcPts val="600"/>
              </a:spcAft>
              <a:defRPr/>
            </a:pPr>
            <a:r>
              <a:rPr lang="zh-CN" altLang="en-US" sz="1400" dirty="0">
                <a:solidFill>
                  <a:srgbClr val="404040"/>
                </a:solidFill>
                <a:latin typeface="微软雅黑" panose="020B0503020204020204" pitchFamily="34" charset="-122"/>
                <a:ea typeface="微软雅黑" panose="020B0503020204020204" pitchFamily="34" charset="-122"/>
              </a:rPr>
              <a:t>（二）破产人欠缴的除前项规定以外的社会保险费用和破产人所欠税款；</a:t>
            </a:r>
          </a:p>
          <a:p>
            <a:pPr>
              <a:lnSpc>
                <a:spcPct val="150000"/>
              </a:lnSpc>
              <a:spcAft>
                <a:spcPts val="600"/>
              </a:spcAft>
              <a:defRPr/>
            </a:pPr>
            <a:r>
              <a:rPr lang="zh-CN" altLang="en-US" sz="1400" dirty="0">
                <a:solidFill>
                  <a:srgbClr val="404040"/>
                </a:solidFill>
                <a:latin typeface="微软雅黑" panose="020B0503020204020204" pitchFamily="34" charset="-122"/>
                <a:ea typeface="微软雅黑" panose="020B0503020204020204" pitchFamily="34" charset="-122"/>
              </a:rPr>
              <a:t>（三）普通破产债权。</a:t>
            </a:r>
            <a:endParaRPr lang="en-US" altLang="zh-CN" sz="1400" dirty="0">
              <a:solidFill>
                <a:srgbClr val="404040"/>
              </a:solidFill>
              <a:latin typeface="微软雅黑" panose="020B0503020204020204" pitchFamily="34" charset="-122"/>
              <a:ea typeface="微软雅黑" panose="020B0503020204020204" pitchFamily="34" charset="-122"/>
            </a:endParaRPr>
          </a:p>
        </p:txBody>
      </p:sp>
      <p:sp>
        <p:nvSpPr>
          <p:cNvPr id="132" name="矩形 131"/>
          <p:cNvSpPr/>
          <p:nvPr/>
        </p:nvSpPr>
        <p:spPr>
          <a:xfrm>
            <a:off x="12320648" y="709512"/>
            <a:ext cx="1144133" cy="6151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4" name="矩形 143"/>
          <p:cNvSpPr/>
          <p:nvPr/>
        </p:nvSpPr>
        <p:spPr>
          <a:xfrm>
            <a:off x="12320648" y="4190302"/>
            <a:ext cx="1144133" cy="6151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文本框 22"/>
          <p:cNvSpPr txBox="1"/>
          <p:nvPr/>
        </p:nvSpPr>
        <p:spPr>
          <a:xfrm>
            <a:off x="105105" y="228736"/>
            <a:ext cx="7962870" cy="707886"/>
          </a:xfrm>
          <a:prstGeom prst="rect">
            <a:avLst/>
          </a:prstGeom>
          <a:noFill/>
        </p:spPr>
        <p:txBody>
          <a:bodyPr wrap="square" rtlCol="0">
            <a:spAutoFit/>
          </a:bodyPr>
          <a:lstStyle/>
          <a:p>
            <a:pPr lvl="0">
              <a:defRPr/>
            </a:pPr>
            <a:r>
              <a:rPr lang="zh-CN" altLang="en-US" sz="4000" b="1" dirty="0" smtClean="0">
                <a:solidFill>
                  <a:srgbClr val="00AEEE"/>
                </a:solidFill>
                <a:latin typeface="Times New Roman"/>
                <a:ea typeface="Microsoft YaHei"/>
                <a:cs typeface="+mn-ea"/>
                <a:sym typeface="+mn-lt"/>
              </a:rPr>
              <a:t>一、破产</a:t>
            </a:r>
            <a:r>
              <a:rPr lang="zh-CN" altLang="en-US" sz="4000" b="1" dirty="0">
                <a:solidFill>
                  <a:srgbClr val="00AEEE"/>
                </a:solidFill>
                <a:latin typeface="Times New Roman"/>
                <a:ea typeface="Microsoft YaHei"/>
                <a:cs typeface="+mn-ea"/>
                <a:sym typeface="+mn-lt"/>
              </a:rPr>
              <a:t>中税务的规定</a:t>
            </a:r>
          </a:p>
        </p:txBody>
      </p:sp>
      <p:sp>
        <p:nvSpPr>
          <p:cNvPr id="17" name="灯片编号占位符 2"/>
          <p:cNvSpPr txBox="1">
            <a:spLocks/>
          </p:cNvSpPr>
          <p:nvPr/>
        </p:nvSpPr>
        <p:spPr>
          <a:xfrm>
            <a:off x="8514012" y="6426000"/>
            <a:ext cx="335134" cy="201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80000">
              <a:defRPr/>
            </a:pPr>
            <a:fld id="{9E9BC324-87D9-4F3A-AF80-305003183E1D}" type="slidenum">
              <a:rPr lang="en-AU" sz="800" smtClean="0">
                <a:solidFill>
                  <a:srgbClr val="808285"/>
                </a:solidFill>
                <a:latin typeface="Arial"/>
                <a:ea typeface="Microsoft YaHei"/>
              </a:rPr>
              <a:pPr algn="r" defTabSz="180000">
                <a:defRPr/>
              </a:pPr>
              <a:t>80</a:t>
            </a:fld>
            <a:endParaRPr lang="en-AU" sz="800" dirty="0">
              <a:solidFill>
                <a:srgbClr val="808285"/>
              </a:solidFill>
              <a:latin typeface="Arial"/>
              <a:ea typeface="Microsoft YaHei"/>
            </a:endParaRPr>
          </a:p>
        </p:txBody>
      </p:sp>
      <p:sp>
        <p:nvSpPr>
          <p:cNvPr id="13" name="Freeform 22"/>
          <p:cNvSpPr>
            <a:spLocks noEditPoints="1" noChangeArrowheads="1"/>
          </p:cNvSpPr>
          <p:nvPr/>
        </p:nvSpPr>
        <p:spPr bwMode="auto">
          <a:xfrm>
            <a:off x="105105" y="1974609"/>
            <a:ext cx="483142" cy="390322"/>
          </a:xfrm>
          <a:custGeom>
            <a:avLst/>
            <a:gdLst>
              <a:gd name="T0" fmla="*/ 2147483647 w 109"/>
              <a:gd name="T1" fmla="*/ 2147483647 h 88"/>
              <a:gd name="T2" fmla="*/ 2147483647 w 109"/>
              <a:gd name="T3" fmla="*/ 2147483647 h 88"/>
              <a:gd name="T4" fmla="*/ 2147483647 w 109"/>
              <a:gd name="T5" fmla="*/ 2147483647 h 88"/>
              <a:gd name="T6" fmla="*/ 2147483647 w 109"/>
              <a:gd name="T7" fmla="*/ 0 h 88"/>
              <a:gd name="T8" fmla="*/ 2147483647 w 109"/>
              <a:gd name="T9" fmla="*/ 2147483647 h 88"/>
              <a:gd name="T10" fmla="*/ 2147483647 w 109"/>
              <a:gd name="T11" fmla="*/ 2147483647 h 88"/>
              <a:gd name="T12" fmla="*/ 2147483647 w 109"/>
              <a:gd name="T13" fmla="*/ 2147483647 h 88"/>
              <a:gd name="T14" fmla="*/ 2147483647 w 109"/>
              <a:gd name="T15" fmla="*/ 2147483647 h 88"/>
              <a:gd name="T16" fmla="*/ 2147483647 w 109"/>
              <a:gd name="T17" fmla="*/ 2147483647 h 88"/>
              <a:gd name="T18" fmla="*/ 0 w 109"/>
              <a:gd name="T19" fmla="*/ 2147483647 h 88"/>
              <a:gd name="T20" fmla="*/ 2147483647 w 109"/>
              <a:gd name="T21" fmla="*/ 2147483647 h 88"/>
              <a:gd name="T22" fmla="*/ 2147483647 w 109"/>
              <a:gd name="T23" fmla="*/ 2147483647 h 88"/>
              <a:gd name="T24" fmla="*/ 2147483647 w 109"/>
              <a:gd name="T25" fmla="*/ 2147483647 h 88"/>
              <a:gd name="T26" fmla="*/ 2147483647 w 109"/>
              <a:gd name="T27" fmla="*/ 2147483647 h 88"/>
              <a:gd name="T28" fmla="*/ 2147483647 w 109"/>
              <a:gd name="T29" fmla="*/ 2147483647 h 88"/>
              <a:gd name="T30" fmla="*/ 2147483647 w 109"/>
              <a:gd name="T31" fmla="*/ 2147483647 h 88"/>
              <a:gd name="T32" fmla="*/ 2147483647 w 109"/>
              <a:gd name="T33" fmla="*/ 2147483647 h 88"/>
              <a:gd name="T34" fmla="*/ 2147483647 w 109"/>
              <a:gd name="T35" fmla="*/ 2147483647 h 88"/>
              <a:gd name="T36" fmla="*/ 2147483647 w 109"/>
              <a:gd name="T37" fmla="*/ 2147483647 h 88"/>
              <a:gd name="T38" fmla="*/ 2147483647 w 109"/>
              <a:gd name="T39" fmla="*/ 2147483647 h 88"/>
              <a:gd name="T40" fmla="*/ 2147483647 w 109"/>
              <a:gd name="T41" fmla="*/ 2147483647 h 88"/>
              <a:gd name="T42" fmla="*/ 2147483647 w 109"/>
              <a:gd name="T43" fmla="*/ 2147483647 h 88"/>
              <a:gd name="T44" fmla="*/ 2147483647 w 109"/>
              <a:gd name="T45" fmla="*/ 2147483647 h 88"/>
              <a:gd name="T46" fmla="*/ 2147483647 w 109"/>
              <a:gd name="T47" fmla="*/ 2147483647 h 88"/>
              <a:gd name="T48" fmla="*/ 2147483647 w 109"/>
              <a:gd name="T49" fmla="*/ 2147483647 h 88"/>
              <a:gd name="T50" fmla="*/ 2147483647 w 109"/>
              <a:gd name="T51" fmla="*/ 2147483647 h 88"/>
              <a:gd name="T52" fmla="*/ 2147483647 w 109"/>
              <a:gd name="T53" fmla="*/ 2147483647 h 88"/>
              <a:gd name="T54" fmla="*/ 2147483647 w 109"/>
              <a:gd name="T55" fmla="*/ 2147483647 h 88"/>
              <a:gd name="T56" fmla="*/ 2147483647 w 109"/>
              <a:gd name="T57" fmla="*/ 2147483647 h 88"/>
              <a:gd name="T58" fmla="*/ 2147483647 w 109"/>
              <a:gd name="T59" fmla="*/ 2147483647 h 88"/>
              <a:gd name="T60" fmla="*/ 2147483647 w 109"/>
              <a:gd name="T61" fmla="*/ 2147483647 h 88"/>
              <a:gd name="T62" fmla="*/ 2147483647 w 109"/>
              <a:gd name="T63" fmla="*/ 2147483647 h 88"/>
              <a:gd name="T64" fmla="*/ 2147483647 w 109"/>
              <a:gd name="T65" fmla="*/ 2147483647 h 88"/>
              <a:gd name="T66" fmla="*/ 2147483647 w 109"/>
              <a:gd name="T67" fmla="*/ 2147483647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88"/>
              <a:gd name="T104" fmla="*/ 109 w 109"/>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0082B3"/>
          </a:solid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80" b="0" i="0" u="none" strike="noStrike" kern="1200" cap="none" spc="0" normalizeH="0" baseline="0" noProof="0">
              <a:ln>
                <a:noFill/>
              </a:ln>
              <a:solidFill>
                <a:srgbClr val="404040"/>
              </a:solidFill>
              <a:effectLst/>
              <a:uLnTx/>
              <a:uFillTx/>
              <a:latin typeface="Arial"/>
              <a:ea typeface="微软雅黑"/>
              <a:cs typeface="+mn-cs"/>
            </a:endParaRPr>
          </a:p>
        </p:txBody>
      </p:sp>
      <p:sp>
        <p:nvSpPr>
          <p:cNvPr id="14" name="圆角矩形 8"/>
          <p:cNvSpPr>
            <a:spLocks noChangeArrowheads="1"/>
          </p:cNvSpPr>
          <p:nvPr/>
        </p:nvSpPr>
        <p:spPr bwMode="auto">
          <a:xfrm>
            <a:off x="588247" y="1877348"/>
            <a:ext cx="1338524" cy="584845"/>
          </a:xfrm>
          <a:prstGeom prst="roundRect">
            <a:avLst>
              <a:gd name="adj" fmla="val 22900"/>
            </a:avLst>
          </a:prstGeom>
          <a:solidFill>
            <a:srgbClr val="0082B3"/>
          </a:solidFill>
          <a:ln>
            <a:no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noProof="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Calibri" panose="020F0502020204030204" pitchFamily="34" charset="0"/>
              </a:rPr>
              <a:t>重点条文</a:t>
            </a:r>
            <a:endParaRPr kumimoji="0" lang="zh-CN" altLang="zh-CN"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12" name="组合 11"/>
          <p:cNvGrpSpPr/>
          <p:nvPr/>
        </p:nvGrpSpPr>
        <p:grpSpPr>
          <a:xfrm>
            <a:off x="1571348" y="1137006"/>
            <a:ext cx="6282788" cy="1018074"/>
            <a:chOff x="5018093" y="322979"/>
            <a:chExt cx="5188189" cy="318773"/>
          </a:xfrm>
        </p:grpSpPr>
        <p:sp>
          <p:nvSpPr>
            <p:cNvPr id="16" name="íśľiḋe">
              <a:extLst>
                <a:ext uri="{FF2B5EF4-FFF2-40B4-BE49-F238E27FC236}">
                  <a16:creationId xmlns:a16="http://schemas.microsoft.com/office/drawing/2014/main" id="{F8E07573-A8E5-42F7-B445-E2E8E3B47ABD}"/>
                </a:ext>
              </a:extLst>
            </p:cNvPr>
            <p:cNvSpPr/>
            <p:nvPr/>
          </p:nvSpPr>
          <p:spPr bwMode="auto">
            <a:xfrm>
              <a:off x="5018093" y="478557"/>
              <a:ext cx="5188189" cy="16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Aft>
                  <a:spcPts val="600"/>
                </a:spcAft>
                <a:defRPr/>
              </a:pPr>
              <a:r>
                <a:rPr lang="zh-CN" altLang="en-US" b="1" dirty="0">
                  <a:cs typeface="+mn-ea"/>
                  <a:sym typeface="+mn-lt"/>
                </a:rPr>
                <a:t>主席令第五十四号</a:t>
              </a:r>
            </a:p>
          </p:txBody>
        </p:sp>
        <p:sp>
          <p:nvSpPr>
            <p:cNvPr id="18" name="矩形 17"/>
            <p:cNvSpPr/>
            <p:nvPr/>
          </p:nvSpPr>
          <p:spPr>
            <a:xfrm>
              <a:off x="5018093" y="322979"/>
              <a:ext cx="5188189" cy="164390"/>
            </a:xfrm>
            <a:prstGeom prst="rect">
              <a:avLst/>
            </a:prstGeom>
          </p:spPr>
          <p:txBody>
            <a:bodyPr wrap="square">
              <a:spAutoFit/>
            </a:bodyPr>
            <a:lstStyle/>
            <a:p>
              <a:pPr algn="ctr">
                <a:lnSpc>
                  <a:spcPct val="130000"/>
                </a:lnSpc>
                <a:spcBef>
                  <a:spcPct val="0"/>
                </a:spcBef>
                <a:defRPr/>
              </a:pPr>
              <a:r>
                <a:rPr lang="en-US" altLang="zh-CN" sz="2400" b="1" dirty="0" smtClean="0">
                  <a:solidFill>
                    <a:schemeClr val="tx2"/>
                  </a:solidFill>
                  <a:cs typeface="+mn-ea"/>
                  <a:sym typeface="+mn-lt"/>
                </a:rPr>
                <a:t>《</a:t>
              </a:r>
              <a:r>
                <a:rPr lang="zh-CN" altLang="en-US" sz="2400" b="1" dirty="0">
                  <a:solidFill>
                    <a:schemeClr val="tx2"/>
                  </a:solidFill>
                  <a:cs typeface="+mn-ea"/>
                  <a:sym typeface="+mn-lt"/>
                </a:rPr>
                <a:t>中华人民共和国企业破产法</a:t>
              </a:r>
              <a:r>
                <a:rPr lang="en-US" altLang="zh-CN" sz="2400" b="1" dirty="0" smtClean="0">
                  <a:solidFill>
                    <a:schemeClr val="tx2"/>
                  </a:solidFill>
                  <a:cs typeface="+mn-ea"/>
                  <a:sym typeface="+mn-lt"/>
                </a:rPr>
                <a:t>》</a:t>
              </a:r>
              <a:endParaRPr lang="zh-CN" altLang="en-US" sz="2400" b="1" dirty="0">
                <a:solidFill>
                  <a:schemeClr val="tx2"/>
                </a:solidFill>
                <a:ea typeface="微软雅黑"/>
                <a:cs typeface="+mn-ea"/>
                <a:sym typeface="+mn-lt"/>
              </a:endParaRPr>
            </a:p>
          </p:txBody>
        </p:sp>
      </p:grpSp>
    </p:spTree>
    <p:extLst>
      <p:ext uri="{BB962C8B-B14F-4D97-AF65-F5344CB8AC3E}">
        <p14:creationId xmlns:p14="http://schemas.microsoft.com/office/powerpoint/2010/main" val="382052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1257509" y="2353486"/>
            <a:ext cx="7207886" cy="4372366"/>
          </a:xfrm>
          <a:prstGeom prst="roundRect">
            <a:avLst>
              <a:gd name="adj" fmla="val 3561"/>
            </a:avLst>
          </a:prstGeom>
          <a:noFill/>
          <a:ln>
            <a:solidFill>
              <a:schemeClr val="tx1"/>
            </a:solidFill>
            <a:prstDash val="dash"/>
          </a:ln>
          <a:effectLst/>
        </p:spPr>
        <p:style>
          <a:lnRef idx="1">
            <a:schemeClr val="accent2"/>
          </a:lnRef>
          <a:fillRef idx="2">
            <a:schemeClr val="accent2"/>
          </a:fillRef>
          <a:effectRef idx="1">
            <a:schemeClr val="accent2"/>
          </a:effectRef>
          <a:fontRef idx="minor">
            <a:schemeClr val="dk1"/>
          </a:fontRef>
        </p:style>
        <p:txBody>
          <a:bodyPr lIns="252000" rtlCol="0" anchor="t" anchorCtr="0"/>
          <a:lstStyle/>
          <a:p>
            <a:pPr>
              <a:lnSpc>
                <a:spcPct val="150000"/>
              </a:lnSpc>
              <a:spcAft>
                <a:spcPts val="600"/>
              </a:spcAft>
              <a:defRPr/>
            </a:pPr>
            <a:r>
              <a:rPr lang="zh-CN" altLang="en-US" sz="1400" b="1" dirty="0">
                <a:solidFill>
                  <a:srgbClr val="404040"/>
                </a:solidFill>
                <a:latin typeface="微软雅黑" panose="020B0503020204020204" pitchFamily="34" charset="-122"/>
                <a:ea typeface="微软雅黑" panose="020B0503020204020204" pitchFamily="34" charset="-122"/>
              </a:rPr>
              <a:t>第六十一条 </a:t>
            </a:r>
            <a:r>
              <a:rPr lang="zh-CN" altLang="en-US" sz="1400" dirty="0">
                <a:solidFill>
                  <a:srgbClr val="404040"/>
                </a:solidFill>
                <a:latin typeface="微软雅黑" panose="020B0503020204020204" pitchFamily="34" charset="-122"/>
                <a:ea typeface="微软雅黑" panose="020B0503020204020204" pitchFamily="34" charset="-122"/>
              </a:rPr>
              <a:t>下列债权不属于破产债权：</a:t>
            </a:r>
          </a:p>
          <a:p>
            <a:pPr>
              <a:lnSpc>
                <a:spcPct val="150000"/>
              </a:lnSpc>
              <a:spcAft>
                <a:spcPts val="600"/>
              </a:spcAft>
              <a:defRPr/>
            </a:pPr>
            <a:r>
              <a:rPr lang="zh-CN" altLang="en-US" sz="1400" dirty="0">
                <a:solidFill>
                  <a:srgbClr val="404040"/>
                </a:solidFill>
                <a:latin typeface="微软雅黑" panose="020B0503020204020204" pitchFamily="34" charset="-122"/>
                <a:ea typeface="微软雅黑" panose="020B0503020204020204" pitchFamily="34" charset="-122"/>
              </a:rPr>
              <a:t>（一）</a:t>
            </a:r>
            <a:r>
              <a:rPr lang="zh-CN" altLang="en-US" sz="1400" b="1" dirty="0">
                <a:solidFill>
                  <a:srgbClr val="404040"/>
                </a:solidFill>
                <a:latin typeface="微软雅黑" panose="020B0503020204020204" pitchFamily="34" charset="-122"/>
                <a:ea typeface="微软雅黑" panose="020B0503020204020204" pitchFamily="34" charset="-122"/>
              </a:rPr>
              <a:t>行政、司法机关对破产企业的罚款</a:t>
            </a:r>
            <a:r>
              <a:rPr lang="zh-CN" altLang="en-US" sz="1400" dirty="0">
                <a:solidFill>
                  <a:srgbClr val="404040"/>
                </a:solidFill>
                <a:latin typeface="微软雅黑" panose="020B0503020204020204" pitchFamily="34" charset="-122"/>
                <a:ea typeface="微软雅黑" panose="020B0503020204020204" pitchFamily="34" charset="-122"/>
              </a:rPr>
              <a:t>、罚金以及其他有关费用；</a:t>
            </a:r>
          </a:p>
          <a:p>
            <a:pPr>
              <a:lnSpc>
                <a:spcPct val="150000"/>
              </a:lnSpc>
              <a:spcAft>
                <a:spcPts val="600"/>
              </a:spcAft>
              <a:defRPr/>
            </a:pPr>
            <a:r>
              <a:rPr lang="zh-CN" altLang="en-US" sz="1400" dirty="0">
                <a:solidFill>
                  <a:srgbClr val="404040"/>
                </a:solidFill>
                <a:latin typeface="微软雅黑" panose="020B0503020204020204" pitchFamily="34" charset="-122"/>
                <a:ea typeface="微软雅黑" panose="020B0503020204020204" pitchFamily="34" charset="-122"/>
              </a:rPr>
              <a:t>（二）人民法院</a:t>
            </a:r>
            <a:r>
              <a:rPr lang="zh-CN" altLang="en-US" sz="1400" b="1" dirty="0">
                <a:solidFill>
                  <a:srgbClr val="404040"/>
                </a:solidFill>
                <a:latin typeface="微软雅黑" panose="020B0503020204020204" pitchFamily="34" charset="-122"/>
                <a:ea typeface="微软雅黑" panose="020B0503020204020204" pitchFamily="34" charset="-122"/>
              </a:rPr>
              <a:t>受理破产案件后</a:t>
            </a:r>
            <a:r>
              <a:rPr lang="zh-CN" altLang="en-US" sz="1400" dirty="0">
                <a:solidFill>
                  <a:srgbClr val="404040"/>
                </a:solidFill>
                <a:latin typeface="微软雅黑" panose="020B0503020204020204" pitchFamily="34" charset="-122"/>
                <a:ea typeface="微软雅黑" panose="020B0503020204020204" pitchFamily="34" charset="-122"/>
              </a:rPr>
              <a:t>债务人未支付应付款项的</a:t>
            </a:r>
            <a:r>
              <a:rPr lang="zh-CN" altLang="en-US" sz="1400" b="1" dirty="0">
                <a:solidFill>
                  <a:srgbClr val="404040"/>
                </a:solidFill>
                <a:latin typeface="微软雅黑" panose="020B0503020204020204" pitchFamily="34" charset="-122"/>
                <a:ea typeface="微软雅黑" panose="020B0503020204020204" pitchFamily="34" charset="-122"/>
              </a:rPr>
              <a:t>滞纳金</a:t>
            </a:r>
            <a:r>
              <a:rPr lang="zh-CN" altLang="en-US" sz="1400" dirty="0">
                <a:solidFill>
                  <a:srgbClr val="404040"/>
                </a:solidFill>
                <a:latin typeface="微软雅黑" panose="020B0503020204020204" pitchFamily="34" charset="-122"/>
                <a:ea typeface="微软雅黑" panose="020B0503020204020204" pitchFamily="34" charset="-122"/>
              </a:rPr>
              <a:t>，包括债务人未执行生效法律文书应当加倍支付的迟延利息和劳动保险金的滞纳金；</a:t>
            </a:r>
          </a:p>
          <a:p>
            <a:pPr>
              <a:lnSpc>
                <a:spcPct val="150000"/>
              </a:lnSpc>
              <a:spcAft>
                <a:spcPts val="600"/>
              </a:spcAft>
              <a:defRPr/>
            </a:pPr>
            <a:r>
              <a:rPr lang="zh-CN" altLang="en-US" sz="1400" dirty="0">
                <a:solidFill>
                  <a:srgbClr val="404040"/>
                </a:solidFill>
                <a:latin typeface="微软雅黑" panose="020B0503020204020204" pitchFamily="34" charset="-122"/>
                <a:ea typeface="微软雅黑" panose="020B0503020204020204" pitchFamily="34" charset="-122"/>
              </a:rPr>
              <a:t>（三）破产宣告后的债务利息；</a:t>
            </a:r>
          </a:p>
          <a:p>
            <a:pPr>
              <a:lnSpc>
                <a:spcPct val="150000"/>
              </a:lnSpc>
              <a:spcAft>
                <a:spcPts val="600"/>
              </a:spcAft>
              <a:defRPr/>
            </a:pPr>
            <a:r>
              <a:rPr lang="zh-CN" altLang="en-US" sz="1400" dirty="0">
                <a:solidFill>
                  <a:srgbClr val="404040"/>
                </a:solidFill>
                <a:latin typeface="微软雅黑" panose="020B0503020204020204" pitchFamily="34" charset="-122"/>
                <a:ea typeface="微软雅黑" panose="020B0503020204020204" pitchFamily="34" charset="-122"/>
              </a:rPr>
              <a:t>（四）债权人参加破产程序所支出的费用；</a:t>
            </a:r>
          </a:p>
          <a:p>
            <a:pPr>
              <a:lnSpc>
                <a:spcPct val="150000"/>
              </a:lnSpc>
              <a:spcAft>
                <a:spcPts val="600"/>
              </a:spcAft>
              <a:defRPr/>
            </a:pPr>
            <a:r>
              <a:rPr lang="zh-CN" altLang="en-US" sz="1400" dirty="0">
                <a:solidFill>
                  <a:srgbClr val="404040"/>
                </a:solidFill>
                <a:latin typeface="微软雅黑" panose="020B0503020204020204" pitchFamily="34" charset="-122"/>
                <a:ea typeface="微软雅黑" panose="020B0503020204020204" pitchFamily="34" charset="-122"/>
              </a:rPr>
              <a:t>（五）破产企业的股权、股票持有人在股权、股票上的权利；</a:t>
            </a:r>
          </a:p>
          <a:p>
            <a:pPr>
              <a:lnSpc>
                <a:spcPct val="150000"/>
              </a:lnSpc>
              <a:spcAft>
                <a:spcPts val="600"/>
              </a:spcAft>
              <a:defRPr/>
            </a:pPr>
            <a:r>
              <a:rPr lang="zh-CN" altLang="en-US" sz="1400" dirty="0">
                <a:solidFill>
                  <a:srgbClr val="404040"/>
                </a:solidFill>
                <a:latin typeface="微软雅黑" panose="020B0503020204020204" pitchFamily="34" charset="-122"/>
                <a:ea typeface="微软雅黑" panose="020B0503020204020204" pitchFamily="34" charset="-122"/>
              </a:rPr>
              <a:t>（六）破产财产分配开始后向清算组申报的债权；</a:t>
            </a:r>
          </a:p>
          <a:p>
            <a:pPr>
              <a:lnSpc>
                <a:spcPct val="150000"/>
              </a:lnSpc>
              <a:spcAft>
                <a:spcPts val="600"/>
              </a:spcAft>
              <a:defRPr/>
            </a:pPr>
            <a:r>
              <a:rPr lang="zh-CN" altLang="en-US" sz="1400" dirty="0">
                <a:solidFill>
                  <a:srgbClr val="404040"/>
                </a:solidFill>
                <a:latin typeface="微软雅黑" panose="020B0503020204020204" pitchFamily="34" charset="-122"/>
                <a:ea typeface="微软雅黑" panose="020B0503020204020204" pitchFamily="34" charset="-122"/>
              </a:rPr>
              <a:t>（七）超过诉讼时效的债权；</a:t>
            </a:r>
          </a:p>
          <a:p>
            <a:pPr>
              <a:lnSpc>
                <a:spcPct val="150000"/>
              </a:lnSpc>
              <a:spcAft>
                <a:spcPts val="600"/>
              </a:spcAft>
              <a:defRPr/>
            </a:pPr>
            <a:r>
              <a:rPr lang="zh-CN" altLang="en-US" sz="1400" dirty="0">
                <a:solidFill>
                  <a:srgbClr val="404040"/>
                </a:solidFill>
                <a:latin typeface="微软雅黑" panose="020B0503020204020204" pitchFamily="34" charset="-122"/>
                <a:ea typeface="微软雅黑" panose="020B0503020204020204" pitchFamily="34" charset="-122"/>
              </a:rPr>
              <a:t>（八）债务人开办单位对债务人未收取的管理费、承包费。</a:t>
            </a:r>
          </a:p>
          <a:p>
            <a:pPr>
              <a:lnSpc>
                <a:spcPct val="150000"/>
              </a:lnSpc>
              <a:spcAft>
                <a:spcPts val="600"/>
              </a:spcAft>
              <a:defRPr/>
            </a:pPr>
            <a:r>
              <a:rPr lang="zh-CN" altLang="en-US" sz="1400" b="1" dirty="0">
                <a:solidFill>
                  <a:srgbClr val="404040"/>
                </a:solidFill>
                <a:latin typeface="微软雅黑" panose="020B0503020204020204" pitchFamily="34" charset="-122"/>
                <a:ea typeface="微软雅黑" panose="020B0503020204020204" pitchFamily="34" charset="-122"/>
              </a:rPr>
              <a:t>上述不属于破产债权的权利，人民法院或者清算组也应当对当事人的申报进行登记。</a:t>
            </a:r>
          </a:p>
        </p:txBody>
      </p:sp>
      <p:sp>
        <p:nvSpPr>
          <p:cNvPr id="132" name="矩形 131"/>
          <p:cNvSpPr/>
          <p:nvPr/>
        </p:nvSpPr>
        <p:spPr>
          <a:xfrm>
            <a:off x="12320648" y="709512"/>
            <a:ext cx="1144133" cy="6151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4" name="矩形 143"/>
          <p:cNvSpPr/>
          <p:nvPr/>
        </p:nvSpPr>
        <p:spPr>
          <a:xfrm>
            <a:off x="12320648" y="4190302"/>
            <a:ext cx="1144133" cy="6151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文本框 22"/>
          <p:cNvSpPr txBox="1"/>
          <p:nvPr/>
        </p:nvSpPr>
        <p:spPr>
          <a:xfrm>
            <a:off x="105105" y="228736"/>
            <a:ext cx="7962870" cy="707886"/>
          </a:xfrm>
          <a:prstGeom prst="rect">
            <a:avLst/>
          </a:prstGeom>
          <a:noFill/>
        </p:spPr>
        <p:txBody>
          <a:bodyPr wrap="square" rtlCol="0">
            <a:spAutoFit/>
          </a:bodyPr>
          <a:lstStyle/>
          <a:p>
            <a:pPr lvl="0">
              <a:defRPr/>
            </a:pPr>
            <a:r>
              <a:rPr lang="zh-CN" altLang="en-US" sz="4000" b="1" dirty="0" smtClean="0">
                <a:solidFill>
                  <a:srgbClr val="00AEEE"/>
                </a:solidFill>
                <a:latin typeface="Times New Roman"/>
                <a:ea typeface="Microsoft YaHei"/>
                <a:cs typeface="+mn-ea"/>
                <a:sym typeface="+mn-lt"/>
              </a:rPr>
              <a:t>一、破产</a:t>
            </a:r>
            <a:r>
              <a:rPr lang="zh-CN" altLang="en-US" sz="4000" b="1" dirty="0">
                <a:solidFill>
                  <a:srgbClr val="00AEEE"/>
                </a:solidFill>
                <a:latin typeface="Times New Roman"/>
                <a:ea typeface="Microsoft YaHei"/>
                <a:cs typeface="+mn-ea"/>
                <a:sym typeface="+mn-lt"/>
              </a:rPr>
              <a:t>中税务的规定</a:t>
            </a:r>
          </a:p>
        </p:txBody>
      </p:sp>
      <p:sp>
        <p:nvSpPr>
          <p:cNvPr id="17" name="灯片编号占位符 2"/>
          <p:cNvSpPr txBox="1">
            <a:spLocks/>
          </p:cNvSpPr>
          <p:nvPr/>
        </p:nvSpPr>
        <p:spPr>
          <a:xfrm>
            <a:off x="8514012" y="6426000"/>
            <a:ext cx="335134" cy="201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80000">
              <a:defRPr/>
            </a:pPr>
            <a:fld id="{9E9BC324-87D9-4F3A-AF80-305003183E1D}" type="slidenum">
              <a:rPr lang="en-AU" sz="800" smtClean="0">
                <a:solidFill>
                  <a:srgbClr val="808285"/>
                </a:solidFill>
                <a:latin typeface="Arial"/>
                <a:ea typeface="Microsoft YaHei"/>
              </a:rPr>
              <a:pPr algn="r" defTabSz="180000">
                <a:defRPr/>
              </a:pPr>
              <a:t>81</a:t>
            </a:fld>
            <a:endParaRPr lang="en-AU" sz="800" dirty="0">
              <a:solidFill>
                <a:srgbClr val="808285"/>
              </a:solidFill>
              <a:latin typeface="Arial"/>
              <a:ea typeface="Microsoft YaHei"/>
            </a:endParaRPr>
          </a:p>
        </p:txBody>
      </p:sp>
      <p:sp>
        <p:nvSpPr>
          <p:cNvPr id="13" name="Freeform 22"/>
          <p:cNvSpPr>
            <a:spLocks noEditPoints="1" noChangeArrowheads="1"/>
          </p:cNvSpPr>
          <p:nvPr/>
        </p:nvSpPr>
        <p:spPr bwMode="auto">
          <a:xfrm>
            <a:off x="105105" y="1913318"/>
            <a:ext cx="483142" cy="390322"/>
          </a:xfrm>
          <a:custGeom>
            <a:avLst/>
            <a:gdLst>
              <a:gd name="T0" fmla="*/ 2147483647 w 109"/>
              <a:gd name="T1" fmla="*/ 2147483647 h 88"/>
              <a:gd name="T2" fmla="*/ 2147483647 w 109"/>
              <a:gd name="T3" fmla="*/ 2147483647 h 88"/>
              <a:gd name="T4" fmla="*/ 2147483647 w 109"/>
              <a:gd name="T5" fmla="*/ 2147483647 h 88"/>
              <a:gd name="T6" fmla="*/ 2147483647 w 109"/>
              <a:gd name="T7" fmla="*/ 0 h 88"/>
              <a:gd name="T8" fmla="*/ 2147483647 w 109"/>
              <a:gd name="T9" fmla="*/ 2147483647 h 88"/>
              <a:gd name="T10" fmla="*/ 2147483647 w 109"/>
              <a:gd name="T11" fmla="*/ 2147483647 h 88"/>
              <a:gd name="T12" fmla="*/ 2147483647 w 109"/>
              <a:gd name="T13" fmla="*/ 2147483647 h 88"/>
              <a:gd name="T14" fmla="*/ 2147483647 w 109"/>
              <a:gd name="T15" fmla="*/ 2147483647 h 88"/>
              <a:gd name="T16" fmla="*/ 2147483647 w 109"/>
              <a:gd name="T17" fmla="*/ 2147483647 h 88"/>
              <a:gd name="T18" fmla="*/ 0 w 109"/>
              <a:gd name="T19" fmla="*/ 2147483647 h 88"/>
              <a:gd name="T20" fmla="*/ 2147483647 w 109"/>
              <a:gd name="T21" fmla="*/ 2147483647 h 88"/>
              <a:gd name="T22" fmla="*/ 2147483647 w 109"/>
              <a:gd name="T23" fmla="*/ 2147483647 h 88"/>
              <a:gd name="T24" fmla="*/ 2147483647 w 109"/>
              <a:gd name="T25" fmla="*/ 2147483647 h 88"/>
              <a:gd name="T26" fmla="*/ 2147483647 w 109"/>
              <a:gd name="T27" fmla="*/ 2147483647 h 88"/>
              <a:gd name="T28" fmla="*/ 2147483647 w 109"/>
              <a:gd name="T29" fmla="*/ 2147483647 h 88"/>
              <a:gd name="T30" fmla="*/ 2147483647 w 109"/>
              <a:gd name="T31" fmla="*/ 2147483647 h 88"/>
              <a:gd name="T32" fmla="*/ 2147483647 w 109"/>
              <a:gd name="T33" fmla="*/ 2147483647 h 88"/>
              <a:gd name="T34" fmla="*/ 2147483647 w 109"/>
              <a:gd name="T35" fmla="*/ 2147483647 h 88"/>
              <a:gd name="T36" fmla="*/ 2147483647 w 109"/>
              <a:gd name="T37" fmla="*/ 2147483647 h 88"/>
              <a:gd name="T38" fmla="*/ 2147483647 w 109"/>
              <a:gd name="T39" fmla="*/ 2147483647 h 88"/>
              <a:gd name="T40" fmla="*/ 2147483647 w 109"/>
              <a:gd name="T41" fmla="*/ 2147483647 h 88"/>
              <a:gd name="T42" fmla="*/ 2147483647 w 109"/>
              <a:gd name="T43" fmla="*/ 2147483647 h 88"/>
              <a:gd name="T44" fmla="*/ 2147483647 w 109"/>
              <a:gd name="T45" fmla="*/ 2147483647 h 88"/>
              <a:gd name="T46" fmla="*/ 2147483647 w 109"/>
              <a:gd name="T47" fmla="*/ 2147483647 h 88"/>
              <a:gd name="T48" fmla="*/ 2147483647 w 109"/>
              <a:gd name="T49" fmla="*/ 2147483647 h 88"/>
              <a:gd name="T50" fmla="*/ 2147483647 w 109"/>
              <a:gd name="T51" fmla="*/ 2147483647 h 88"/>
              <a:gd name="T52" fmla="*/ 2147483647 w 109"/>
              <a:gd name="T53" fmla="*/ 2147483647 h 88"/>
              <a:gd name="T54" fmla="*/ 2147483647 w 109"/>
              <a:gd name="T55" fmla="*/ 2147483647 h 88"/>
              <a:gd name="T56" fmla="*/ 2147483647 w 109"/>
              <a:gd name="T57" fmla="*/ 2147483647 h 88"/>
              <a:gd name="T58" fmla="*/ 2147483647 w 109"/>
              <a:gd name="T59" fmla="*/ 2147483647 h 88"/>
              <a:gd name="T60" fmla="*/ 2147483647 w 109"/>
              <a:gd name="T61" fmla="*/ 2147483647 h 88"/>
              <a:gd name="T62" fmla="*/ 2147483647 w 109"/>
              <a:gd name="T63" fmla="*/ 2147483647 h 88"/>
              <a:gd name="T64" fmla="*/ 2147483647 w 109"/>
              <a:gd name="T65" fmla="*/ 2147483647 h 88"/>
              <a:gd name="T66" fmla="*/ 2147483647 w 109"/>
              <a:gd name="T67" fmla="*/ 2147483647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88"/>
              <a:gd name="T104" fmla="*/ 109 w 109"/>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0082B3"/>
          </a:solid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80" b="0" i="0" u="none" strike="noStrike" kern="1200" cap="none" spc="0" normalizeH="0" baseline="0" noProof="0">
              <a:ln>
                <a:noFill/>
              </a:ln>
              <a:solidFill>
                <a:srgbClr val="404040"/>
              </a:solidFill>
              <a:effectLst/>
              <a:uLnTx/>
              <a:uFillTx/>
              <a:latin typeface="Arial"/>
              <a:ea typeface="微软雅黑"/>
              <a:cs typeface="+mn-cs"/>
            </a:endParaRPr>
          </a:p>
        </p:txBody>
      </p:sp>
      <p:sp>
        <p:nvSpPr>
          <p:cNvPr id="14" name="圆角矩形 8"/>
          <p:cNvSpPr>
            <a:spLocks noChangeArrowheads="1"/>
          </p:cNvSpPr>
          <p:nvPr/>
        </p:nvSpPr>
        <p:spPr bwMode="auto">
          <a:xfrm>
            <a:off x="588247" y="1816057"/>
            <a:ext cx="1338524" cy="584845"/>
          </a:xfrm>
          <a:prstGeom prst="roundRect">
            <a:avLst>
              <a:gd name="adj" fmla="val 22900"/>
            </a:avLst>
          </a:prstGeom>
          <a:solidFill>
            <a:srgbClr val="0082B3"/>
          </a:solidFill>
          <a:ln>
            <a:no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noProof="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Calibri" panose="020F0502020204030204" pitchFamily="34" charset="0"/>
              </a:rPr>
              <a:t>重点条文</a:t>
            </a:r>
            <a:endParaRPr kumimoji="0" lang="zh-CN" altLang="zh-CN"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16" name="组合 15"/>
          <p:cNvGrpSpPr/>
          <p:nvPr/>
        </p:nvGrpSpPr>
        <p:grpSpPr>
          <a:xfrm>
            <a:off x="1498117" y="1138148"/>
            <a:ext cx="6282788" cy="946624"/>
            <a:chOff x="5018093" y="345351"/>
            <a:chExt cx="5188189" cy="296401"/>
          </a:xfrm>
        </p:grpSpPr>
        <p:sp>
          <p:nvSpPr>
            <p:cNvPr id="18" name="íśľiḋe">
              <a:extLst>
                <a:ext uri="{FF2B5EF4-FFF2-40B4-BE49-F238E27FC236}">
                  <a16:creationId xmlns:a16="http://schemas.microsoft.com/office/drawing/2014/main" id="{F8E07573-A8E5-42F7-B445-E2E8E3B47ABD}"/>
                </a:ext>
              </a:extLst>
            </p:cNvPr>
            <p:cNvSpPr/>
            <p:nvPr/>
          </p:nvSpPr>
          <p:spPr bwMode="auto">
            <a:xfrm>
              <a:off x="5018093" y="478557"/>
              <a:ext cx="5188189" cy="16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Aft>
                  <a:spcPts val="600"/>
                </a:spcAft>
                <a:defRPr/>
              </a:pPr>
              <a:r>
                <a:rPr lang="zh-CN" altLang="en-US" sz="1600" b="1" dirty="0" smtClean="0">
                  <a:cs typeface="+mn-ea"/>
                  <a:sym typeface="+mn-lt"/>
                </a:rPr>
                <a:t>法</a:t>
              </a:r>
              <a:r>
                <a:rPr lang="zh-CN" altLang="en-US" sz="1600" b="1" dirty="0">
                  <a:cs typeface="+mn-ea"/>
                  <a:sym typeface="+mn-lt"/>
                </a:rPr>
                <a:t>释</a:t>
              </a:r>
              <a:r>
                <a:rPr lang="en-US" altLang="zh-CN" sz="1600" b="1" dirty="0">
                  <a:cs typeface="+mn-ea"/>
                  <a:sym typeface="+mn-lt"/>
                </a:rPr>
                <a:t>〔2002〕23</a:t>
              </a:r>
              <a:r>
                <a:rPr lang="zh-CN" altLang="en-US" sz="1600" b="1" dirty="0" smtClean="0">
                  <a:cs typeface="+mn-ea"/>
                  <a:sym typeface="+mn-lt"/>
                </a:rPr>
                <a:t>号</a:t>
              </a:r>
              <a:endParaRPr lang="zh-CN" altLang="en-US" sz="1600" b="1" dirty="0">
                <a:cs typeface="+mn-ea"/>
                <a:sym typeface="+mn-lt"/>
              </a:endParaRPr>
            </a:p>
          </p:txBody>
        </p:sp>
        <p:sp>
          <p:nvSpPr>
            <p:cNvPr id="19" name="矩形 18"/>
            <p:cNvSpPr/>
            <p:nvPr/>
          </p:nvSpPr>
          <p:spPr>
            <a:xfrm>
              <a:off x="5018093" y="345351"/>
              <a:ext cx="5188189" cy="141823"/>
            </a:xfrm>
            <a:prstGeom prst="rect">
              <a:avLst/>
            </a:prstGeom>
          </p:spPr>
          <p:txBody>
            <a:bodyPr wrap="square">
              <a:spAutoFit/>
            </a:bodyPr>
            <a:lstStyle/>
            <a:p>
              <a:pPr algn="ctr">
                <a:lnSpc>
                  <a:spcPct val="130000"/>
                </a:lnSpc>
                <a:spcBef>
                  <a:spcPct val="0"/>
                </a:spcBef>
                <a:defRPr/>
              </a:pPr>
              <a:r>
                <a:rPr lang="en-US" altLang="zh-CN" sz="2000" b="1" dirty="0" smtClean="0">
                  <a:solidFill>
                    <a:schemeClr val="tx2"/>
                  </a:solidFill>
                  <a:cs typeface="+mn-ea"/>
                  <a:sym typeface="+mn-lt"/>
                </a:rPr>
                <a:t>《</a:t>
              </a:r>
              <a:r>
                <a:rPr lang="zh-CN" altLang="en-US" sz="2000" b="1" dirty="0" smtClean="0">
                  <a:solidFill>
                    <a:schemeClr val="tx2"/>
                  </a:solidFill>
                  <a:cs typeface="+mn-ea"/>
                  <a:sym typeface="+mn-lt"/>
                </a:rPr>
                <a:t>最高人民法院关于审理企业破产案件若干问题的规定</a:t>
              </a:r>
              <a:r>
                <a:rPr lang="en-US" altLang="zh-CN" sz="2000" b="1" dirty="0" smtClean="0">
                  <a:solidFill>
                    <a:schemeClr val="tx2"/>
                  </a:solidFill>
                  <a:cs typeface="+mn-ea"/>
                  <a:sym typeface="+mn-lt"/>
                </a:rPr>
                <a:t>》</a:t>
              </a:r>
              <a:endParaRPr lang="zh-CN" altLang="en-US" sz="2000" b="1" dirty="0">
                <a:solidFill>
                  <a:schemeClr val="tx2"/>
                </a:solidFill>
                <a:ea typeface="微软雅黑"/>
                <a:cs typeface="+mn-ea"/>
                <a:sym typeface="+mn-lt"/>
              </a:endParaRPr>
            </a:p>
          </p:txBody>
        </p:sp>
      </p:grpSp>
    </p:spTree>
    <p:extLst>
      <p:ext uri="{BB962C8B-B14F-4D97-AF65-F5344CB8AC3E}">
        <p14:creationId xmlns:p14="http://schemas.microsoft.com/office/powerpoint/2010/main" val="2165734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1249895" y="2343302"/>
            <a:ext cx="7034134" cy="4372366"/>
          </a:xfrm>
          <a:prstGeom prst="roundRect">
            <a:avLst>
              <a:gd name="adj" fmla="val 3561"/>
            </a:avLst>
          </a:prstGeom>
          <a:noFill/>
          <a:ln>
            <a:solidFill>
              <a:schemeClr val="tx1"/>
            </a:solidFill>
            <a:prstDash val="dash"/>
          </a:ln>
          <a:effectLst/>
        </p:spPr>
        <p:style>
          <a:lnRef idx="1">
            <a:schemeClr val="accent2"/>
          </a:lnRef>
          <a:fillRef idx="2">
            <a:schemeClr val="accent2"/>
          </a:fillRef>
          <a:effectRef idx="1">
            <a:schemeClr val="accent2"/>
          </a:effectRef>
          <a:fontRef idx="minor">
            <a:schemeClr val="dk1"/>
          </a:fontRef>
        </p:style>
        <p:txBody>
          <a:bodyPr lIns="252000" rtlCol="0" anchor="t" anchorCtr="0"/>
          <a:lstStyle/>
          <a:p>
            <a:pPr>
              <a:lnSpc>
                <a:spcPct val="150000"/>
              </a:lnSpc>
              <a:spcAft>
                <a:spcPts val="600"/>
              </a:spcAft>
              <a:defRPr/>
            </a:pPr>
            <a:r>
              <a:rPr lang="zh-CN" altLang="en-US" sz="1400" b="1" dirty="0">
                <a:solidFill>
                  <a:srgbClr val="404040"/>
                </a:solidFill>
                <a:latin typeface="微软雅黑" panose="020B0503020204020204" pitchFamily="34" charset="-122"/>
                <a:ea typeface="微软雅黑" panose="020B0503020204020204" pitchFamily="34" charset="-122"/>
              </a:rPr>
              <a:t>第六十一条 </a:t>
            </a:r>
            <a:r>
              <a:rPr lang="zh-CN" altLang="en-US" sz="1400" dirty="0">
                <a:solidFill>
                  <a:srgbClr val="404040"/>
                </a:solidFill>
                <a:latin typeface="微软雅黑" panose="020B0503020204020204" pitchFamily="34" charset="-122"/>
                <a:ea typeface="微软雅黑" panose="020B0503020204020204" pitchFamily="34" charset="-122"/>
              </a:rPr>
              <a:t>下列债权不属于破产债权：</a:t>
            </a:r>
          </a:p>
          <a:p>
            <a:pPr>
              <a:lnSpc>
                <a:spcPct val="150000"/>
              </a:lnSpc>
              <a:spcAft>
                <a:spcPts val="600"/>
              </a:spcAft>
              <a:defRPr/>
            </a:pPr>
            <a:r>
              <a:rPr lang="zh-CN" altLang="en-US" sz="1400" dirty="0">
                <a:solidFill>
                  <a:srgbClr val="404040"/>
                </a:solidFill>
                <a:latin typeface="微软雅黑" panose="020B0503020204020204" pitchFamily="34" charset="-122"/>
                <a:ea typeface="微软雅黑" panose="020B0503020204020204" pitchFamily="34" charset="-122"/>
              </a:rPr>
              <a:t>（一）</a:t>
            </a:r>
            <a:r>
              <a:rPr lang="zh-CN" altLang="en-US" sz="1400" b="1" dirty="0">
                <a:solidFill>
                  <a:srgbClr val="404040"/>
                </a:solidFill>
                <a:latin typeface="微软雅黑" panose="020B0503020204020204" pitchFamily="34" charset="-122"/>
                <a:ea typeface="微软雅黑" panose="020B0503020204020204" pitchFamily="34" charset="-122"/>
              </a:rPr>
              <a:t>行政、司法机关对破产企业的罚款</a:t>
            </a:r>
            <a:r>
              <a:rPr lang="zh-CN" altLang="en-US" sz="1400" dirty="0">
                <a:solidFill>
                  <a:srgbClr val="404040"/>
                </a:solidFill>
                <a:latin typeface="微软雅黑" panose="020B0503020204020204" pitchFamily="34" charset="-122"/>
                <a:ea typeface="微软雅黑" panose="020B0503020204020204" pitchFamily="34" charset="-122"/>
              </a:rPr>
              <a:t>、罚金以及其他有关费用；</a:t>
            </a:r>
          </a:p>
          <a:p>
            <a:pPr>
              <a:lnSpc>
                <a:spcPct val="150000"/>
              </a:lnSpc>
              <a:spcAft>
                <a:spcPts val="600"/>
              </a:spcAft>
              <a:defRPr/>
            </a:pPr>
            <a:r>
              <a:rPr lang="zh-CN" altLang="en-US" sz="1400" dirty="0">
                <a:solidFill>
                  <a:srgbClr val="404040"/>
                </a:solidFill>
                <a:latin typeface="微软雅黑" panose="020B0503020204020204" pitchFamily="34" charset="-122"/>
                <a:ea typeface="微软雅黑" panose="020B0503020204020204" pitchFamily="34" charset="-122"/>
              </a:rPr>
              <a:t>（二）人民法院</a:t>
            </a:r>
            <a:r>
              <a:rPr lang="zh-CN" altLang="en-US" sz="1400" b="1" dirty="0">
                <a:solidFill>
                  <a:srgbClr val="404040"/>
                </a:solidFill>
                <a:latin typeface="微软雅黑" panose="020B0503020204020204" pitchFamily="34" charset="-122"/>
                <a:ea typeface="微软雅黑" panose="020B0503020204020204" pitchFamily="34" charset="-122"/>
              </a:rPr>
              <a:t>受理破产案件后</a:t>
            </a:r>
            <a:r>
              <a:rPr lang="zh-CN" altLang="en-US" sz="1400" dirty="0">
                <a:solidFill>
                  <a:srgbClr val="404040"/>
                </a:solidFill>
                <a:latin typeface="微软雅黑" panose="020B0503020204020204" pitchFamily="34" charset="-122"/>
                <a:ea typeface="微软雅黑" panose="020B0503020204020204" pitchFamily="34" charset="-122"/>
              </a:rPr>
              <a:t>债务人未支付应付款项的</a:t>
            </a:r>
            <a:r>
              <a:rPr lang="zh-CN" altLang="en-US" sz="1400" b="1" dirty="0">
                <a:solidFill>
                  <a:srgbClr val="404040"/>
                </a:solidFill>
                <a:latin typeface="微软雅黑" panose="020B0503020204020204" pitchFamily="34" charset="-122"/>
                <a:ea typeface="微软雅黑" panose="020B0503020204020204" pitchFamily="34" charset="-122"/>
              </a:rPr>
              <a:t>滞纳金</a:t>
            </a:r>
            <a:r>
              <a:rPr lang="zh-CN" altLang="en-US" sz="1400" dirty="0">
                <a:solidFill>
                  <a:srgbClr val="404040"/>
                </a:solidFill>
                <a:latin typeface="微软雅黑" panose="020B0503020204020204" pitchFamily="34" charset="-122"/>
                <a:ea typeface="微软雅黑" panose="020B0503020204020204" pitchFamily="34" charset="-122"/>
              </a:rPr>
              <a:t>，包括债务人未执行生效法律文书应当加倍支付的迟延利息和劳动保险金的滞纳金；</a:t>
            </a:r>
          </a:p>
          <a:p>
            <a:pPr>
              <a:lnSpc>
                <a:spcPct val="150000"/>
              </a:lnSpc>
              <a:spcAft>
                <a:spcPts val="600"/>
              </a:spcAft>
              <a:defRPr/>
            </a:pPr>
            <a:r>
              <a:rPr lang="zh-CN" altLang="en-US" sz="1400" dirty="0">
                <a:solidFill>
                  <a:srgbClr val="404040"/>
                </a:solidFill>
                <a:latin typeface="微软雅黑" panose="020B0503020204020204" pitchFamily="34" charset="-122"/>
                <a:ea typeface="微软雅黑" panose="020B0503020204020204" pitchFamily="34" charset="-122"/>
              </a:rPr>
              <a:t>（三）破产宣告后的债务利息；</a:t>
            </a:r>
          </a:p>
          <a:p>
            <a:pPr>
              <a:lnSpc>
                <a:spcPct val="150000"/>
              </a:lnSpc>
              <a:spcAft>
                <a:spcPts val="600"/>
              </a:spcAft>
              <a:defRPr/>
            </a:pPr>
            <a:r>
              <a:rPr lang="zh-CN" altLang="en-US" sz="1400" dirty="0">
                <a:solidFill>
                  <a:srgbClr val="404040"/>
                </a:solidFill>
                <a:latin typeface="微软雅黑" panose="020B0503020204020204" pitchFamily="34" charset="-122"/>
                <a:ea typeface="微软雅黑" panose="020B0503020204020204" pitchFamily="34" charset="-122"/>
              </a:rPr>
              <a:t>（四）债权人参加破产程序所支出的费用；</a:t>
            </a:r>
          </a:p>
          <a:p>
            <a:pPr>
              <a:lnSpc>
                <a:spcPct val="150000"/>
              </a:lnSpc>
              <a:spcAft>
                <a:spcPts val="600"/>
              </a:spcAft>
              <a:defRPr/>
            </a:pPr>
            <a:r>
              <a:rPr lang="zh-CN" altLang="en-US" sz="1400" dirty="0">
                <a:solidFill>
                  <a:srgbClr val="404040"/>
                </a:solidFill>
                <a:latin typeface="微软雅黑" panose="020B0503020204020204" pitchFamily="34" charset="-122"/>
                <a:ea typeface="微软雅黑" panose="020B0503020204020204" pitchFamily="34" charset="-122"/>
              </a:rPr>
              <a:t>（五）破产企业的股权、股票持有人在股权、股票上的权利；</a:t>
            </a:r>
          </a:p>
          <a:p>
            <a:pPr>
              <a:lnSpc>
                <a:spcPct val="150000"/>
              </a:lnSpc>
              <a:spcAft>
                <a:spcPts val="600"/>
              </a:spcAft>
              <a:defRPr/>
            </a:pPr>
            <a:r>
              <a:rPr lang="zh-CN" altLang="en-US" sz="1400" dirty="0">
                <a:solidFill>
                  <a:srgbClr val="404040"/>
                </a:solidFill>
                <a:latin typeface="微软雅黑" panose="020B0503020204020204" pitchFamily="34" charset="-122"/>
                <a:ea typeface="微软雅黑" panose="020B0503020204020204" pitchFamily="34" charset="-122"/>
              </a:rPr>
              <a:t>（六）破产财产分配开始后向清算组申报的债权；</a:t>
            </a:r>
          </a:p>
          <a:p>
            <a:pPr>
              <a:lnSpc>
                <a:spcPct val="150000"/>
              </a:lnSpc>
              <a:spcAft>
                <a:spcPts val="600"/>
              </a:spcAft>
              <a:defRPr/>
            </a:pPr>
            <a:r>
              <a:rPr lang="zh-CN" altLang="en-US" sz="1400" dirty="0">
                <a:solidFill>
                  <a:srgbClr val="404040"/>
                </a:solidFill>
                <a:latin typeface="微软雅黑" panose="020B0503020204020204" pitchFamily="34" charset="-122"/>
                <a:ea typeface="微软雅黑" panose="020B0503020204020204" pitchFamily="34" charset="-122"/>
              </a:rPr>
              <a:t>（七）超过诉讼时效的债权；</a:t>
            </a:r>
          </a:p>
          <a:p>
            <a:pPr>
              <a:lnSpc>
                <a:spcPct val="150000"/>
              </a:lnSpc>
              <a:spcAft>
                <a:spcPts val="600"/>
              </a:spcAft>
              <a:defRPr/>
            </a:pPr>
            <a:r>
              <a:rPr lang="zh-CN" altLang="en-US" sz="1400" dirty="0">
                <a:solidFill>
                  <a:srgbClr val="404040"/>
                </a:solidFill>
                <a:latin typeface="微软雅黑" panose="020B0503020204020204" pitchFamily="34" charset="-122"/>
                <a:ea typeface="微软雅黑" panose="020B0503020204020204" pitchFamily="34" charset="-122"/>
              </a:rPr>
              <a:t>（八）债务人开办单位对债务人未收取的管理费、承包费。</a:t>
            </a:r>
          </a:p>
          <a:p>
            <a:pPr>
              <a:lnSpc>
                <a:spcPct val="150000"/>
              </a:lnSpc>
              <a:spcAft>
                <a:spcPts val="600"/>
              </a:spcAft>
              <a:defRPr/>
            </a:pPr>
            <a:r>
              <a:rPr lang="zh-CN" altLang="en-US" sz="1400" b="1" dirty="0">
                <a:solidFill>
                  <a:srgbClr val="404040"/>
                </a:solidFill>
                <a:latin typeface="微软雅黑" panose="020B0503020204020204" pitchFamily="34" charset="-122"/>
                <a:ea typeface="微软雅黑" panose="020B0503020204020204" pitchFamily="34" charset="-122"/>
              </a:rPr>
              <a:t>上述不属于破产债权的权利，人民法院或者清算组也应当对当事人的申报进行登记。</a:t>
            </a:r>
          </a:p>
        </p:txBody>
      </p:sp>
      <p:sp>
        <p:nvSpPr>
          <p:cNvPr id="132" name="矩形 131"/>
          <p:cNvSpPr/>
          <p:nvPr/>
        </p:nvSpPr>
        <p:spPr>
          <a:xfrm>
            <a:off x="12320648" y="709512"/>
            <a:ext cx="1144133" cy="6151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4" name="矩形 143"/>
          <p:cNvSpPr/>
          <p:nvPr/>
        </p:nvSpPr>
        <p:spPr>
          <a:xfrm>
            <a:off x="12320648" y="4190302"/>
            <a:ext cx="1144133" cy="6151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文本框 22"/>
          <p:cNvSpPr txBox="1"/>
          <p:nvPr/>
        </p:nvSpPr>
        <p:spPr>
          <a:xfrm>
            <a:off x="105105" y="228736"/>
            <a:ext cx="7962870" cy="707886"/>
          </a:xfrm>
          <a:prstGeom prst="rect">
            <a:avLst/>
          </a:prstGeom>
          <a:noFill/>
        </p:spPr>
        <p:txBody>
          <a:bodyPr wrap="square" rtlCol="0">
            <a:spAutoFit/>
          </a:bodyPr>
          <a:lstStyle/>
          <a:p>
            <a:pPr lvl="0">
              <a:defRPr/>
            </a:pPr>
            <a:r>
              <a:rPr lang="zh-CN" altLang="en-US" sz="4000" b="1" dirty="0" smtClean="0">
                <a:solidFill>
                  <a:srgbClr val="00AEEE"/>
                </a:solidFill>
                <a:latin typeface="Times New Roman"/>
                <a:ea typeface="Microsoft YaHei"/>
                <a:cs typeface="+mn-ea"/>
                <a:sym typeface="+mn-lt"/>
              </a:rPr>
              <a:t>一、破产</a:t>
            </a:r>
            <a:r>
              <a:rPr lang="zh-CN" altLang="en-US" sz="4000" b="1" dirty="0">
                <a:solidFill>
                  <a:srgbClr val="00AEEE"/>
                </a:solidFill>
                <a:latin typeface="Times New Roman"/>
                <a:ea typeface="Microsoft YaHei"/>
                <a:cs typeface="+mn-ea"/>
                <a:sym typeface="+mn-lt"/>
              </a:rPr>
              <a:t>中税务的规定</a:t>
            </a:r>
          </a:p>
        </p:txBody>
      </p:sp>
      <p:sp>
        <p:nvSpPr>
          <p:cNvPr id="17" name="灯片编号占位符 2"/>
          <p:cNvSpPr txBox="1">
            <a:spLocks/>
          </p:cNvSpPr>
          <p:nvPr/>
        </p:nvSpPr>
        <p:spPr>
          <a:xfrm>
            <a:off x="8514012" y="6426000"/>
            <a:ext cx="335134" cy="201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80000">
              <a:defRPr/>
            </a:pPr>
            <a:fld id="{9E9BC324-87D9-4F3A-AF80-305003183E1D}" type="slidenum">
              <a:rPr lang="en-AU" sz="800" smtClean="0">
                <a:solidFill>
                  <a:srgbClr val="808285"/>
                </a:solidFill>
                <a:latin typeface="Arial"/>
                <a:ea typeface="Microsoft YaHei"/>
              </a:rPr>
              <a:pPr algn="r" defTabSz="180000">
                <a:defRPr/>
              </a:pPr>
              <a:t>82</a:t>
            </a:fld>
            <a:endParaRPr lang="en-AU" sz="800" dirty="0">
              <a:solidFill>
                <a:srgbClr val="808285"/>
              </a:solidFill>
              <a:latin typeface="Arial"/>
              <a:ea typeface="Microsoft YaHei"/>
            </a:endParaRPr>
          </a:p>
        </p:txBody>
      </p:sp>
      <p:sp>
        <p:nvSpPr>
          <p:cNvPr id="13" name="Freeform 22"/>
          <p:cNvSpPr>
            <a:spLocks noEditPoints="1" noChangeArrowheads="1"/>
          </p:cNvSpPr>
          <p:nvPr/>
        </p:nvSpPr>
        <p:spPr bwMode="auto">
          <a:xfrm>
            <a:off x="105105" y="1913318"/>
            <a:ext cx="483142" cy="390322"/>
          </a:xfrm>
          <a:custGeom>
            <a:avLst/>
            <a:gdLst>
              <a:gd name="T0" fmla="*/ 2147483647 w 109"/>
              <a:gd name="T1" fmla="*/ 2147483647 h 88"/>
              <a:gd name="T2" fmla="*/ 2147483647 w 109"/>
              <a:gd name="T3" fmla="*/ 2147483647 h 88"/>
              <a:gd name="T4" fmla="*/ 2147483647 w 109"/>
              <a:gd name="T5" fmla="*/ 2147483647 h 88"/>
              <a:gd name="T6" fmla="*/ 2147483647 w 109"/>
              <a:gd name="T7" fmla="*/ 0 h 88"/>
              <a:gd name="T8" fmla="*/ 2147483647 w 109"/>
              <a:gd name="T9" fmla="*/ 2147483647 h 88"/>
              <a:gd name="T10" fmla="*/ 2147483647 w 109"/>
              <a:gd name="T11" fmla="*/ 2147483647 h 88"/>
              <a:gd name="T12" fmla="*/ 2147483647 w 109"/>
              <a:gd name="T13" fmla="*/ 2147483647 h 88"/>
              <a:gd name="T14" fmla="*/ 2147483647 w 109"/>
              <a:gd name="T15" fmla="*/ 2147483647 h 88"/>
              <a:gd name="T16" fmla="*/ 2147483647 w 109"/>
              <a:gd name="T17" fmla="*/ 2147483647 h 88"/>
              <a:gd name="T18" fmla="*/ 0 w 109"/>
              <a:gd name="T19" fmla="*/ 2147483647 h 88"/>
              <a:gd name="T20" fmla="*/ 2147483647 w 109"/>
              <a:gd name="T21" fmla="*/ 2147483647 h 88"/>
              <a:gd name="T22" fmla="*/ 2147483647 w 109"/>
              <a:gd name="T23" fmla="*/ 2147483647 h 88"/>
              <a:gd name="T24" fmla="*/ 2147483647 w 109"/>
              <a:gd name="T25" fmla="*/ 2147483647 h 88"/>
              <a:gd name="T26" fmla="*/ 2147483647 w 109"/>
              <a:gd name="T27" fmla="*/ 2147483647 h 88"/>
              <a:gd name="T28" fmla="*/ 2147483647 w 109"/>
              <a:gd name="T29" fmla="*/ 2147483647 h 88"/>
              <a:gd name="T30" fmla="*/ 2147483647 w 109"/>
              <a:gd name="T31" fmla="*/ 2147483647 h 88"/>
              <a:gd name="T32" fmla="*/ 2147483647 w 109"/>
              <a:gd name="T33" fmla="*/ 2147483647 h 88"/>
              <a:gd name="T34" fmla="*/ 2147483647 w 109"/>
              <a:gd name="T35" fmla="*/ 2147483647 h 88"/>
              <a:gd name="T36" fmla="*/ 2147483647 w 109"/>
              <a:gd name="T37" fmla="*/ 2147483647 h 88"/>
              <a:gd name="T38" fmla="*/ 2147483647 w 109"/>
              <a:gd name="T39" fmla="*/ 2147483647 h 88"/>
              <a:gd name="T40" fmla="*/ 2147483647 w 109"/>
              <a:gd name="T41" fmla="*/ 2147483647 h 88"/>
              <a:gd name="T42" fmla="*/ 2147483647 w 109"/>
              <a:gd name="T43" fmla="*/ 2147483647 h 88"/>
              <a:gd name="T44" fmla="*/ 2147483647 w 109"/>
              <a:gd name="T45" fmla="*/ 2147483647 h 88"/>
              <a:gd name="T46" fmla="*/ 2147483647 w 109"/>
              <a:gd name="T47" fmla="*/ 2147483647 h 88"/>
              <a:gd name="T48" fmla="*/ 2147483647 w 109"/>
              <a:gd name="T49" fmla="*/ 2147483647 h 88"/>
              <a:gd name="T50" fmla="*/ 2147483647 w 109"/>
              <a:gd name="T51" fmla="*/ 2147483647 h 88"/>
              <a:gd name="T52" fmla="*/ 2147483647 w 109"/>
              <a:gd name="T53" fmla="*/ 2147483647 h 88"/>
              <a:gd name="T54" fmla="*/ 2147483647 w 109"/>
              <a:gd name="T55" fmla="*/ 2147483647 h 88"/>
              <a:gd name="T56" fmla="*/ 2147483647 w 109"/>
              <a:gd name="T57" fmla="*/ 2147483647 h 88"/>
              <a:gd name="T58" fmla="*/ 2147483647 w 109"/>
              <a:gd name="T59" fmla="*/ 2147483647 h 88"/>
              <a:gd name="T60" fmla="*/ 2147483647 w 109"/>
              <a:gd name="T61" fmla="*/ 2147483647 h 88"/>
              <a:gd name="T62" fmla="*/ 2147483647 w 109"/>
              <a:gd name="T63" fmla="*/ 2147483647 h 88"/>
              <a:gd name="T64" fmla="*/ 2147483647 w 109"/>
              <a:gd name="T65" fmla="*/ 2147483647 h 88"/>
              <a:gd name="T66" fmla="*/ 2147483647 w 109"/>
              <a:gd name="T67" fmla="*/ 2147483647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88"/>
              <a:gd name="T104" fmla="*/ 109 w 109"/>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0082B3"/>
          </a:solid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80" b="0" i="0" u="none" strike="noStrike" kern="1200" cap="none" spc="0" normalizeH="0" baseline="0" noProof="0">
              <a:ln>
                <a:noFill/>
              </a:ln>
              <a:solidFill>
                <a:srgbClr val="404040"/>
              </a:solidFill>
              <a:effectLst/>
              <a:uLnTx/>
              <a:uFillTx/>
              <a:latin typeface="Arial"/>
              <a:ea typeface="微软雅黑"/>
              <a:cs typeface="+mn-cs"/>
            </a:endParaRPr>
          </a:p>
        </p:txBody>
      </p:sp>
      <p:sp>
        <p:nvSpPr>
          <p:cNvPr id="14" name="圆角矩形 8"/>
          <p:cNvSpPr>
            <a:spLocks noChangeArrowheads="1"/>
          </p:cNvSpPr>
          <p:nvPr/>
        </p:nvSpPr>
        <p:spPr bwMode="auto">
          <a:xfrm>
            <a:off x="588247" y="1816057"/>
            <a:ext cx="1338524" cy="584845"/>
          </a:xfrm>
          <a:prstGeom prst="roundRect">
            <a:avLst>
              <a:gd name="adj" fmla="val 22900"/>
            </a:avLst>
          </a:prstGeom>
          <a:solidFill>
            <a:srgbClr val="0082B3"/>
          </a:solidFill>
          <a:ln>
            <a:no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noProof="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Calibri" panose="020F0502020204030204" pitchFamily="34" charset="0"/>
              </a:rPr>
              <a:t>重点条文</a:t>
            </a:r>
            <a:endParaRPr kumimoji="0" lang="zh-CN" altLang="zh-CN"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16" name="组合 15"/>
          <p:cNvGrpSpPr/>
          <p:nvPr/>
        </p:nvGrpSpPr>
        <p:grpSpPr>
          <a:xfrm>
            <a:off x="1498117" y="1138148"/>
            <a:ext cx="6282788" cy="946624"/>
            <a:chOff x="5018093" y="345351"/>
            <a:chExt cx="5188189" cy="296401"/>
          </a:xfrm>
        </p:grpSpPr>
        <p:sp>
          <p:nvSpPr>
            <p:cNvPr id="18" name="íśľiḋe">
              <a:extLst>
                <a:ext uri="{FF2B5EF4-FFF2-40B4-BE49-F238E27FC236}">
                  <a16:creationId xmlns:a16="http://schemas.microsoft.com/office/drawing/2014/main" id="{F8E07573-A8E5-42F7-B445-E2E8E3B47ABD}"/>
                </a:ext>
              </a:extLst>
            </p:cNvPr>
            <p:cNvSpPr/>
            <p:nvPr/>
          </p:nvSpPr>
          <p:spPr bwMode="auto">
            <a:xfrm>
              <a:off x="5018093" y="478557"/>
              <a:ext cx="5188189" cy="16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Aft>
                  <a:spcPts val="600"/>
                </a:spcAft>
                <a:defRPr/>
              </a:pPr>
              <a:r>
                <a:rPr lang="zh-CN" altLang="en-US" sz="1600" b="1" dirty="0" smtClean="0">
                  <a:cs typeface="+mn-ea"/>
                  <a:sym typeface="+mn-lt"/>
                </a:rPr>
                <a:t>法</a:t>
              </a:r>
              <a:r>
                <a:rPr lang="zh-CN" altLang="en-US" sz="1600" b="1" dirty="0">
                  <a:cs typeface="+mn-ea"/>
                  <a:sym typeface="+mn-lt"/>
                </a:rPr>
                <a:t>释</a:t>
              </a:r>
              <a:r>
                <a:rPr lang="en-US" altLang="zh-CN" sz="1600" b="1" dirty="0">
                  <a:cs typeface="+mn-ea"/>
                  <a:sym typeface="+mn-lt"/>
                </a:rPr>
                <a:t>〔2002〕23</a:t>
              </a:r>
              <a:r>
                <a:rPr lang="zh-CN" altLang="en-US" sz="1600" b="1" dirty="0" smtClean="0">
                  <a:cs typeface="+mn-ea"/>
                  <a:sym typeface="+mn-lt"/>
                </a:rPr>
                <a:t>号</a:t>
              </a:r>
              <a:endParaRPr lang="zh-CN" altLang="en-US" sz="1600" b="1" dirty="0">
                <a:cs typeface="+mn-ea"/>
                <a:sym typeface="+mn-lt"/>
              </a:endParaRPr>
            </a:p>
          </p:txBody>
        </p:sp>
        <p:sp>
          <p:nvSpPr>
            <p:cNvPr id="19" name="矩形 18"/>
            <p:cNvSpPr/>
            <p:nvPr/>
          </p:nvSpPr>
          <p:spPr>
            <a:xfrm>
              <a:off x="5018093" y="345351"/>
              <a:ext cx="5188189" cy="141823"/>
            </a:xfrm>
            <a:prstGeom prst="rect">
              <a:avLst/>
            </a:prstGeom>
          </p:spPr>
          <p:txBody>
            <a:bodyPr wrap="square">
              <a:spAutoFit/>
            </a:bodyPr>
            <a:lstStyle/>
            <a:p>
              <a:pPr algn="ctr">
                <a:lnSpc>
                  <a:spcPct val="130000"/>
                </a:lnSpc>
                <a:spcBef>
                  <a:spcPct val="0"/>
                </a:spcBef>
                <a:defRPr/>
              </a:pPr>
              <a:r>
                <a:rPr lang="en-US" altLang="zh-CN" sz="2000" b="1" dirty="0" smtClean="0">
                  <a:solidFill>
                    <a:schemeClr val="tx2"/>
                  </a:solidFill>
                  <a:cs typeface="+mn-ea"/>
                  <a:sym typeface="+mn-lt"/>
                </a:rPr>
                <a:t>《</a:t>
              </a:r>
              <a:r>
                <a:rPr lang="zh-CN" altLang="en-US" sz="2000" b="1" dirty="0" smtClean="0">
                  <a:solidFill>
                    <a:schemeClr val="tx2"/>
                  </a:solidFill>
                  <a:cs typeface="+mn-ea"/>
                  <a:sym typeface="+mn-lt"/>
                </a:rPr>
                <a:t>最高人民法院关于审理企业破产案件若干问题的规定</a:t>
              </a:r>
              <a:r>
                <a:rPr lang="en-US" altLang="zh-CN" sz="2000" b="1" dirty="0" smtClean="0">
                  <a:solidFill>
                    <a:schemeClr val="tx2"/>
                  </a:solidFill>
                  <a:cs typeface="+mn-ea"/>
                  <a:sym typeface="+mn-lt"/>
                </a:rPr>
                <a:t>》</a:t>
              </a:r>
              <a:endParaRPr lang="zh-CN" altLang="en-US" sz="2000" b="1" dirty="0">
                <a:solidFill>
                  <a:schemeClr val="tx2"/>
                </a:solidFill>
                <a:ea typeface="微软雅黑"/>
                <a:cs typeface="+mn-ea"/>
                <a:sym typeface="+mn-lt"/>
              </a:endParaRPr>
            </a:p>
          </p:txBody>
        </p:sp>
      </p:grpSp>
    </p:spTree>
    <p:extLst>
      <p:ext uri="{BB962C8B-B14F-4D97-AF65-F5344CB8AC3E}">
        <p14:creationId xmlns:p14="http://schemas.microsoft.com/office/powerpoint/2010/main" val="2864886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1257509" y="2353486"/>
            <a:ext cx="7207886" cy="2327371"/>
          </a:xfrm>
          <a:prstGeom prst="roundRect">
            <a:avLst>
              <a:gd name="adj" fmla="val 3561"/>
            </a:avLst>
          </a:prstGeom>
          <a:noFill/>
          <a:ln>
            <a:solidFill>
              <a:schemeClr val="tx1"/>
            </a:solidFill>
            <a:prstDash val="dash"/>
          </a:ln>
          <a:effectLst/>
        </p:spPr>
        <p:style>
          <a:lnRef idx="1">
            <a:schemeClr val="accent2"/>
          </a:lnRef>
          <a:fillRef idx="2">
            <a:schemeClr val="accent2"/>
          </a:fillRef>
          <a:effectRef idx="1">
            <a:schemeClr val="accent2"/>
          </a:effectRef>
          <a:fontRef idx="minor">
            <a:schemeClr val="dk1"/>
          </a:fontRef>
        </p:style>
        <p:txBody>
          <a:bodyPr lIns="252000" rtlCol="0" anchor="t" anchorCtr="0"/>
          <a:lstStyle/>
          <a:p>
            <a:pPr>
              <a:lnSpc>
                <a:spcPct val="150000"/>
              </a:lnSpc>
              <a:spcAft>
                <a:spcPts val="600"/>
              </a:spcAft>
              <a:defRPr/>
            </a:pPr>
            <a:r>
              <a:rPr lang="en-US" altLang="zh-CN" sz="1400" b="1" dirty="0">
                <a:solidFill>
                  <a:srgbClr val="404040"/>
                </a:solidFill>
                <a:latin typeface="微软雅黑" panose="020B0503020204020204" pitchFamily="34" charset="-122"/>
                <a:ea typeface="微软雅黑" panose="020B0503020204020204" pitchFamily="34" charset="-122"/>
              </a:rPr>
              <a:t>28.</a:t>
            </a:r>
            <a:r>
              <a:rPr lang="zh-CN" altLang="en-US" sz="1400" b="1" dirty="0">
                <a:solidFill>
                  <a:srgbClr val="404040"/>
                </a:solidFill>
                <a:latin typeface="微软雅黑" panose="020B0503020204020204" pitchFamily="34" charset="-122"/>
                <a:ea typeface="微软雅黑" panose="020B0503020204020204" pitchFamily="34" charset="-122"/>
              </a:rPr>
              <a:t>破产债权的清偿原则和顺序。</a:t>
            </a:r>
            <a:r>
              <a:rPr lang="zh-CN" altLang="en-US" sz="1400" dirty="0">
                <a:solidFill>
                  <a:srgbClr val="404040"/>
                </a:solidFill>
                <a:latin typeface="微软雅黑" panose="020B0503020204020204" pitchFamily="34" charset="-122"/>
                <a:ea typeface="微软雅黑" panose="020B0503020204020204" pitchFamily="34" charset="-122"/>
              </a:rPr>
              <a:t>对于法律没有明确规定清偿顺序的债权，人民法院可以按照人身损害赔偿债权优先于财产性债权、私法债权优先于公法债权、补偿性债权优先于惩罚性债权的原则合理确定清偿顺序。因债务人侵权行为造成的人身损害赔偿，可以参照企业破产法第一百一十三条第一款第一项规定的顺序清偿，但其中涉及的惩罚性赔偿除外。破产财产依照企业破产法第一百一十三条规定的顺序清偿后仍有剩余的，可依次用于清偿破产受理前产生的民事惩罚性赔偿金、行政罚款、刑事罚金等惩罚性债权</a:t>
            </a:r>
            <a:r>
              <a:rPr lang="zh-CN" altLang="en-US" sz="1400" b="1" dirty="0">
                <a:solidFill>
                  <a:srgbClr val="404040"/>
                </a:solidFill>
                <a:latin typeface="微软雅黑" panose="020B0503020204020204" pitchFamily="34" charset="-122"/>
                <a:ea typeface="微软雅黑" panose="020B0503020204020204" pitchFamily="34" charset="-122"/>
              </a:rPr>
              <a:t>。</a:t>
            </a:r>
          </a:p>
        </p:txBody>
      </p:sp>
      <p:sp>
        <p:nvSpPr>
          <p:cNvPr id="132" name="矩形 131"/>
          <p:cNvSpPr/>
          <p:nvPr/>
        </p:nvSpPr>
        <p:spPr>
          <a:xfrm>
            <a:off x="12320648" y="709512"/>
            <a:ext cx="1144133" cy="6151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4" name="矩形 143"/>
          <p:cNvSpPr/>
          <p:nvPr/>
        </p:nvSpPr>
        <p:spPr>
          <a:xfrm>
            <a:off x="12320648" y="4190302"/>
            <a:ext cx="1144133" cy="6151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文本框 22"/>
          <p:cNvSpPr txBox="1"/>
          <p:nvPr/>
        </p:nvSpPr>
        <p:spPr>
          <a:xfrm>
            <a:off x="105105" y="228736"/>
            <a:ext cx="7962870" cy="707886"/>
          </a:xfrm>
          <a:prstGeom prst="rect">
            <a:avLst/>
          </a:prstGeom>
          <a:noFill/>
        </p:spPr>
        <p:txBody>
          <a:bodyPr wrap="square" rtlCol="0">
            <a:spAutoFit/>
          </a:bodyPr>
          <a:lstStyle/>
          <a:p>
            <a:pPr lvl="0">
              <a:defRPr/>
            </a:pPr>
            <a:r>
              <a:rPr lang="zh-CN" altLang="en-US" sz="4000" b="1" dirty="0" smtClean="0">
                <a:solidFill>
                  <a:srgbClr val="00AEEE"/>
                </a:solidFill>
                <a:latin typeface="Times New Roman"/>
                <a:ea typeface="Microsoft YaHei"/>
                <a:cs typeface="+mn-ea"/>
                <a:sym typeface="+mn-lt"/>
              </a:rPr>
              <a:t>一、破产</a:t>
            </a:r>
            <a:r>
              <a:rPr lang="zh-CN" altLang="en-US" sz="4000" b="1" dirty="0">
                <a:solidFill>
                  <a:srgbClr val="00AEEE"/>
                </a:solidFill>
                <a:latin typeface="Times New Roman"/>
                <a:ea typeface="Microsoft YaHei"/>
                <a:cs typeface="+mn-ea"/>
                <a:sym typeface="+mn-lt"/>
              </a:rPr>
              <a:t>中税务的规定</a:t>
            </a:r>
          </a:p>
        </p:txBody>
      </p:sp>
      <p:sp>
        <p:nvSpPr>
          <p:cNvPr id="17" name="灯片编号占位符 2"/>
          <p:cNvSpPr txBox="1">
            <a:spLocks/>
          </p:cNvSpPr>
          <p:nvPr/>
        </p:nvSpPr>
        <p:spPr>
          <a:xfrm>
            <a:off x="8514012" y="6426000"/>
            <a:ext cx="335134" cy="201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80000">
              <a:defRPr/>
            </a:pPr>
            <a:fld id="{9E9BC324-87D9-4F3A-AF80-305003183E1D}" type="slidenum">
              <a:rPr lang="en-AU" sz="800" smtClean="0">
                <a:solidFill>
                  <a:srgbClr val="808285"/>
                </a:solidFill>
                <a:latin typeface="Arial"/>
                <a:ea typeface="Microsoft YaHei"/>
              </a:rPr>
              <a:pPr algn="r" defTabSz="180000">
                <a:defRPr/>
              </a:pPr>
              <a:t>83</a:t>
            </a:fld>
            <a:endParaRPr lang="en-AU" sz="800" dirty="0">
              <a:solidFill>
                <a:srgbClr val="808285"/>
              </a:solidFill>
              <a:latin typeface="Arial"/>
              <a:ea typeface="Microsoft YaHei"/>
            </a:endParaRPr>
          </a:p>
        </p:txBody>
      </p:sp>
      <p:sp>
        <p:nvSpPr>
          <p:cNvPr id="13" name="Freeform 22"/>
          <p:cNvSpPr>
            <a:spLocks noEditPoints="1" noChangeArrowheads="1"/>
          </p:cNvSpPr>
          <p:nvPr/>
        </p:nvSpPr>
        <p:spPr bwMode="auto">
          <a:xfrm>
            <a:off x="105105" y="1913318"/>
            <a:ext cx="483142" cy="390322"/>
          </a:xfrm>
          <a:custGeom>
            <a:avLst/>
            <a:gdLst>
              <a:gd name="T0" fmla="*/ 2147483647 w 109"/>
              <a:gd name="T1" fmla="*/ 2147483647 h 88"/>
              <a:gd name="T2" fmla="*/ 2147483647 w 109"/>
              <a:gd name="T3" fmla="*/ 2147483647 h 88"/>
              <a:gd name="T4" fmla="*/ 2147483647 w 109"/>
              <a:gd name="T5" fmla="*/ 2147483647 h 88"/>
              <a:gd name="T6" fmla="*/ 2147483647 w 109"/>
              <a:gd name="T7" fmla="*/ 0 h 88"/>
              <a:gd name="T8" fmla="*/ 2147483647 w 109"/>
              <a:gd name="T9" fmla="*/ 2147483647 h 88"/>
              <a:gd name="T10" fmla="*/ 2147483647 w 109"/>
              <a:gd name="T11" fmla="*/ 2147483647 h 88"/>
              <a:gd name="T12" fmla="*/ 2147483647 w 109"/>
              <a:gd name="T13" fmla="*/ 2147483647 h 88"/>
              <a:gd name="T14" fmla="*/ 2147483647 w 109"/>
              <a:gd name="T15" fmla="*/ 2147483647 h 88"/>
              <a:gd name="T16" fmla="*/ 2147483647 w 109"/>
              <a:gd name="T17" fmla="*/ 2147483647 h 88"/>
              <a:gd name="T18" fmla="*/ 0 w 109"/>
              <a:gd name="T19" fmla="*/ 2147483647 h 88"/>
              <a:gd name="T20" fmla="*/ 2147483647 w 109"/>
              <a:gd name="T21" fmla="*/ 2147483647 h 88"/>
              <a:gd name="T22" fmla="*/ 2147483647 w 109"/>
              <a:gd name="T23" fmla="*/ 2147483647 h 88"/>
              <a:gd name="T24" fmla="*/ 2147483647 w 109"/>
              <a:gd name="T25" fmla="*/ 2147483647 h 88"/>
              <a:gd name="T26" fmla="*/ 2147483647 w 109"/>
              <a:gd name="T27" fmla="*/ 2147483647 h 88"/>
              <a:gd name="T28" fmla="*/ 2147483647 w 109"/>
              <a:gd name="T29" fmla="*/ 2147483647 h 88"/>
              <a:gd name="T30" fmla="*/ 2147483647 w 109"/>
              <a:gd name="T31" fmla="*/ 2147483647 h 88"/>
              <a:gd name="T32" fmla="*/ 2147483647 w 109"/>
              <a:gd name="T33" fmla="*/ 2147483647 h 88"/>
              <a:gd name="T34" fmla="*/ 2147483647 w 109"/>
              <a:gd name="T35" fmla="*/ 2147483647 h 88"/>
              <a:gd name="T36" fmla="*/ 2147483647 w 109"/>
              <a:gd name="T37" fmla="*/ 2147483647 h 88"/>
              <a:gd name="T38" fmla="*/ 2147483647 w 109"/>
              <a:gd name="T39" fmla="*/ 2147483647 h 88"/>
              <a:gd name="T40" fmla="*/ 2147483647 w 109"/>
              <a:gd name="T41" fmla="*/ 2147483647 h 88"/>
              <a:gd name="T42" fmla="*/ 2147483647 w 109"/>
              <a:gd name="T43" fmla="*/ 2147483647 h 88"/>
              <a:gd name="T44" fmla="*/ 2147483647 w 109"/>
              <a:gd name="T45" fmla="*/ 2147483647 h 88"/>
              <a:gd name="T46" fmla="*/ 2147483647 w 109"/>
              <a:gd name="T47" fmla="*/ 2147483647 h 88"/>
              <a:gd name="T48" fmla="*/ 2147483647 w 109"/>
              <a:gd name="T49" fmla="*/ 2147483647 h 88"/>
              <a:gd name="T50" fmla="*/ 2147483647 w 109"/>
              <a:gd name="T51" fmla="*/ 2147483647 h 88"/>
              <a:gd name="T52" fmla="*/ 2147483647 w 109"/>
              <a:gd name="T53" fmla="*/ 2147483647 h 88"/>
              <a:gd name="T54" fmla="*/ 2147483647 w 109"/>
              <a:gd name="T55" fmla="*/ 2147483647 h 88"/>
              <a:gd name="T56" fmla="*/ 2147483647 w 109"/>
              <a:gd name="T57" fmla="*/ 2147483647 h 88"/>
              <a:gd name="T58" fmla="*/ 2147483647 w 109"/>
              <a:gd name="T59" fmla="*/ 2147483647 h 88"/>
              <a:gd name="T60" fmla="*/ 2147483647 w 109"/>
              <a:gd name="T61" fmla="*/ 2147483647 h 88"/>
              <a:gd name="T62" fmla="*/ 2147483647 w 109"/>
              <a:gd name="T63" fmla="*/ 2147483647 h 88"/>
              <a:gd name="T64" fmla="*/ 2147483647 w 109"/>
              <a:gd name="T65" fmla="*/ 2147483647 h 88"/>
              <a:gd name="T66" fmla="*/ 2147483647 w 109"/>
              <a:gd name="T67" fmla="*/ 2147483647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88"/>
              <a:gd name="T104" fmla="*/ 109 w 109"/>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0082B3"/>
          </a:solid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80" b="0" i="0" u="none" strike="noStrike" kern="1200" cap="none" spc="0" normalizeH="0" baseline="0" noProof="0">
              <a:ln>
                <a:noFill/>
              </a:ln>
              <a:solidFill>
                <a:srgbClr val="404040"/>
              </a:solidFill>
              <a:effectLst/>
              <a:uLnTx/>
              <a:uFillTx/>
              <a:latin typeface="Arial"/>
              <a:ea typeface="微软雅黑"/>
              <a:cs typeface="+mn-cs"/>
            </a:endParaRPr>
          </a:p>
        </p:txBody>
      </p:sp>
      <p:sp>
        <p:nvSpPr>
          <p:cNvPr id="14" name="圆角矩形 8"/>
          <p:cNvSpPr>
            <a:spLocks noChangeArrowheads="1"/>
          </p:cNvSpPr>
          <p:nvPr/>
        </p:nvSpPr>
        <p:spPr bwMode="auto">
          <a:xfrm>
            <a:off x="588247" y="1816057"/>
            <a:ext cx="1338524" cy="584845"/>
          </a:xfrm>
          <a:prstGeom prst="roundRect">
            <a:avLst>
              <a:gd name="adj" fmla="val 22900"/>
            </a:avLst>
          </a:prstGeom>
          <a:solidFill>
            <a:srgbClr val="0082B3"/>
          </a:solidFill>
          <a:ln>
            <a:no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noProof="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Calibri" panose="020F0502020204030204" pitchFamily="34" charset="0"/>
              </a:rPr>
              <a:t>重点条文</a:t>
            </a:r>
            <a:endParaRPr kumimoji="0" lang="zh-CN" altLang="zh-CN"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16" name="组合 15"/>
          <p:cNvGrpSpPr/>
          <p:nvPr/>
        </p:nvGrpSpPr>
        <p:grpSpPr>
          <a:xfrm>
            <a:off x="1498117" y="1017074"/>
            <a:ext cx="6569858" cy="1391063"/>
            <a:chOff x="5018093" y="280685"/>
            <a:chExt cx="5425245" cy="435561"/>
          </a:xfrm>
        </p:grpSpPr>
        <p:sp>
          <p:nvSpPr>
            <p:cNvPr id="18" name="íśľiḋe">
              <a:extLst>
                <a:ext uri="{FF2B5EF4-FFF2-40B4-BE49-F238E27FC236}">
                  <a16:creationId xmlns:a16="http://schemas.microsoft.com/office/drawing/2014/main" id="{F8E07573-A8E5-42F7-B445-E2E8E3B47ABD}"/>
                </a:ext>
              </a:extLst>
            </p:cNvPr>
            <p:cNvSpPr/>
            <p:nvPr/>
          </p:nvSpPr>
          <p:spPr bwMode="auto">
            <a:xfrm>
              <a:off x="5136621" y="553051"/>
              <a:ext cx="5188189" cy="16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Aft>
                  <a:spcPts val="600"/>
                </a:spcAft>
                <a:defRPr/>
              </a:pPr>
              <a:r>
                <a:rPr lang="zh-CN" altLang="en-US" sz="1600" b="1" dirty="0" smtClean="0">
                  <a:cs typeface="+mn-ea"/>
                  <a:sym typeface="+mn-lt"/>
                </a:rPr>
                <a:t>法释</a:t>
              </a:r>
              <a:r>
                <a:rPr lang="en-US" altLang="zh-CN" sz="1600" b="1" dirty="0" smtClean="0">
                  <a:cs typeface="+mn-ea"/>
                  <a:sym typeface="+mn-lt"/>
                </a:rPr>
                <a:t>〔</a:t>
              </a:r>
              <a:r>
                <a:rPr lang="en-US" altLang="zh-CN" sz="1600" b="1" dirty="0">
                  <a:cs typeface="+mn-ea"/>
                  <a:sym typeface="+mn-lt"/>
                </a:rPr>
                <a:t>2018〕53</a:t>
              </a:r>
              <a:r>
                <a:rPr lang="zh-CN" altLang="en-US" sz="1600" b="1" dirty="0" smtClean="0">
                  <a:cs typeface="+mn-ea"/>
                  <a:sym typeface="+mn-lt"/>
                </a:rPr>
                <a:t>号</a:t>
              </a:r>
              <a:endParaRPr lang="zh-CN" altLang="en-US" sz="1600" b="1" dirty="0">
                <a:cs typeface="+mn-ea"/>
                <a:sym typeface="+mn-lt"/>
              </a:endParaRPr>
            </a:p>
          </p:txBody>
        </p:sp>
        <p:sp>
          <p:nvSpPr>
            <p:cNvPr id="19" name="矩形 18"/>
            <p:cNvSpPr/>
            <p:nvPr/>
          </p:nvSpPr>
          <p:spPr>
            <a:xfrm>
              <a:off x="5018093" y="280685"/>
              <a:ext cx="5425245" cy="279470"/>
            </a:xfrm>
            <a:prstGeom prst="rect">
              <a:avLst/>
            </a:prstGeom>
          </p:spPr>
          <p:txBody>
            <a:bodyPr wrap="square">
              <a:spAutoFit/>
            </a:bodyPr>
            <a:lstStyle/>
            <a:p>
              <a:pPr algn="ctr">
                <a:lnSpc>
                  <a:spcPct val="130000"/>
                </a:lnSpc>
                <a:spcBef>
                  <a:spcPct val="0"/>
                </a:spcBef>
                <a:defRPr/>
              </a:pPr>
              <a:r>
                <a:rPr lang="en-US" altLang="zh-CN" sz="2000" b="1" dirty="0" smtClean="0">
                  <a:solidFill>
                    <a:schemeClr val="tx2"/>
                  </a:solidFill>
                  <a:cs typeface="+mn-ea"/>
                  <a:sym typeface="+mn-lt"/>
                </a:rPr>
                <a:t>《</a:t>
              </a:r>
              <a:r>
                <a:rPr lang="zh-CN" altLang="en-US" sz="2000" b="1" dirty="0">
                  <a:solidFill>
                    <a:schemeClr val="tx2"/>
                  </a:solidFill>
                  <a:cs typeface="+mn-ea"/>
                  <a:sym typeface="+mn-lt"/>
                </a:rPr>
                <a:t>最高人民法院关于印发</a:t>
              </a:r>
              <a:r>
                <a:rPr lang="en-US" altLang="zh-CN" sz="2000" b="1" dirty="0">
                  <a:solidFill>
                    <a:schemeClr val="tx2"/>
                  </a:solidFill>
                  <a:cs typeface="+mn-ea"/>
                  <a:sym typeface="+mn-lt"/>
                </a:rPr>
                <a:t>《</a:t>
              </a:r>
              <a:r>
                <a:rPr lang="zh-CN" altLang="en-US" sz="2000" b="1" dirty="0">
                  <a:solidFill>
                    <a:schemeClr val="tx2"/>
                  </a:solidFill>
                  <a:cs typeface="+mn-ea"/>
                  <a:sym typeface="+mn-lt"/>
                </a:rPr>
                <a:t>全国法院破产审判工作会议纪要</a:t>
              </a:r>
              <a:r>
                <a:rPr lang="en-US" altLang="zh-CN" sz="2000" b="1" dirty="0">
                  <a:solidFill>
                    <a:schemeClr val="tx2"/>
                  </a:solidFill>
                  <a:cs typeface="+mn-ea"/>
                  <a:sym typeface="+mn-lt"/>
                </a:rPr>
                <a:t>》</a:t>
              </a:r>
              <a:r>
                <a:rPr lang="zh-CN" altLang="en-US" sz="2000" b="1" dirty="0">
                  <a:solidFill>
                    <a:schemeClr val="tx2"/>
                  </a:solidFill>
                  <a:cs typeface="+mn-ea"/>
                  <a:sym typeface="+mn-lt"/>
                </a:rPr>
                <a:t>的</a:t>
              </a:r>
              <a:r>
                <a:rPr lang="zh-CN" altLang="en-US" sz="2000" b="1" dirty="0" smtClean="0">
                  <a:solidFill>
                    <a:schemeClr val="tx2"/>
                  </a:solidFill>
                  <a:cs typeface="+mn-ea"/>
                  <a:sym typeface="+mn-lt"/>
                </a:rPr>
                <a:t>通知</a:t>
              </a:r>
              <a:r>
                <a:rPr lang="en-US" altLang="zh-CN" sz="2000" b="1" dirty="0" smtClean="0">
                  <a:solidFill>
                    <a:schemeClr val="tx2"/>
                  </a:solidFill>
                  <a:cs typeface="+mn-ea"/>
                  <a:sym typeface="+mn-lt"/>
                </a:rPr>
                <a:t>》</a:t>
              </a:r>
              <a:endParaRPr lang="zh-CN" altLang="en-US" sz="2000" b="1" dirty="0">
                <a:solidFill>
                  <a:schemeClr val="tx2"/>
                </a:solidFill>
                <a:ea typeface="微软雅黑"/>
                <a:cs typeface="+mn-ea"/>
                <a:sym typeface="+mn-lt"/>
              </a:endParaRPr>
            </a:p>
          </p:txBody>
        </p:sp>
      </p:grpSp>
    </p:spTree>
    <p:extLst>
      <p:ext uri="{BB962C8B-B14F-4D97-AF65-F5344CB8AC3E}">
        <p14:creationId xmlns:p14="http://schemas.microsoft.com/office/powerpoint/2010/main" val="2825823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1174114" y="2432810"/>
            <a:ext cx="7186115" cy="3993189"/>
          </a:xfrm>
          <a:prstGeom prst="roundRect">
            <a:avLst>
              <a:gd name="adj" fmla="val 3561"/>
            </a:avLst>
          </a:prstGeom>
          <a:noFill/>
          <a:ln>
            <a:solidFill>
              <a:schemeClr val="tx1"/>
            </a:solidFill>
            <a:prstDash val="dash"/>
          </a:ln>
          <a:effectLst/>
        </p:spPr>
        <p:style>
          <a:lnRef idx="1">
            <a:schemeClr val="accent2"/>
          </a:lnRef>
          <a:fillRef idx="2">
            <a:schemeClr val="accent2"/>
          </a:fillRef>
          <a:effectRef idx="1">
            <a:schemeClr val="accent2"/>
          </a:effectRef>
          <a:fontRef idx="minor">
            <a:schemeClr val="dk1"/>
          </a:fontRef>
        </p:style>
        <p:txBody>
          <a:bodyPr lIns="252000" rtlCol="0" anchor="t" anchorCtr="0"/>
          <a:lstStyle/>
          <a:p>
            <a:pPr>
              <a:lnSpc>
                <a:spcPct val="150000"/>
              </a:lnSpc>
              <a:spcAft>
                <a:spcPts val="600"/>
              </a:spcAft>
              <a:defRPr/>
            </a:pPr>
            <a:r>
              <a:rPr lang="zh-CN" altLang="en-US" sz="1400" b="1" dirty="0">
                <a:solidFill>
                  <a:srgbClr val="404040"/>
                </a:solidFill>
                <a:latin typeface="微软雅黑" panose="020B0503020204020204" pitchFamily="34" charset="-122"/>
                <a:ea typeface="微软雅黑" panose="020B0503020204020204" pitchFamily="34" charset="-122"/>
              </a:rPr>
              <a:t>第三条</a:t>
            </a:r>
            <a:r>
              <a:rPr lang="zh-CN" altLang="en-US" sz="1400" dirty="0">
                <a:solidFill>
                  <a:srgbClr val="404040"/>
                </a:solidFill>
                <a:latin typeface="微软雅黑" panose="020B0503020204020204" pitchFamily="34" charset="-122"/>
                <a:ea typeface="微软雅黑" panose="020B0503020204020204" pitchFamily="34" charset="-122"/>
              </a:rPr>
              <a:t> 债务人已依法设定担保物权的特定财产， 人民法院应当认定为债务人财产。</a:t>
            </a:r>
          </a:p>
          <a:p>
            <a:pPr>
              <a:lnSpc>
                <a:spcPct val="150000"/>
              </a:lnSpc>
              <a:spcAft>
                <a:spcPts val="600"/>
              </a:spcAft>
              <a:defRPr/>
            </a:pPr>
            <a:r>
              <a:rPr lang="zh-CN" altLang="en-US" sz="1400" dirty="0">
                <a:solidFill>
                  <a:srgbClr val="404040"/>
                </a:solidFill>
                <a:latin typeface="微软雅黑" panose="020B0503020204020204" pitchFamily="34" charset="-122"/>
                <a:ea typeface="微软雅黑" panose="020B0503020204020204" pitchFamily="34" charset="-122"/>
              </a:rPr>
              <a:t>对债务人的特定财产在担保物权消灭或者实现担保物权后的剩余部分，在破产程序中可用以清偿破产费用、共益债务和其他破产债权。</a:t>
            </a:r>
          </a:p>
          <a:p>
            <a:pPr>
              <a:lnSpc>
                <a:spcPct val="150000"/>
              </a:lnSpc>
              <a:spcAft>
                <a:spcPts val="600"/>
              </a:spcAft>
              <a:defRPr/>
            </a:pPr>
            <a:r>
              <a:rPr lang="zh-CN" altLang="en-US" sz="1400" b="1" dirty="0">
                <a:solidFill>
                  <a:srgbClr val="404040"/>
                </a:solidFill>
                <a:latin typeface="微软雅黑" panose="020B0503020204020204" pitchFamily="34" charset="-122"/>
                <a:ea typeface="微软雅黑" panose="020B0503020204020204" pitchFamily="34" charset="-122"/>
              </a:rPr>
              <a:t>第七条</a:t>
            </a:r>
            <a:r>
              <a:rPr lang="zh-CN" altLang="en-US" sz="1400" dirty="0">
                <a:solidFill>
                  <a:srgbClr val="404040"/>
                </a:solidFill>
                <a:latin typeface="微软雅黑" panose="020B0503020204020204" pitchFamily="34" charset="-122"/>
                <a:ea typeface="微软雅黑" panose="020B0503020204020204" pitchFamily="34" charset="-122"/>
              </a:rPr>
              <a:t> 对债务人财产</a:t>
            </a:r>
            <a:r>
              <a:rPr lang="zh-CN" altLang="en-US" sz="1400" b="1" dirty="0">
                <a:solidFill>
                  <a:srgbClr val="404040"/>
                </a:solidFill>
                <a:latin typeface="微软雅黑" panose="020B0503020204020204" pitchFamily="34" charset="-122"/>
                <a:ea typeface="微软雅黑" panose="020B0503020204020204" pitchFamily="34" charset="-122"/>
              </a:rPr>
              <a:t>已采取保全措施</a:t>
            </a:r>
            <a:r>
              <a:rPr lang="zh-CN" altLang="en-US" sz="1400" dirty="0">
                <a:solidFill>
                  <a:srgbClr val="404040"/>
                </a:solidFill>
                <a:latin typeface="微软雅黑" panose="020B0503020204020204" pitchFamily="34" charset="-122"/>
                <a:ea typeface="微软雅黑" panose="020B0503020204020204" pitchFamily="34" charset="-122"/>
              </a:rPr>
              <a:t>的相关单位，在知悉人民法院已裁定受理有关债务人的破产申请后，应当依照企业破产法第十九条的规定</a:t>
            </a:r>
            <a:r>
              <a:rPr lang="zh-CN" altLang="en-US" sz="1400" b="1" dirty="0">
                <a:solidFill>
                  <a:srgbClr val="404040"/>
                </a:solidFill>
                <a:latin typeface="微软雅黑" panose="020B0503020204020204" pitchFamily="34" charset="-122"/>
                <a:ea typeface="微软雅黑" panose="020B0503020204020204" pitchFamily="34" charset="-122"/>
              </a:rPr>
              <a:t>及时解除对债务人财产的保全措施。</a:t>
            </a:r>
          </a:p>
          <a:p>
            <a:pPr>
              <a:lnSpc>
                <a:spcPct val="150000"/>
              </a:lnSpc>
              <a:spcAft>
                <a:spcPts val="600"/>
              </a:spcAft>
              <a:defRPr/>
            </a:pPr>
            <a:r>
              <a:rPr lang="zh-CN" altLang="en-US" sz="1400" b="1" dirty="0">
                <a:solidFill>
                  <a:srgbClr val="404040"/>
                </a:solidFill>
                <a:latin typeface="微软雅黑" panose="020B0503020204020204" pitchFamily="34" charset="-122"/>
                <a:ea typeface="微软雅黑" panose="020B0503020204020204" pitchFamily="34" charset="-122"/>
              </a:rPr>
              <a:t>第八条 </a:t>
            </a:r>
            <a:r>
              <a:rPr lang="zh-CN" altLang="en-US" sz="1400" dirty="0">
                <a:solidFill>
                  <a:srgbClr val="404040"/>
                </a:solidFill>
                <a:latin typeface="微软雅黑" panose="020B0503020204020204" pitchFamily="34" charset="-122"/>
                <a:ea typeface="微软雅黑" panose="020B0503020204020204" pitchFamily="34" charset="-122"/>
              </a:rPr>
              <a:t>人民法院受理破产申请后至破产宣告前裁定驳回破产申请，或者依据企业破产法第一百零八条的规定裁定终结破产程序的，应当及时通知原已采取保全措施并已依法解除保全措施的单位按照原保全顺位恢复相关保全措施。</a:t>
            </a:r>
          </a:p>
          <a:p>
            <a:pPr>
              <a:lnSpc>
                <a:spcPct val="150000"/>
              </a:lnSpc>
              <a:spcAft>
                <a:spcPts val="600"/>
              </a:spcAft>
              <a:defRPr/>
            </a:pPr>
            <a:r>
              <a:rPr lang="zh-CN" altLang="en-US" sz="1400" dirty="0">
                <a:solidFill>
                  <a:srgbClr val="404040"/>
                </a:solidFill>
                <a:latin typeface="微软雅黑" panose="020B0503020204020204" pitchFamily="34" charset="-122"/>
                <a:ea typeface="微软雅黑" panose="020B0503020204020204" pitchFamily="34" charset="-122"/>
              </a:rPr>
              <a:t>在已依法解除保全的单位恢复保全措施或者表示不再恢复之前，受理破产申请的人民法院不得解除对债务人财产的保全措施。</a:t>
            </a:r>
          </a:p>
        </p:txBody>
      </p:sp>
      <p:sp>
        <p:nvSpPr>
          <p:cNvPr id="132" name="矩形 131"/>
          <p:cNvSpPr/>
          <p:nvPr/>
        </p:nvSpPr>
        <p:spPr>
          <a:xfrm>
            <a:off x="12320648" y="709512"/>
            <a:ext cx="1144133" cy="6151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4" name="矩形 143"/>
          <p:cNvSpPr/>
          <p:nvPr/>
        </p:nvSpPr>
        <p:spPr>
          <a:xfrm>
            <a:off x="12320648" y="4190302"/>
            <a:ext cx="1144133" cy="6151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文本框 22"/>
          <p:cNvSpPr txBox="1"/>
          <p:nvPr/>
        </p:nvSpPr>
        <p:spPr>
          <a:xfrm>
            <a:off x="105105" y="228736"/>
            <a:ext cx="7962870" cy="707886"/>
          </a:xfrm>
          <a:prstGeom prst="rect">
            <a:avLst/>
          </a:prstGeom>
          <a:noFill/>
        </p:spPr>
        <p:txBody>
          <a:bodyPr wrap="square" rtlCol="0">
            <a:spAutoFit/>
          </a:bodyPr>
          <a:lstStyle/>
          <a:p>
            <a:pPr lvl="0">
              <a:defRPr/>
            </a:pPr>
            <a:r>
              <a:rPr lang="zh-CN" altLang="en-US" sz="4000" b="1" dirty="0" smtClean="0">
                <a:solidFill>
                  <a:srgbClr val="00AEEE"/>
                </a:solidFill>
                <a:latin typeface="Times New Roman"/>
                <a:ea typeface="Microsoft YaHei"/>
                <a:cs typeface="+mn-ea"/>
                <a:sym typeface="+mn-lt"/>
              </a:rPr>
              <a:t>一、破产</a:t>
            </a:r>
            <a:r>
              <a:rPr lang="zh-CN" altLang="en-US" sz="4000" b="1" dirty="0">
                <a:solidFill>
                  <a:srgbClr val="00AEEE"/>
                </a:solidFill>
                <a:latin typeface="Times New Roman"/>
                <a:ea typeface="Microsoft YaHei"/>
                <a:cs typeface="+mn-ea"/>
                <a:sym typeface="+mn-lt"/>
              </a:rPr>
              <a:t>中税务的规定</a:t>
            </a:r>
          </a:p>
        </p:txBody>
      </p:sp>
      <p:sp>
        <p:nvSpPr>
          <p:cNvPr id="17" name="灯片编号占位符 2"/>
          <p:cNvSpPr txBox="1">
            <a:spLocks/>
          </p:cNvSpPr>
          <p:nvPr/>
        </p:nvSpPr>
        <p:spPr>
          <a:xfrm>
            <a:off x="8514012" y="6426000"/>
            <a:ext cx="335134" cy="201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80000">
              <a:defRPr/>
            </a:pPr>
            <a:fld id="{9E9BC324-87D9-4F3A-AF80-305003183E1D}" type="slidenum">
              <a:rPr lang="en-AU" sz="800" smtClean="0">
                <a:solidFill>
                  <a:srgbClr val="808285"/>
                </a:solidFill>
                <a:latin typeface="Arial"/>
                <a:ea typeface="Microsoft YaHei"/>
              </a:rPr>
              <a:pPr algn="r" defTabSz="180000">
                <a:defRPr/>
              </a:pPr>
              <a:t>84</a:t>
            </a:fld>
            <a:endParaRPr lang="en-AU" sz="800" dirty="0">
              <a:solidFill>
                <a:srgbClr val="808285"/>
              </a:solidFill>
              <a:latin typeface="Arial"/>
              <a:ea typeface="Microsoft YaHei"/>
            </a:endParaRPr>
          </a:p>
        </p:txBody>
      </p:sp>
      <p:sp>
        <p:nvSpPr>
          <p:cNvPr id="13" name="Freeform 22"/>
          <p:cNvSpPr>
            <a:spLocks noEditPoints="1" noChangeArrowheads="1"/>
          </p:cNvSpPr>
          <p:nvPr/>
        </p:nvSpPr>
        <p:spPr bwMode="auto">
          <a:xfrm>
            <a:off x="105105" y="1974609"/>
            <a:ext cx="483142" cy="390322"/>
          </a:xfrm>
          <a:custGeom>
            <a:avLst/>
            <a:gdLst>
              <a:gd name="T0" fmla="*/ 2147483647 w 109"/>
              <a:gd name="T1" fmla="*/ 2147483647 h 88"/>
              <a:gd name="T2" fmla="*/ 2147483647 w 109"/>
              <a:gd name="T3" fmla="*/ 2147483647 h 88"/>
              <a:gd name="T4" fmla="*/ 2147483647 w 109"/>
              <a:gd name="T5" fmla="*/ 2147483647 h 88"/>
              <a:gd name="T6" fmla="*/ 2147483647 w 109"/>
              <a:gd name="T7" fmla="*/ 0 h 88"/>
              <a:gd name="T8" fmla="*/ 2147483647 w 109"/>
              <a:gd name="T9" fmla="*/ 2147483647 h 88"/>
              <a:gd name="T10" fmla="*/ 2147483647 w 109"/>
              <a:gd name="T11" fmla="*/ 2147483647 h 88"/>
              <a:gd name="T12" fmla="*/ 2147483647 w 109"/>
              <a:gd name="T13" fmla="*/ 2147483647 h 88"/>
              <a:gd name="T14" fmla="*/ 2147483647 w 109"/>
              <a:gd name="T15" fmla="*/ 2147483647 h 88"/>
              <a:gd name="T16" fmla="*/ 2147483647 w 109"/>
              <a:gd name="T17" fmla="*/ 2147483647 h 88"/>
              <a:gd name="T18" fmla="*/ 0 w 109"/>
              <a:gd name="T19" fmla="*/ 2147483647 h 88"/>
              <a:gd name="T20" fmla="*/ 2147483647 w 109"/>
              <a:gd name="T21" fmla="*/ 2147483647 h 88"/>
              <a:gd name="T22" fmla="*/ 2147483647 w 109"/>
              <a:gd name="T23" fmla="*/ 2147483647 h 88"/>
              <a:gd name="T24" fmla="*/ 2147483647 w 109"/>
              <a:gd name="T25" fmla="*/ 2147483647 h 88"/>
              <a:gd name="T26" fmla="*/ 2147483647 w 109"/>
              <a:gd name="T27" fmla="*/ 2147483647 h 88"/>
              <a:gd name="T28" fmla="*/ 2147483647 w 109"/>
              <a:gd name="T29" fmla="*/ 2147483647 h 88"/>
              <a:gd name="T30" fmla="*/ 2147483647 w 109"/>
              <a:gd name="T31" fmla="*/ 2147483647 h 88"/>
              <a:gd name="T32" fmla="*/ 2147483647 w 109"/>
              <a:gd name="T33" fmla="*/ 2147483647 h 88"/>
              <a:gd name="T34" fmla="*/ 2147483647 w 109"/>
              <a:gd name="T35" fmla="*/ 2147483647 h 88"/>
              <a:gd name="T36" fmla="*/ 2147483647 w 109"/>
              <a:gd name="T37" fmla="*/ 2147483647 h 88"/>
              <a:gd name="T38" fmla="*/ 2147483647 w 109"/>
              <a:gd name="T39" fmla="*/ 2147483647 h 88"/>
              <a:gd name="T40" fmla="*/ 2147483647 w 109"/>
              <a:gd name="T41" fmla="*/ 2147483647 h 88"/>
              <a:gd name="T42" fmla="*/ 2147483647 w 109"/>
              <a:gd name="T43" fmla="*/ 2147483647 h 88"/>
              <a:gd name="T44" fmla="*/ 2147483647 w 109"/>
              <a:gd name="T45" fmla="*/ 2147483647 h 88"/>
              <a:gd name="T46" fmla="*/ 2147483647 w 109"/>
              <a:gd name="T47" fmla="*/ 2147483647 h 88"/>
              <a:gd name="T48" fmla="*/ 2147483647 w 109"/>
              <a:gd name="T49" fmla="*/ 2147483647 h 88"/>
              <a:gd name="T50" fmla="*/ 2147483647 w 109"/>
              <a:gd name="T51" fmla="*/ 2147483647 h 88"/>
              <a:gd name="T52" fmla="*/ 2147483647 w 109"/>
              <a:gd name="T53" fmla="*/ 2147483647 h 88"/>
              <a:gd name="T54" fmla="*/ 2147483647 w 109"/>
              <a:gd name="T55" fmla="*/ 2147483647 h 88"/>
              <a:gd name="T56" fmla="*/ 2147483647 w 109"/>
              <a:gd name="T57" fmla="*/ 2147483647 h 88"/>
              <a:gd name="T58" fmla="*/ 2147483647 w 109"/>
              <a:gd name="T59" fmla="*/ 2147483647 h 88"/>
              <a:gd name="T60" fmla="*/ 2147483647 w 109"/>
              <a:gd name="T61" fmla="*/ 2147483647 h 88"/>
              <a:gd name="T62" fmla="*/ 2147483647 w 109"/>
              <a:gd name="T63" fmla="*/ 2147483647 h 88"/>
              <a:gd name="T64" fmla="*/ 2147483647 w 109"/>
              <a:gd name="T65" fmla="*/ 2147483647 h 88"/>
              <a:gd name="T66" fmla="*/ 2147483647 w 109"/>
              <a:gd name="T67" fmla="*/ 2147483647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88"/>
              <a:gd name="T104" fmla="*/ 109 w 109"/>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0082B3"/>
          </a:solid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80" b="0" i="0" u="none" strike="noStrike" kern="1200" cap="none" spc="0" normalizeH="0" baseline="0" noProof="0">
              <a:ln>
                <a:noFill/>
              </a:ln>
              <a:solidFill>
                <a:srgbClr val="404040"/>
              </a:solidFill>
              <a:effectLst/>
              <a:uLnTx/>
              <a:uFillTx/>
              <a:latin typeface="Arial"/>
              <a:ea typeface="微软雅黑"/>
              <a:cs typeface="+mn-cs"/>
            </a:endParaRPr>
          </a:p>
        </p:txBody>
      </p:sp>
      <p:sp>
        <p:nvSpPr>
          <p:cNvPr id="14" name="圆角矩形 8"/>
          <p:cNvSpPr>
            <a:spLocks noChangeArrowheads="1"/>
          </p:cNvSpPr>
          <p:nvPr/>
        </p:nvSpPr>
        <p:spPr bwMode="auto">
          <a:xfrm>
            <a:off x="588247" y="1877348"/>
            <a:ext cx="1338524" cy="584845"/>
          </a:xfrm>
          <a:prstGeom prst="roundRect">
            <a:avLst>
              <a:gd name="adj" fmla="val 22900"/>
            </a:avLst>
          </a:prstGeom>
          <a:solidFill>
            <a:srgbClr val="0082B3"/>
          </a:solidFill>
          <a:ln>
            <a:no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noProof="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Calibri" panose="020F0502020204030204" pitchFamily="34" charset="0"/>
              </a:rPr>
              <a:t>重点条文</a:t>
            </a:r>
            <a:endParaRPr kumimoji="0" lang="zh-CN" altLang="zh-CN"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12" name="组合 11"/>
          <p:cNvGrpSpPr/>
          <p:nvPr/>
        </p:nvGrpSpPr>
        <p:grpSpPr>
          <a:xfrm>
            <a:off x="1625776" y="1083333"/>
            <a:ext cx="6289708" cy="1315215"/>
            <a:chOff x="5012378" y="263637"/>
            <a:chExt cx="5193904" cy="411812"/>
          </a:xfrm>
        </p:grpSpPr>
        <p:sp>
          <p:nvSpPr>
            <p:cNvPr id="16" name="íśľiḋe">
              <a:extLst>
                <a:ext uri="{FF2B5EF4-FFF2-40B4-BE49-F238E27FC236}">
                  <a16:creationId xmlns:a16="http://schemas.microsoft.com/office/drawing/2014/main" id="{F8E07573-A8E5-42F7-B445-E2E8E3B47ABD}"/>
                </a:ext>
              </a:extLst>
            </p:cNvPr>
            <p:cNvSpPr/>
            <p:nvPr/>
          </p:nvSpPr>
          <p:spPr bwMode="auto">
            <a:xfrm>
              <a:off x="5012378" y="512254"/>
              <a:ext cx="5188189" cy="16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Aft>
                  <a:spcPts val="600"/>
                </a:spcAft>
                <a:defRPr/>
              </a:pPr>
              <a:r>
                <a:rPr lang="zh-CN" altLang="en-US" sz="1400" b="1" dirty="0">
                  <a:cs typeface="+mn-ea"/>
                  <a:sym typeface="+mn-lt"/>
                </a:rPr>
                <a:t>法释</a:t>
              </a:r>
              <a:r>
                <a:rPr lang="en-US" altLang="zh-CN" sz="1400" b="1" dirty="0">
                  <a:cs typeface="+mn-ea"/>
                  <a:sym typeface="+mn-lt"/>
                </a:rPr>
                <a:t>〔2020〕18</a:t>
              </a:r>
              <a:r>
                <a:rPr lang="zh-CN" altLang="en-US" sz="1400" b="1" dirty="0">
                  <a:cs typeface="+mn-ea"/>
                  <a:sym typeface="+mn-lt"/>
                </a:rPr>
                <a:t>号</a:t>
              </a:r>
            </a:p>
          </p:txBody>
        </p:sp>
        <p:sp>
          <p:nvSpPr>
            <p:cNvPr id="18" name="矩形 17"/>
            <p:cNvSpPr/>
            <p:nvPr/>
          </p:nvSpPr>
          <p:spPr>
            <a:xfrm>
              <a:off x="5018093" y="263637"/>
              <a:ext cx="5188189" cy="254414"/>
            </a:xfrm>
            <a:prstGeom prst="rect">
              <a:avLst/>
            </a:prstGeom>
          </p:spPr>
          <p:txBody>
            <a:bodyPr wrap="square">
              <a:spAutoFit/>
            </a:bodyPr>
            <a:lstStyle/>
            <a:p>
              <a:pPr algn="ctr">
                <a:lnSpc>
                  <a:spcPct val="130000"/>
                </a:lnSpc>
                <a:spcBef>
                  <a:spcPct val="0"/>
                </a:spcBef>
                <a:defRPr/>
              </a:pPr>
              <a:r>
                <a:rPr lang="en-US" altLang="zh-CN" b="1" dirty="0" smtClean="0">
                  <a:solidFill>
                    <a:schemeClr val="tx2"/>
                  </a:solidFill>
                  <a:cs typeface="+mn-ea"/>
                  <a:sym typeface="+mn-lt"/>
                </a:rPr>
                <a:t>《</a:t>
              </a:r>
              <a:r>
                <a:rPr lang="zh-CN" altLang="en-US" b="1" dirty="0">
                  <a:solidFill>
                    <a:schemeClr val="tx2"/>
                  </a:solidFill>
                  <a:cs typeface="+mn-ea"/>
                  <a:sym typeface="+mn-lt"/>
                </a:rPr>
                <a:t>最高人民法院关于适用</a:t>
              </a:r>
              <a:r>
                <a:rPr lang="en-US" altLang="zh-CN" b="1" dirty="0">
                  <a:solidFill>
                    <a:schemeClr val="tx2"/>
                  </a:solidFill>
                  <a:cs typeface="+mn-ea"/>
                  <a:sym typeface="+mn-lt"/>
                </a:rPr>
                <a:t>《</a:t>
              </a:r>
              <a:r>
                <a:rPr lang="zh-CN" altLang="en-US" b="1" dirty="0">
                  <a:solidFill>
                    <a:schemeClr val="tx2"/>
                  </a:solidFill>
                  <a:cs typeface="+mn-ea"/>
                  <a:sym typeface="+mn-lt"/>
                </a:rPr>
                <a:t>中华人民共和国企业破产法</a:t>
              </a:r>
              <a:r>
                <a:rPr lang="en-US" altLang="zh-CN" b="1" dirty="0">
                  <a:solidFill>
                    <a:schemeClr val="tx2"/>
                  </a:solidFill>
                  <a:cs typeface="+mn-ea"/>
                  <a:sym typeface="+mn-lt"/>
                </a:rPr>
                <a:t>》</a:t>
              </a:r>
              <a:r>
                <a:rPr lang="zh-CN" altLang="en-US" b="1" dirty="0">
                  <a:solidFill>
                    <a:schemeClr val="tx2"/>
                  </a:solidFill>
                  <a:cs typeface="+mn-ea"/>
                  <a:sym typeface="+mn-lt"/>
                </a:rPr>
                <a:t>若干问题的规定（二）（</a:t>
              </a:r>
              <a:r>
                <a:rPr lang="en-US" altLang="zh-CN" b="1" dirty="0">
                  <a:solidFill>
                    <a:schemeClr val="tx2"/>
                  </a:solidFill>
                  <a:cs typeface="+mn-ea"/>
                  <a:sym typeface="+mn-lt"/>
                </a:rPr>
                <a:t>2020</a:t>
              </a:r>
              <a:r>
                <a:rPr lang="zh-CN" altLang="en-US" b="1" dirty="0">
                  <a:solidFill>
                    <a:schemeClr val="tx2"/>
                  </a:solidFill>
                  <a:cs typeface="+mn-ea"/>
                  <a:sym typeface="+mn-lt"/>
                </a:rPr>
                <a:t>修正）</a:t>
              </a:r>
              <a:r>
                <a:rPr lang="en-US" altLang="zh-CN" b="1" dirty="0" smtClean="0">
                  <a:solidFill>
                    <a:schemeClr val="tx2"/>
                  </a:solidFill>
                  <a:cs typeface="+mn-ea"/>
                  <a:sym typeface="+mn-lt"/>
                </a:rPr>
                <a:t>》</a:t>
              </a:r>
              <a:endParaRPr lang="zh-CN" altLang="en-US" b="1" dirty="0">
                <a:solidFill>
                  <a:schemeClr val="tx2"/>
                </a:solidFill>
                <a:ea typeface="微软雅黑"/>
                <a:cs typeface="+mn-ea"/>
                <a:sym typeface="+mn-lt"/>
              </a:endParaRPr>
            </a:p>
          </p:txBody>
        </p:sp>
      </p:grpSp>
    </p:spTree>
    <p:extLst>
      <p:ext uri="{BB962C8B-B14F-4D97-AF65-F5344CB8AC3E}">
        <p14:creationId xmlns:p14="http://schemas.microsoft.com/office/powerpoint/2010/main" val="1765341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1174114" y="2432810"/>
            <a:ext cx="7186115" cy="3293075"/>
          </a:xfrm>
          <a:prstGeom prst="roundRect">
            <a:avLst>
              <a:gd name="adj" fmla="val 3561"/>
            </a:avLst>
          </a:prstGeom>
          <a:noFill/>
          <a:ln>
            <a:solidFill>
              <a:schemeClr val="tx1"/>
            </a:solidFill>
            <a:prstDash val="dash"/>
          </a:ln>
          <a:effectLst/>
        </p:spPr>
        <p:style>
          <a:lnRef idx="1">
            <a:schemeClr val="accent2"/>
          </a:lnRef>
          <a:fillRef idx="2">
            <a:schemeClr val="accent2"/>
          </a:fillRef>
          <a:effectRef idx="1">
            <a:schemeClr val="accent2"/>
          </a:effectRef>
          <a:fontRef idx="minor">
            <a:schemeClr val="dk1"/>
          </a:fontRef>
        </p:style>
        <p:txBody>
          <a:bodyPr lIns="252000" rtlCol="0" anchor="t" anchorCtr="0"/>
          <a:lstStyle/>
          <a:p>
            <a:pPr>
              <a:lnSpc>
                <a:spcPct val="150000"/>
              </a:lnSpc>
              <a:spcAft>
                <a:spcPts val="600"/>
              </a:spcAft>
              <a:defRPr/>
            </a:pPr>
            <a:r>
              <a:rPr lang="zh-CN" altLang="en-US" sz="1400" b="1" dirty="0">
                <a:solidFill>
                  <a:srgbClr val="404040"/>
                </a:solidFill>
                <a:latin typeface="微软雅黑" panose="020B0503020204020204" pitchFamily="34" charset="-122"/>
                <a:ea typeface="微软雅黑" panose="020B0503020204020204" pitchFamily="34" charset="-122"/>
              </a:rPr>
              <a:t>第三</a:t>
            </a:r>
            <a:r>
              <a:rPr lang="zh-CN" altLang="en-US" sz="1400" b="1" dirty="0" smtClean="0">
                <a:solidFill>
                  <a:srgbClr val="404040"/>
                </a:solidFill>
                <a:latin typeface="微软雅黑" panose="020B0503020204020204" pitchFamily="34" charset="-122"/>
                <a:ea typeface="微软雅黑" panose="020B0503020204020204" pitchFamily="34" charset="-122"/>
              </a:rPr>
              <a:t>条  破产</a:t>
            </a:r>
            <a:r>
              <a:rPr lang="zh-CN" altLang="en-US" sz="1400" b="1" dirty="0">
                <a:solidFill>
                  <a:srgbClr val="404040"/>
                </a:solidFill>
                <a:latin typeface="微软雅黑" panose="020B0503020204020204" pitchFamily="34" charset="-122"/>
                <a:ea typeface="微软雅黑" panose="020B0503020204020204" pitchFamily="34" charset="-122"/>
              </a:rPr>
              <a:t>申请受理后</a:t>
            </a:r>
            <a:r>
              <a:rPr lang="zh-CN" altLang="en-US" sz="1400" dirty="0">
                <a:solidFill>
                  <a:srgbClr val="404040"/>
                </a:solidFill>
                <a:latin typeface="微软雅黑" panose="020B0503020204020204" pitchFamily="34" charset="-122"/>
                <a:ea typeface="微软雅黑" panose="020B0503020204020204" pitchFamily="34" charset="-122"/>
              </a:rPr>
              <a:t>，债务人欠缴款项产生的</a:t>
            </a:r>
            <a:r>
              <a:rPr lang="zh-CN" altLang="en-US" sz="1400" b="1" dirty="0">
                <a:solidFill>
                  <a:srgbClr val="404040"/>
                </a:solidFill>
                <a:latin typeface="微软雅黑" panose="020B0503020204020204" pitchFamily="34" charset="-122"/>
                <a:ea typeface="微软雅黑" panose="020B0503020204020204" pitchFamily="34" charset="-122"/>
              </a:rPr>
              <a:t>滞纳金</a:t>
            </a:r>
            <a:r>
              <a:rPr lang="zh-CN" altLang="en-US" sz="1400" dirty="0">
                <a:solidFill>
                  <a:srgbClr val="404040"/>
                </a:solidFill>
                <a:latin typeface="微软雅黑" panose="020B0503020204020204" pitchFamily="34" charset="-122"/>
                <a:ea typeface="微软雅黑" panose="020B0503020204020204" pitchFamily="34" charset="-122"/>
              </a:rPr>
              <a:t>，包括债务人未履行生效法律文书应当加倍支付的迟延利息和劳动保险金的滞纳金，</a:t>
            </a:r>
            <a:r>
              <a:rPr lang="zh-CN" altLang="en-US" sz="1400" b="1" dirty="0">
                <a:solidFill>
                  <a:srgbClr val="404040"/>
                </a:solidFill>
                <a:latin typeface="微软雅黑" panose="020B0503020204020204" pitchFamily="34" charset="-122"/>
                <a:ea typeface="微软雅黑" panose="020B0503020204020204" pitchFamily="34" charset="-122"/>
              </a:rPr>
              <a:t>债权人作为破产债权申报的，人民法院不予确认</a:t>
            </a:r>
            <a:r>
              <a:rPr lang="zh-CN" altLang="en-US" sz="1400" b="1" dirty="0" smtClean="0">
                <a:solidFill>
                  <a:srgbClr val="404040"/>
                </a:solidFill>
                <a:latin typeface="微软雅黑" panose="020B0503020204020204" pitchFamily="34" charset="-122"/>
                <a:ea typeface="微软雅黑" panose="020B0503020204020204" pitchFamily="34" charset="-122"/>
              </a:rPr>
              <a:t>。</a:t>
            </a:r>
            <a:endParaRPr lang="zh-CN" altLang="en-US" sz="1400" b="1" dirty="0">
              <a:solidFill>
                <a:srgbClr val="404040"/>
              </a:solidFill>
              <a:latin typeface="微软雅黑" panose="020B0503020204020204" pitchFamily="34" charset="-122"/>
              <a:ea typeface="微软雅黑" panose="020B0503020204020204" pitchFamily="34" charset="-122"/>
            </a:endParaRPr>
          </a:p>
          <a:p>
            <a:pPr>
              <a:lnSpc>
                <a:spcPct val="150000"/>
              </a:lnSpc>
              <a:spcAft>
                <a:spcPts val="600"/>
              </a:spcAft>
              <a:defRPr/>
            </a:pPr>
            <a:r>
              <a:rPr lang="zh-CN" altLang="en-US" sz="1400" b="1" dirty="0">
                <a:solidFill>
                  <a:srgbClr val="404040"/>
                </a:solidFill>
                <a:latin typeface="微软雅黑" panose="020B0503020204020204" pitchFamily="34" charset="-122"/>
                <a:ea typeface="微软雅黑" panose="020B0503020204020204" pitchFamily="34" charset="-122"/>
              </a:rPr>
              <a:t>第七条</a:t>
            </a:r>
            <a:r>
              <a:rPr lang="zh-CN" altLang="en-US" sz="1400" dirty="0">
                <a:solidFill>
                  <a:srgbClr val="404040"/>
                </a:solidFill>
                <a:latin typeface="微软雅黑" panose="020B0503020204020204" pitchFamily="34" charset="-122"/>
                <a:ea typeface="微软雅黑" panose="020B0503020204020204" pitchFamily="34" charset="-122"/>
              </a:rPr>
              <a:t>　</a:t>
            </a:r>
            <a:r>
              <a:rPr lang="zh-CN" altLang="en-US" sz="1400" b="1" dirty="0">
                <a:solidFill>
                  <a:srgbClr val="404040"/>
                </a:solidFill>
                <a:latin typeface="微软雅黑" panose="020B0503020204020204" pitchFamily="34" charset="-122"/>
                <a:ea typeface="微软雅黑" panose="020B0503020204020204" pitchFamily="34" charset="-122"/>
              </a:rPr>
              <a:t>已经生效法律文书确定的债权，管理人应当予以确认</a:t>
            </a:r>
            <a:r>
              <a:rPr lang="zh-CN" altLang="en-US" sz="1400" dirty="0" smtClean="0">
                <a:solidFill>
                  <a:srgbClr val="404040"/>
                </a:solidFill>
                <a:latin typeface="微软雅黑" panose="020B0503020204020204" pitchFamily="34" charset="-122"/>
                <a:ea typeface="微软雅黑" panose="020B0503020204020204" pitchFamily="34" charset="-122"/>
              </a:rPr>
              <a:t>。</a:t>
            </a:r>
            <a:endParaRPr lang="zh-CN" altLang="en-US" sz="1400" dirty="0">
              <a:solidFill>
                <a:srgbClr val="404040"/>
              </a:solidFill>
              <a:latin typeface="微软雅黑" panose="020B0503020204020204" pitchFamily="34" charset="-122"/>
              <a:ea typeface="微软雅黑" panose="020B0503020204020204" pitchFamily="34" charset="-122"/>
            </a:endParaRPr>
          </a:p>
          <a:p>
            <a:pPr>
              <a:lnSpc>
                <a:spcPct val="150000"/>
              </a:lnSpc>
              <a:spcAft>
                <a:spcPts val="600"/>
              </a:spcAft>
              <a:defRPr/>
            </a:pPr>
            <a:r>
              <a:rPr lang="zh-CN" altLang="en-US" sz="1400" dirty="0" smtClean="0">
                <a:solidFill>
                  <a:srgbClr val="404040"/>
                </a:solidFill>
                <a:latin typeface="微软雅黑" panose="020B0503020204020204" pitchFamily="34" charset="-122"/>
                <a:ea typeface="微软雅黑" panose="020B0503020204020204" pitchFamily="34" charset="-122"/>
              </a:rPr>
              <a:t>管理</a:t>
            </a:r>
            <a:r>
              <a:rPr lang="zh-CN" altLang="en-US" sz="1400" dirty="0">
                <a:solidFill>
                  <a:srgbClr val="404040"/>
                </a:solidFill>
                <a:latin typeface="微软雅黑" panose="020B0503020204020204" pitchFamily="34" charset="-122"/>
                <a:ea typeface="微软雅黑" panose="020B0503020204020204" pitchFamily="34" charset="-122"/>
              </a:rPr>
              <a:t>人认为债权人据以申报债权的生效法律文书确定的债权错误，或者有证据证明债权人与债务人恶意通过诉讼、仲裁或者公证机关赋予强制执行力公证文书的形式虚构债权债务的，应当依法通过审判监督程序向作出该判决、裁定、调解书的人民法院或者上一级人民法院申请撤销生效法律文书，或者向受理破产申请的人民法院申请撤销或者不予执行仲裁裁决、不予执行公证债权文书后，重新确定债权。</a:t>
            </a:r>
          </a:p>
        </p:txBody>
      </p:sp>
      <p:sp>
        <p:nvSpPr>
          <p:cNvPr id="132" name="矩形 131"/>
          <p:cNvSpPr/>
          <p:nvPr/>
        </p:nvSpPr>
        <p:spPr>
          <a:xfrm>
            <a:off x="12320648" y="709512"/>
            <a:ext cx="1144133" cy="6151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4" name="矩形 143"/>
          <p:cNvSpPr/>
          <p:nvPr/>
        </p:nvSpPr>
        <p:spPr>
          <a:xfrm>
            <a:off x="12320648" y="4190302"/>
            <a:ext cx="1144133" cy="6151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文本框 22"/>
          <p:cNvSpPr txBox="1"/>
          <p:nvPr/>
        </p:nvSpPr>
        <p:spPr>
          <a:xfrm>
            <a:off x="105105" y="228736"/>
            <a:ext cx="7962870" cy="707886"/>
          </a:xfrm>
          <a:prstGeom prst="rect">
            <a:avLst/>
          </a:prstGeom>
          <a:noFill/>
        </p:spPr>
        <p:txBody>
          <a:bodyPr wrap="square" rtlCol="0">
            <a:spAutoFit/>
          </a:bodyPr>
          <a:lstStyle/>
          <a:p>
            <a:pPr lvl="0">
              <a:defRPr/>
            </a:pPr>
            <a:r>
              <a:rPr lang="zh-CN" altLang="en-US" sz="4000" b="1" dirty="0" smtClean="0">
                <a:solidFill>
                  <a:srgbClr val="00AEEE"/>
                </a:solidFill>
                <a:latin typeface="Times New Roman"/>
                <a:ea typeface="Microsoft YaHei"/>
                <a:cs typeface="+mn-ea"/>
                <a:sym typeface="+mn-lt"/>
              </a:rPr>
              <a:t>一、破产</a:t>
            </a:r>
            <a:r>
              <a:rPr lang="zh-CN" altLang="en-US" sz="4000" b="1" dirty="0">
                <a:solidFill>
                  <a:srgbClr val="00AEEE"/>
                </a:solidFill>
                <a:latin typeface="Times New Roman"/>
                <a:ea typeface="Microsoft YaHei"/>
                <a:cs typeface="+mn-ea"/>
                <a:sym typeface="+mn-lt"/>
              </a:rPr>
              <a:t>中税务的</a:t>
            </a:r>
            <a:r>
              <a:rPr lang="zh-CN" altLang="en-US" sz="4000" b="1" dirty="0" smtClean="0">
                <a:solidFill>
                  <a:srgbClr val="00AEEE"/>
                </a:solidFill>
                <a:latin typeface="Times New Roman"/>
                <a:ea typeface="Microsoft YaHei"/>
                <a:cs typeface="+mn-ea"/>
                <a:sym typeface="+mn-lt"/>
              </a:rPr>
              <a:t>规定</a:t>
            </a:r>
            <a:endParaRPr lang="zh-CN" altLang="en-US" sz="4000" b="1" dirty="0">
              <a:solidFill>
                <a:srgbClr val="00AEEE"/>
              </a:solidFill>
              <a:latin typeface="Times New Roman"/>
              <a:ea typeface="Microsoft YaHei"/>
              <a:cs typeface="+mn-ea"/>
              <a:sym typeface="+mn-lt"/>
            </a:endParaRPr>
          </a:p>
        </p:txBody>
      </p:sp>
      <p:sp>
        <p:nvSpPr>
          <p:cNvPr id="17" name="灯片编号占位符 2"/>
          <p:cNvSpPr txBox="1">
            <a:spLocks/>
          </p:cNvSpPr>
          <p:nvPr/>
        </p:nvSpPr>
        <p:spPr>
          <a:xfrm>
            <a:off x="8514012" y="6426000"/>
            <a:ext cx="335134" cy="201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80000">
              <a:defRPr/>
            </a:pPr>
            <a:fld id="{9E9BC324-87D9-4F3A-AF80-305003183E1D}" type="slidenum">
              <a:rPr lang="en-AU" sz="800" smtClean="0">
                <a:solidFill>
                  <a:srgbClr val="808285"/>
                </a:solidFill>
                <a:latin typeface="Arial"/>
                <a:ea typeface="Microsoft YaHei"/>
              </a:rPr>
              <a:pPr algn="r" defTabSz="180000">
                <a:defRPr/>
              </a:pPr>
              <a:t>85</a:t>
            </a:fld>
            <a:endParaRPr lang="en-AU" sz="800" dirty="0">
              <a:solidFill>
                <a:srgbClr val="808285"/>
              </a:solidFill>
              <a:latin typeface="Arial"/>
              <a:ea typeface="Microsoft YaHei"/>
            </a:endParaRPr>
          </a:p>
        </p:txBody>
      </p:sp>
      <p:sp>
        <p:nvSpPr>
          <p:cNvPr id="13" name="Freeform 22"/>
          <p:cNvSpPr>
            <a:spLocks noEditPoints="1" noChangeArrowheads="1"/>
          </p:cNvSpPr>
          <p:nvPr/>
        </p:nvSpPr>
        <p:spPr bwMode="auto">
          <a:xfrm>
            <a:off x="105105" y="1974609"/>
            <a:ext cx="483142" cy="390322"/>
          </a:xfrm>
          <a:custGeom>
            <a:avLst/>
            <a:gdLst>
              <a:gd name="T0" fmla="*/ 2147483647 w 109"/>
              <a:gd name="T1" fmla="*/ 2147483647 h 88"/>
              <a:gd name="T2" fmla="*/ 2147483647 w 109"/>
              <a:gd name="T3" fmla="*/ 2147483647 h 88"/>
              <a:gd name="T4" fmla="*/ 2147483647 w 109"/>
              <a:gd name="T5" fmla="*/ 2147483647 h 88"/>
              <a:gd name="T6" fmla="*/ 2147483647 w 109"/>
              <a:gd name="T7" fmla="*/ 0 h 88"/>
              <a:gd name="T8" fmla="*/ 2147483647 w 109"/>
              <a:gd name="T9" fmla="*/ 2147483647 h 88"/>
              <a:gd name="T10" fmla="*/ 2147483647 w 109"/>
              <a:gd name="T11" fmla="*/ 2147483647 h 88"/>
              <a:gd name="T12" fmla="*/ 2147483647 w 109"/>
              <a:gd name="T13" fmla="*/ 2147483647 h 88"/>
              <a:gd name="T14" fmla="*/ 2147483647 w 109"/>
              <a:gd name="T15" fmla="*/ 2147483647 h 88"/>
              <a:gd name="T16" fmla="*/ 2147483647 w 109"/>
              <a:gd name="T17" fmla="*/ 2147483647 h 88"/>
              <a:gd name="T18" fmla="*/ 0 w 109"/>
              <a:gd name="T19" fmla="*/ 2147483647 h 88"/>
              <a:gd name="T20" fmla="*/ 2147483647 w 109"/>
              <a:gd name="T21" fmla="*/ 2147483647 h 88"/>
              <a:gd name="T22" fmla="*/ 2147483647 w 109"/>
              <a:gd name="T23" fmla="*/ 2147483647 h 88"/>
              <a:gd name="T24" fmla="*/ 2147483647 w 109"/>
              <a:gd name="T25" fmla="*/ 2147483647 h 88"/>
              <a:gd name="T26" fmla="*/ 2147483647 w 109"/>
              <a:gd name="T27" fmla="*/ 2147483647 h 88"/>
              <a:gd name="T28" fmla="*/ 2147483647 w 109"/>
              <a:gd name="T29" fmla="*/ 2147483647 h 88"/>
              <a:gd name="T30" fmla="*/ 2147483647 w 109"/>
              <a:gd name="T31" fmla="*/ 2147483647 h 88"/>
              <a:gd name="T32" fmla="*/ 2147483647 w 109"/>
              <a:gd name="T33" fmla="*/ 2147483647 h 88"/>
              <a:gd name="T34" fmla="*/ 2147483647 w 109"/>
              <a:gd name="T35" fmla="*/ 2147483647 h 88"/>
              <a:gd name="T36" fmla="*/ 2147483647 w 109"/>
              <a:gd name="T37" fmla="*/ 2147483647 h 88"/>
              <a:gd name="T38" fmla="*/ 2147483647 w 109"/>
              <a:gd name="T39" fmla="*/ 2147483647 h 88"/>
              <a:gd name="T40" fmla="*/ 2147483647 w 109"/>
              <a:gd name="T41" fmla="*/ 2147483647 h 88"/>
              <a:gd name="T42" fmla="*/ 2147483647 w 109"/>
              <a:gd name="T43" fmla="*/ 2147483647 h 88"/>
              <a:gd name="T44" fmla="*/ 2147483647 w 109"/>
              <a:gd name="T45" fmla="*/ 2147483647 h 88"/>
              <a:gd name="T46" fmla="*/ 2147483647 w 109"/>
              <a:gd name="T47" fmla="*/ 2147483647 h 88"/>
              <a:gd name="T48" fmla="*/ 2147483647 w 109"/>
              <a:gd name="T49" fmla="*/ 2147483647 h 88"/>
              <a:gd name="T50" fmla="*/ 2147483647 w 109"/>
              <a:gd name="T51" fmla="*/ 2147483647 h 88"/>
              <a:gd name="T52" fmla="*/ 2147483647 w 109"/>
              <a:gd name="T53" fmla="*/ 2147483647 h 88"/>
              <a:gd name="T54" fmla="*/ 2147483647 w 109"/>
              <a:gd name="T55" fmla="*/ 2147483647 h 88"/>
              <a:gd name="T56" fmla="*/ 2147483647 w 109"/>
              <a:gd name="T57" fmla="*/ 2147483647 h 88"/>
              <a:gd name="T58" fmla="*/ 2147483647 w 109"/>
              <a:gd name="T59" fmla="*/ 2147483647 h 88"/>
              <a:gd name="T60" fmla="*/ 2147483647 w 109"/>
              <a:gd name="T61" fmla="*/ 2147483647 h 88"/>
              <a:gd name="T62" fmla="*/ 2147483647 w 109"/>
              <a:gd name="T63" fmla="*/ 2147483647 h 88"/>
              <a:gd name="T64" fmla="*/ 2147483647 w 109"/>
              <a:gd name="T65" fmla="*/ 2147483647 h 88"/>
              <a:gd name="T66" fmla="*/ 2147483647 w 109"/>
              <a:gd name="T67" fmla="*/ 2147483647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88"/>
              <a:gd name="T104" fmla="*/ 109 w 109"/>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0082B3"/>
          </a:solid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80" b="0" i="0" u="none" strike="noStrike" kern="1200" cap="none" spc="0" normalizeH="0" baseline="0" noProof="0">
              <a:ln>
                <a:noFill/>
              </a:ln>
              <a:solidFill>
                <a:srgbClr val="404040"/>
              </a:solidFill>
              <a:effectLst/>
              <a:uLnTx/>
              <a:uFillTx/>
              <a:latin typeface="Arial"/>
              <a:ea typeface="微软雅黑"/>
              <a:cs typeface="+mn-cs"/>
            </a:endParaRPr>
          </a:p>
        </p:txBody>
      </p:sp>
      <p:sp>
        <p:nvSpPr>
          <p:cNvPr id="14" name="圆角矩形 8"/>
          <p:cNvSpPr>
            <a:spLocks noChangeArrowheads="1"/>
          </p:cNvSpPr>
          <p:nvPr/>
        </p:nvSpPr>
        <p:spPr bwMode="auto">
          <a:xfrm>
            <a:off x="588247" y="1877348"/>
            <a:ext cx="1338524" cy="584845"/>
          </a:xfrm>
          <a:prstGeom prst="roundRect">
            <a:avLst>
              <a:gd name="adj" fmla="val 22900"/>
            </a:avLst>
          </a:prstGeom>
          <a:solidFill>
            <a:srgbClr val="0082B3"/>
          </a:solidFill>
          <a:ln>
            <a:no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noProof="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Calibri" panose="020F0502020204030204" pitchFamily="34" charset="0"/>
              </a:rPr>
              <a:t>重点条文</a:t>
            </a:r>
            <a:endParaRPr kumimoji="0" lang="zh-CN" altLang="zh-CN"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12" name="组合 11"/>
          <p:cNvGrpSpPr/>
          <p:nvPr/>
        </p:nvGrpSpPr>
        <p:grpSpPr>
          <a:xfrm>
            <a:off x="1625776" y="1083333"/>
            <a:ext cx="6289708" cy="1315215"/>
            <a:chOff x="5012378" y="263637"/>
            <a:chExt cx="5193904" cy="411812"/>
          </a:xfrm>
        </p:grpSpPr>
        <p:sp>
          <p:nvSpPr>
            <p:cNvPr id="16" name="íśľiḋe">
              <a:extLst>
                <a:ext uri="{FF2B5EF4-FFF2-40B4-BE49-F238E27FC236}">
                  <a16:creationId xmlns:a16="http://schemas.microsoft.com/office/drawing/2014/main" id="{F8E07573-A8E5-42F7-B445-E2E8E3B47ABD}"/>
                </a:ext>
              </a:extLst>
            </p:cNvPr>
            <p:cNvSpPr/>
            <p:nvPr/>
          </p:nvSpPr>
          <p:spPr bwMode="auto">
            <a:xfrm>
              <a:off x="5012378" y="512254"/>
              <a:ext cx="5188189" cy="16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Aft>
                  <a:spcPts val="600"/>
                </a:spcAft>
                <a:defRPr/>
              </a:pPr>
              <a:r>
                <a:rPr lang="zh-CN" altLang="en-US" sz="1400" b="1" dirty="0">
                  <a:cs typeface="+mn-ea"/>
                  <a:sym typeface="+mn-lt"/>
                </a:rPr>
                <a:t>法释</a:t>
              </a:r>
              <a:r>
                <a:rPr lang="en-US" altLang="zh-CN" sz="1400" b="1" dirty="0">
                  <a:cs typeface="+mn-ea"/>
                  <a:sym typeface="+mn-lt"/>
                </a:rPr>
                <a:t>〔2020〕18</a:t>
              </a:r>
              <a:r>
                <a:rPr lang="zh-CN" altLang="en-US" sz="1400" b="1" dirty="0">
                  <a:cs typeface="+mn-ea"/>
                  <a:sym typeface="+mn-lt"/>
                </a:rPr>
                <a:t>号</a:t>
              </a:r>
            </a:p>
          </p:txBody>
        </p:sp>
        <p:sp>
          <p:nvSpPr>
            <p:cNvPr id="18" name="矩形 17"/>
            <p:cNvSpPr/>
            <p:nvPr/>
          </p:nvSpPr>
          <p:spPr>
            <a:xfrm>
              <a:off x="5018093" y="263637"/>
              <a:ext cx="5188189" cy="254414"/>
            </a:xfrm>
            <a:prstGeom prst="rect">
              <a:avLst/>
            </a:prstGeom>
          </p:spPr>
          <p:txBody>
            <a:bodyPr wrap="square">
              <a:spAutoFit/>
            </a:bodyPr>
            <a:lstStyle/>
            <a:p>
              <a:pPr algn="ctr">
                <a:lnSpc>
                  <a:spcPct val="130000"/>
                </a:lnSpc>
                <a:spcBef>
                  <a:spcPct val="0"/>
                </a:spcBef>
                <a:defRPr/>
              </a:pPr>
              <a:r>
                <a:rPr lang="en-US" altLang="zh-CN" b="1" dirty="0" smtClean="0">
                  <a:solidFill>
                    <a:schemeClr val="tx2"/>
                  </a:solidFill>
                  <a:cs typeface="+mn-ea"/>
                  <a:sym typeface="+mn-lt"/>
                </a:rPr>
                <a:t>《</a:t>
              </a:r>
              <a:r>
                <a:rPr lang="zh-CN" altLang="en-US" b="1" dirty="0">
                  <a:solidFill>
                    <a:schemeClr val="tx2"/>
                  </a:solidFill>
                  <a:cs typeface="+mn-ea"/>
                  <a:sym typeface="+mn-lt"/>
                </a:rPr>
                <a:t>最高人民法院关于适用</a:t>
              </a:r>
              <a:r>
                <a:rPr lang="en-US" altLang="zh-CN" b="1" dirty="0">
                  <a:solidFill>
                    <a:schemeClr val="tx2"/>
                  </a:solidFill>
                  <a:cs typeface="+mn-ea"/>
                  <a:sym typeface="+mn-lt"/>
                </a:rPr>
                <a:t>《</a:t>
              </a:r>
              <a:r>
                <a:rPr lang="zh-CN" altLang="en-US" b="1" dirty="0">
                  <a:solidFill>
                    <a:schemeClr val="tx2"/>
                  </a:solidFill>
                  <a:cs typeface="+mn-ea"/>
                  <a:sym typeface="+mn-lt"/>
                </a:rPr>
                <a:t>中华人民共和国企业破产法</a:t>
              </a:r>
              <a:r>
                <a:rPr lang="en-US" altLang="zh-CN" b="1" dirty="0">
                  <a:solidFill>
                    <a:schemeClr val="tx2"/>
                  </a:solidFill>
                  <a:cs typeface="+mn-ea"/>
                  <a:sym typeface="+mn-lt"/>
                </a:rPr>
                <a:t>》</a:t>
              </a:r>
              <a:r>
                <a:rPr lang="zh-CN" altLang="en-US" b="1" dirty="0">
                  <a:solidFill>
                    <a:schemeClr val="tx2"/>
                  </a:solidFill>
                  <a:cs typeface="+mn-ea"/>
                  <a:sym typeface="+mn-lt"/>
                </a:rPr>
                <a:t>若干问题的规定</a:t>
              </a:r>
              <a:r>
                <a:rPr lang="zh-CN" altLang="en-US" b="1" dirty="0" smtClean="0">
                  <a:solidFill>
                    <a:schemeClr val="tx2"/>
                  </a:solidFill>
                  <a:cs typeface="+mn-ea"/>
                  <a:sym typeface="+mn-lt"/>
                </a:rPr>
                <a:t>（</a:t>
              </a:r>
              <a:r>
                <a:rPr lang="zh-CN" altLang="en-US" b="1" dirty="0">
                  <a:solidFill>
                    <a:schemeClr val="tx2"/>
                  </a:solidFill>
                  <a:cs typeface="+mn-ea"/>
                  <a:sym typeface="+mn-lt"/>
                </a:rPr>
                <a:t>三</a:t>
              </a:r>
              <a:r>
                <a:rPr lang="zh-CN" altLang="en-US" b="1" dirty="0" smtClean="0">
                  <a:solidFill>
                    <a:schemeClr val="tx2"/>
                  </a:solidFill>
                  <a:cs typeface="+mn-ea"/>
                  <a:sym typeface="+mn-lt"/>
                </a:rPr>
                <a:t>）（</a:t>
              </a:r>
              <a:r>
                <a:rPr lang="en-US" altLang="zh-CN" b="1" dirty="0">
                  <a:solidFill>
                    <a:schemeClr val="tx2"/>
                  </a:solidFill>
                  <a:cs typeface="+mn-ea"/>
                  <a:sym typeface="+mn-lt"/>
                </a:rPr>
                <a:t>2020</a:t>
              </a:r>
              <a:r>
                <a:rPr lang="zh-CN" altLang="en-US" b="1" dirty="0">
                  <a:solidFill>
                    <a:schemeClr val="tx2"/>
                  </a:solidFill>
                  <a:cs typeface="+mn-ea"/>
                  <a:sym typeface="+mn-lt"/>
                </a:rPr>
                <a:t>修正）</a:t>
              </a:r>
              <a:r>
                <a:rPr lang="en-US" altLang="zh-CN" b="1" dirty="0" smtClean="0">
                  <a:solidFill>
                    <a:schemeClr val="tx2"/>
                  </a:solidFill>
                  <a:cs typeface="+mn-ea"/>
                  <a:sym typeface="+mn-lt"/>
                </a:rPr>
                <a:t>》</a:t>
              </a:r>
              <a:endParaRPr lang="zh-CN" altLang="en-US" b="1" dirty="0">
                <a:solidFill>
                  <a:schemeClr val="tx2"/>
                </a:solidFill>
                <a:ea typeface="微软雅黑"/>
                <a:cs typeface="+mn-ea"/>
                <a:sym typeface="+mn-lt"/>
              </a:endParaRPr>
            </a:p>
          </p:txBody>
        </p:sp>
      </p:grpSp>
    </p:spTree>
    <p:extLst>
      <p:ext uri="{BB962C8B-B14F-4D97-AF65-F5344CB8AC3E}">
        <p14:creationId xmlns:p14="http://schemas.microsoft.com/office/powerpoint/2010/main" val="708372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1174114" y="2432811"/>
            <a:ext cx="7077257" cy="2374638"/>
          </a:xfrm>
          <a:prstGeom prst="roundRect">
            <a:avLst>
              <a:gd name="adj" fmla="val 3561"/>
            </a:avLst>
          </a:prstGeom>
          <a:noFill/>
          <a:ln>
            <a:solidFill>
              <a:schemeClr val="tx1"/>
            </a:solidFill>
            <a:prstDash val="dash"/>
          </a:ln>
          <a:effectLst/>
        </p:spPr>
        <p:style>
          <a:lnRef idx="1">
            <a:schemeClr val="accent2"/>
          </a:lnRef>
          <a:fillRef idx="2">
            <a:schemeClr val="accent2"/>
          </a:fillRef>
          <a:effectRef idx="1">
            <a:schemeClr val="accent2"/>
          </a:effectRef>
          <a:fontRef idx="minor">
            <a:schemeClr val="dk1"/>
          </a:fontRef>
        </p:style>
        <p:txBody>
          <a:bodyPr lIns="252000" rtlCol="0" anchor="t" anchorCtr="0"/>
          <a:lstStyle/>
          <a:p>
            <a:pPr>
              <a:lnSpc>
                <a:spcPct val="150000"/>
              </a:lnSpc>
              <a:spcAft>
                <a:spcPts val="600"/>
              </a:spcAft>
              <a:defRPr/>
            </a:pPr>
            <a:r>
              <a:rPr lang="zh-CN" altLang="en-US" sz="1400" b="1" dirty="0">
                <a:solidFill>
                  <a:srgbClr val="404040"/>
                </a:solidFill>
                <a:latin typeface="微软雅黑" panose="020B0503020204020204" pitchFamily="34" charset="-122"/>
                <a:ea typeface="微软雅黑" panose="020B0503020204020204" pitchFamily="34" charset="-122"/>
              </a:rPr>
              <a:t>第四十五条 </a:t>
            </a:r>
            <a:r>
              <a:rPr lang="zh-CN" altLang="en-US" sz="1400" dirty="0">
                <a:solidFill>
                  <a:srgbClr val="404040"/>
                </a:solidFill>
                <a:latin typeface="微软雅黑" panose="020B0503020204020204" pitchFamily="34" charset="-122"/>
                <a:ea typeface="微软雅黑" panose="020B0503020204020204" pitchFamily="34" charset="-122"/>
              </a:rPr>
              <a:t>税务机关征收税款，税收优先于无担保债权，法律另有规定的除外；纳税人欠缴的税款发生在纳税人以其财产设定抵押、质押或者纳税人的财产被留置之前的，税收应当先于抵押权、质权、留置权执行。</a:t>
            </a:r>
          </a:p>
          <a:p>
            <a:pPr>
              <a:lnSpc>
                <a:spcPct val="150000"/>
              </a:lnSpc>
              <a:spcAft>
                <a:spcPts val="600"/>
              </a:spcAft>
              <a:defRPr/>
            </a:pPr>
            <a:r>
              <a:rPr lang="zh-CN" altLang="en-US" sz="1400" dirty="0">
                <a:solidFill>
                  <a:srgbClr val="404040"/>
                </a:solidFill>
                <a:latin typeface="微软雅黑" panose="020B0503020204020204" pitchFamily="34" charset="-122"/>
                <a:ea typeface="微软雅黑" panose="020B0503020204020204" pitchFamily="34" charset="-122"/>
              </a:rPr>
              <a:t>纳税人欠缴税款，同时又被行政机关决定处以罚款、没收违法所得的，税收优先于罚款、没收违法所得。</a:t>
            </a:r>
          </a:p>
          <a:p>
            <a:pPr>
              <a:lnSpc>
                <a:spcPct val="150000"/>
              </a:lnSpc>
              <a:spcAft>
                <a:spcPts val="600"/>
              </a:spcAft>
              <a:defRPr/>
            </a:pPr>
            <a:r>
              <a:rPr lang="zh-CN" altLang="en-US" sz="1400" dirty="0">
                <a:solidFill>
                  <a:srgbClr val="404040"/>
                </a:solidFill>
                <a:latin typeface="微软雅黑" panose="020B0503020204020204" pitchFamily="34" charset="-122"/>
                <a:ea typeface="微软雅黑" panose="020B0503020204020204" pitchFamily="34" charset="-122"/>
              </a:rPr>
              <a:t>税务机关应当对纳税人欠缴税款的情况定期予以公告。</a:t>
            </a:r>
          </a:p>
        </p:txBody>
      </p:sp>
      <p:sp>
        <p:nvSpPr>
          <p:cNvPr id="132" name="矩形 131"/>
          <p:cNvSpPr/>
          <p:nvPr/>
        </p:nvSpPr>
        <p:spPr>
          <a:xfrm>
            <a:off x="12320648" y="709512"/>
            <a:ext cx="1144133" cy="6151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4" name="矩形 143"/>
          <p:cNvSpPr/>
          <p:nvPr/>
        </p:nvSpPr>
        <p:spPr>
          <a:xfrm>
            <a:off x="12320648" y="4190302"/>
            <a:ext cx="1144133" cy="6151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文本框 22"/>
          <p:cNvSpPr txBox="1"/>
          <p:nvPr/>
        </p:nvSpPr>
        <p:spPr>
          <a:xfrm>
            <a:off x="105105" y="228736"/>
            <a:ext cx="7962870" cy="707886"/>
          </a:xfrm>
          <a:prstGeom prst="rect">
            <a:avLst/>
          </a:prstGeom>
          <a:noFill/>
        </p:spPr>
        <p:txBody>
          <a:bodyPr wrap="square" rtlCol="0">
            <a:spAutoFit/>
          </a:bodyPr>
          <a:lstStyle/>
          <a:p>
            <a:pPr lvl="0">
              <a:defRPr/>
            </a:pPr>
            <a:r>
              <a:rPr lang="zh-CN" altLang="en-US" sz="4000" b="1" dirty="0" smtClean="0">
                <a:solidFill>
                  <a:srgbClr val="00AEEE"/>
                </a:solidFill>
                <a:latin typeface="Times New Roman"/>
                <a:ea typeface="Microsoft YaHei"/>
                <a:cs typeface="+mn-ea"/>
                <a:sym typeface="+mn-lt"/>
              </a:rPr>
              <a:t>二、税务中破产的规定</a:t>
            </a:r>
            <a:endParaRPr lang="zh-CN" altLang="en-US" sz="4000" b="1" dirty="0">
              <a:solidFill>
                <a:srgbClr val="00AEEE"/>
              </a:solidFill>
              <a:latin typeface="Times New Roman"/>
              <a:ea typeface="Microsoft YaHei"/>
              <a:cs typeface="+mn-ea"/>
              <a:sym typeface="+mn-lt"/>
            </a:endParaRPr>
          </a:p>
        </p:txBody>
      </p:sp>
      <p:sp>
        <p:nvSpPr>
          <p:cNvPr id="17" name="灯片编号占位符 2"/>
          <p:cNvSpPr txBox="1">
            <a:spLocks/>
          </p:cNvSpPr>
          <p:nvPr/>
        </p:nvSpPr>
        <p:spPr>
          <a:xfrm>
            <a:off x="8514012" y="6426000"/>
            <a:ext cx="335134" cy="201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80000">
              <a:defRPr/>
            </a:pPr>
            <a:fld id="{9E9BC324-87D9-4F3A-AF80-305003183E1D}" type="slidenum">
              <a:rPr lang="en-AU" sz="800" smtClean="0">
                <a:solidFill>
                  <a:srgbClr val="808285"/>
                </a:solidFill>
                <a:latin typeface="Arial"/>
                <a:ea typeface="Microsoft YaHei"/>
              </a:rPr>
              <a:pPr algn="r" defTabSz="180000">
                <a:defRPr/>
              </a:pPr>
              <a:t>86</a:t>
            </a:fld>
            <a:endParaRPr lang="en-AU" sz="800" dirty="0">
              <a:solidFill>
                <a:srgbClr val="808285"/>
              </a:solidFill>
              <a:latin typeface="Arial"/>
              <a:ea typeface="Microsoft YaHei"/>
            </a:endParaRPr>
          </a:p>
        </p:txBody>
      </p:sp>
      <p:sp>
        <p:nvSpPr>
          <p:cNvPr id="13" name="Freeform 22"/>
          <p:cNvSpPr>
            <a:spLocks noEditPoints="1" noChangeArrowheads="1"/>
          </p:cNvSpPr>
          <p:nvPr/>
        </p:nvSpPr>
        <p:spPr bwMode="auto">
          <a:xfrm>
            <a:off x="105105" y="1974609"/>
            <a:ext cx="483142" cy="390322"/>
          </a:xfrm>
          <a:custGeom>
            <a:avLst/>
            <a:gdLst>
              <a:gd name="T0" fmla="*/ 2147483647 w 109"/>
              <a:gd name="T1" fmla="*/ 2147483647 h 88"/>
              <a:gd name="T2" fmla="*/ 2147483647 w 109"/>
              <a:gd name="T3" fmla="*/ 2147483647 h 88"/>
              <a:gd name="T4" fmla="*/ 2147483647 w 109"/>
              <a:gd name="T5" fmla="*/ 2147483647 h 88"/>
              <a:gd name="T6" fmla="*/ 2147483647 w 109"/>
              <a:gd name="T7" fmla="*/ 0 h 88"/>
              <a:gd name="T8" fmla="*/ 2147483647 w 109"/>
              <a:gd name="T9" fmla="*/ 2147483647 h 88"/>
              <a:gd name="T10" fmla="*/ 2147483647 w 109"/>
              <a:gd name="T11" fmla="*/ 2147483647 h 88"/>
              <a:gd name="T12" fmla="*/ 2147483647 w 109"/>
              <a:gd name="T13" fmla="*/ 2147483647 h 88"/>
              <a:gd name="T14" fmla="*/ 2147483647 w 109"/>
              <a:gd name="T15" fmla="*/ 2147483647 h 88"/>
              <a:gd name="T16" fmla="*/ 2147483647 w 109"/>
              <a:gd name="T17" fmla="*/ 2147483647 h 88"/>
              <a:gd name="T18" fmla="*/ 0 w 109"/>
              <a:gd name="T19" fmla="*/ 2147483647 h 88"/>
              <a:gd name="T20" fmla="*/ 2147483647 w 109"/>
              <a:gd name="T21" fmla="*/ 2147483647 h 88"/>
              <a:gd name="T22" fmla="*/ 2147483647 w 109"/>
              <a:gd name="T23" fmla="*/ 2147483647 h 88"/>
              <a:gd name="T24" fmla="*/ 2147483647 w 109"/>
              <a:gd name="T25" fmla="*/ 2147483647 h 88"/>
              <a:gd name="T26" fmla="*/ 2147483647 w 109"/>
              <a:gd name="T27" fmla="*/ 2147483647 h 88"/>
              <a:gd name="T28" fmla="*/ 2147483647 w 109"/>
              <a:gd name="T29" fmla="*/ 2147483647 h 88"/>
              <a:gd name="T30" fmla="*/ 2147483647 w 109"/>
              <a:gd name="T31" fmla="*/ 2147483647 h 88"/>
              <a:gd name="T32" fmla="*/ 2147483647 w 109"/>
              <a:gd name="T33" fmla="*/ 2147483647 h 88"/>
              <a:gd name="T34" fmla="*/ 2147483647 w 109"/>
              <a:gd name="T35" fmla="*/ 2147483647 h 88"/>
              <a:gd name="T36" fmla="*/ 2147483647 w 109"/>
              <a:gd name="T37" fmla="*/ 2147483647 h 88"/>
              <a:gd name="T38" fmla="*/ 2147483647 w 109"/>
              <a:gd name="T39" fmla="*/ 2147483647 h 88"/>
              <a:gd name="T40" fmla="*/ 2147483647 w 109"/>
              <a:gd name="T41" fmla="*/ 2147483647 h 88"/>
              <a:gd name="T42" fmla="*/ 2147483647 w 109"/>
              <a:gd name="T43" fmla="*/ 2147483647 h 88"/>
              <a:gd name="T44" fmla="*/ 2147483647 w 109"/>
              <a:gd name="T45" fmla="*/ 2147483647 h 88"/>
              <a:gd name="T46" fmla="*/ 2147483647 w 109"/>
              <a:gd name="T47" fmla="*/ 2147483647 h 88"/>
              <a:gd name="T48" fmla="*/ 2147483647 w 109"/>
              <a:gd name="T49" fmla="*/ 2147483647 h 88"/>
              <a:gd name="T50" fmla="*/ 2147483647 w 109"/>
              <a:gd name="T51" fmla="*/ 2147483647 h 88"/>
              <a:gd name="T52" fmla="*/ 2147483647 w 109"/>
              <a:gd name="T53" fmla="*/ 2147483647 h 88"/>
              <a:gd name="T54" fmla="*/ 2147483647 w 109"/>
              <a:gd name="T55" fmla="*/ 2147483647 h 88"/>
              <a:gd name="T56" fmla="*/ 2147483647 w 109"/>
              <a:gd name="T57" fmla="*/ 2147483647 h 88"/>
              <a:gd name="T58" fmla="*/ 2147483647 w 109"/>
              <a:gd name="T59" fmla="*/ 2147483647 h 88"/>
              <a:gd name="T60" fmla="*/ 2147483647 w 109"/>
              <a:gd name="T61" fmla="*/ 2147483647 h 88"/>
              <a:gd name="T62" fmla="*/ 2147483647 w 109"/>
              <a:gd name="T63" fmla="*/ 2147483647 h 88"/>
              <a:gd name="T64" fmla="*/ 2147483647 w 109"/>
              <a:gd name="T65" fmla="*/ 2147483647 h 88"/>
              <a:gd name="T66" fmla="*/ 2147483647 w 109"/>
              <a:gd name="T67" fmla="*/ 2147483647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88"/>
              <a:gd name="T104" fmla="*/ 109 w 109"/>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0082B3"/>
          </a:solid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80" b="0" i="0" u="none" strike="noStrike" kern="1200" cap="none" spc="0" normalizeH="0" baseline="0" noProof="0">
              <a:ln>
                <a:noFill/>
              </a:ln>
              <a:solidFill>
                <a:srgbClr val="404040"/>
              </a:solidFill>
              <a:effectLst/>
              <a:uLnTx/>
              <a:uFillTx/>
              <a:latin typeface="Arial"/>
              <a:ea typeface="微软雅黑"/>
              <a:cs typeface="+mn-cs"/>
            </a:endParaRPr>
          </a:p>
        </p:txBody>
      </p:sp>
      <p:sp>
        <p:nvSpPr>
          <p:cNvPr id="14" name="圆角矩形 8"/>
          <p:cNvSpPr>
            <a:spLocks noChangeArrowheads="1"/>
          </p:cNvSpPr>
          <p:nvPr/>
        </p:nvSpPr>
        <p:spPr bwMode="auto">
          <a:xfrm>
            <a:off x="588247" y="1877348"/>
            <a:ext cx="1338524" cy="584845"/>
          </a:xfrm>
          <a:prstGeom prst="roundRect">
            <a:avLst>
              <a:gd name="adj" fmla="val 22900"/>
            </a:avLst>
          </a:prstGeom>
          <a:solidFill>
            <a:srgbClr val="0082B3"/>
          </a:solidFill>
          <a:ln>
            <a:no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noProof="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Calibri" panose="020F0502020204030204" pitchFamily="34" charset="0"/>
              </a:rPr>
              <a:t>重点条文</a:t>
            </a:r>
            <a:endParaRPr kumimoji="0" lang="zh-CN" altLang="zh-CN"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12" name="组合 11"/>
          <p:cNvGrpSpPr/>
          <p:nvPr/>
        </p:nvGrpSpPr>
        <p:grpSpPr>
          <a:xfrm>
            <a:off x="1571348" y="1027985"/>
            <a:ext cx="6282788" cy="946624"/>
            <a:chOff x="5018093" y="345351"/>
            <a:chExt cx="5188189" cy="296401"/>
          </a:xfrm>
        </p:grpSpPr>
        <p:sp>
          <p:nvSpPr>
            <p:cNvPr id="16" name="íśľiḋe">
              <a:extLst>
                <a:ext uri="{FF2B5EF4-FFF2-40B4-BE49-F238E27FC236}">
                  <a16:creationId xmlns:a16="http://schemas.microsoft.com/office/drawing/2014/main" id="{F8E07573-A8E5-42F7-B445-E2E8E3B47ABD}"/>
                </a:ext>
              </a:extLst>
            </p:cNvPr>
            <p:cNvSpPr/>
            <p:nvPr/>
          </p:nvSpPr>
          <p:spPr bwMode="auto">
            <a:xfrm>
              <a:off x="5018093" y="478557"/>
              <a:ext cx="5188189" cy="16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Aft>
                  <a:spcPts val="600"/>
                </a:spcAft>
                <a:defRPr/>
              </a:pPr>
              <a:r>
                <a:rPr lang="zh-CN" altLang="en-US" sz="1400" b="1" dirty="0">
                  <a:cs typeface="+mn-ea"/>
                  <a:sym typeface="+mn-lt"/>
                </a:rPr>
                <a:t>主席令</a:t>
              </a:r>
              <a:r>
                <a:rPr lang="zh-CN" altLang="en-US" sz="1400" b="1" dirty="0" smtClean="0">
                  <a:cs typeface="+mn-ea"/>
                  <a:sym typeface="+mn-lt"/>
                </a:rPr>
                <a:t>第二十三号</a:t>
              </a:r>
              <a:endParaRPr lang="zh-CN" altLang="en-US" sz="1400" b="1" dirty="0">
                <a:cs typeface="+mn-ea"/>
                <a:sym typeface="+mn-lt"/>
              </a:endParaRPr>
            </a:p>
          </p:txBody>
        </p:sp>
        <p:sp>
          <p:nvSpPr>
            <p:cNvPr id="18" name="矩形 17"/>
            <p:cNvSpPr/>
            <p:nvPr/>
          </p:nvSpPr>
          <p:spPr>
            <a:xfrm>
              <a:off x="5018093" y="345351"/>
              <a:ext cx="5188189" cy="130540"/>
            </a:xfrm>
            <a:prstGeom prst="rect">
              <a:avLst/>
            </a:prstGeom>
          </p:spPr>
          <p:txBody>
            <a:bodyPr wrap="square">
              <a:spAutoFit/>
            </a:bodyPr>
            <a:lstStyle/>
            <a:p>
              <a:pPr algn="ctr">
                <a:lnSpc>
                  <a:spcPct val="130000"/>
                </a:lnSpc>
                <a:spcBef>
                  <a:spcPct val="0"/>
                </a:spcBef>
                <a:defRPr/>
              </a:pPr>
              <a:r>
                <a:rPr lang="en-US" altLang="zh-CN" b="1" dirty="0" smtClean="0">
                  <a:solidFill>
                    <a:schemeClr val="tx2"/>
                  </a:solidFill>
                  <a:cs typeface="+mn-ea"/>
                  <a:sym typeface="+mn-lt"/>
                </a:rPr>
                <a:t>《</a:t>
              </a:r>
              <a:r>
                <a:rPr lang="zh-CN" altLang="en-US" b="1" dirty="0">
                  <a:solidFill>
                    <a:schemeClr val="tx2"/>
                  </a:solidFill>
                  <a:cs typeface="+mn-ea"/>
                  <a:sym typeface="+mn-lt"/>
                </a:rPr>
                <a:t>中华人民共和国税收征收管理法（</a:t>
              </a:r>
              <a:r>
                <a:rPr lang="en-US" altLang="zh-CN" b="1" dirty="0">
                  <a:solidFill>
                    <a:schemeClr val="tx2"/>
                  </a:solidFill>
                  <a:cs typeface="+mn-ea"/>
                  <a:sym typeface="+mn-lt"/>
                </a:rPr>
                <a:t>2015</a:t>
              </a:r>
              <a:r>
                <a:rPr lang="zh-CN" altLang="en-US" b="1" dirty="0">
                  <a:solidFill>
                    <a:schemeClr val="tx2"/>
                  </a:solidFill>
                  <a:cs typeface="+mn-ea"/>
                  <a:sym typeface="+mn-lt"/>
                </a:rPr>
                <a:t>修正）</a:t>
              </a:r>
              <a:r>
                <a:rPr lang="en-US" altLang="zh-CN" b="1" dirty="0" smtClean="0">
                  <a:solidFill>
                    <a:schemeClr val="tx2"/>
                  </a:solidFill>
                  <a:cs typeface="+mn-ea"/>
                  <a:sym typeface="+mn-lt"/>
                </a:rPr>
                <a:t>》</a:t>
              </a:r>
              <a:endParaRPr lang="zh-CN" altLang="en-US" b="1" dirty="0">
                <a:solidFill>
                  <a:schemeClr val="tx2"/>
                </a:solidFill>
                <a:ea typeface="微软雅黑"/>
                <a:cs typeface="+mn-ea"/>
                <a:sym typeface="+mn-lt"/>
              </a:endParaRPr>
            </a:p>
          </p:txBody>
        </p:sp>
      </p:grpSp>
    </p:spTree>
    <p:extLst>
      <p:ext uri="{BB962C8B-B14F-4D97-AF65-F5344CB8AC3E}">
        <p14:creationId xmlns:p14="http://schemas.microsoft.com/office/powerpoint/2010/main" val="517424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1174114" y="2432810"/>
            <a:ext cx="7077257" cy="3434589"/>
          </a:xfrm>
          <a:prstGeom prst="roundRect">
            <a:avLst>
              <a:gd name="adj" fmla="val 3561"/>
            </a:avLst>
          </a:prstGeom>
          <a:noFill/>
          <a:ln>
            <a:solidFill>
              <a:schemeClr val="tx1"/>
            </a:solidFill>
            <a:prstDash val="dash"/>
          </a:ln>
          <a:effectLst/>
        </p:spPr>
        <p:style>
          <a:lnRef idx="1">
            <a:schemeClr val="accent2"/>
          </a:lnRef>
          <a:fillRef idx="2">
            <a:schemeClr val="accent2"/>
          </a:fillRef>
          <a:effectRef idx="1">
            <a:schemeClr val="accent2"/>
          </a:effectRef>
          <a:fontRef idx="minor">
            <a:schemeClr val="dk1"/>
          </a:fontRef>
        </p:style>
        <p:txBody>
          <a:bodyPr lIns="252000" rtlCol="0" anchor="t" anchorCtr="0"/>
          <a:lstStyle/>
          <a:p>
            <a:pPr>
              <a:lnSpc>
                <a:spcPct val="150000"/>
              </a:lnSpc>
              <a:spcAft>
                <a:spcPts val="600"/>
              </a:spcAft>
              <a:defRPr/>
            </a:pPr>
            <a:r>
              <a:rPr lang="zh-CN" altLang="en-US" sz="1400" b="1" dirty="0">
                <a:solidFill>
                  <a:srgbClr val="404040"/>
                </a:solidFill>
                <a:latin typeface="微软雅黑" panose="020B0503020204020204" pitchFamily="34" charset="-122"/>
                <a:ea typeface="微软雅黑" panose="020B0503020204020204" pitchFamily="34" charset="-122"/>
              </a:rPr>
              <a:t>一、进一步扩大即办</a:t>
            </a:r>
            <a:r>
              <a:rPr lang="zh-CN" altLang="en-US" sz="1400" b="1" dirty="0" smtClean="0">
                <a:solidFill>
                  <a:srgbClr val="404040"/>
                </a:solidFill>
                <a:latin typeface="微软雅黑" panose="020B0503020204020204" pitchFamily="34" charset="-122"/>
                <a:ea typeface="微软雅黑" panose="020B0503020204020204" pitchFamily="34" charset="-122"/>
              </a:rPr>
              <a:t>范围</a:t>
            </a:r>
            <a:endParaRPr lang="zh-CN" altLang="en-US" sz="1400" b="1" dirty="0">
              <a:solidFill>
                <a:srgbClr val="404040"/>
              </a:solidFill>
              <a:latin typeface="微软雅黑" panose="020B0503020204020204" pitchFamily="34" charset="-122"/>
              <a:ea typeface="微软雅黑" panose="020B0503020204020204" pitchFamily="34" charset="-122"/>
            </a:endParaRPr>
          </a:p>
          <a:p>
            <a:pPr>
              <a:lnSpc>
                <a:spcPct val="150000"/>
              </a:lnSpc>
              <a:spcAft>
                <a:spcPts val="600"/>
              </a:spcAft>
              <a:defRPr/>
            </a:pPr>
            <a:r>
              <a:rPr lang="zh-CN" altLang="en-US" sz="1400" dirty="0">
                <a:solidFill>
                  <a:srgbClr val="404040"/>
                </a:solidFill>
                <a:latin typeface="微软雅黑" panose="020B0503020204020204" pitchFamily="34" charset="-122"/>
                <a:ea typeface="微软雅黑" panose="020B0503020204020204" pitchFamily="34" charset="-122"/>
              </a:rPr>
              <a:t>（一）符合</a:t>
            </a:r>
            <a:r>
              <a:rPr lang="en-US" altLang="zh-CN" sz="1400" dirty="0">
                <a:solidFill>
                  <a:srgbClr val="404040"/>
                </a:solidFill>
                <a:latin typeface="微软雅黑" panose="020B0503020204020204" pitchFamily="34" charset="-122"/>
                <a:ea typeface="微软雅黑" panose="020B0503020204020204" pitchFamily="34" charset="-122"/>
              </a:rPr>
              <a:t>《</a:t>
            </a:r>
            <a:r>
              <a:rPr lang="zh-CN" altLang="en-US" sz="1400" dirty="0">
                <a:solidFill>
                  <a:srgbClr val="404040"/>
                </a:solidFill>
                <a:latin typeface="微软雅黑" panose="020B0503020204020204" pitchFamily="34" charset="-122"/>
                <a:ea typeface="微软雅黑" panose="020B0503020204020204" pitchFamily="34" charset="-122"/>
              </a:rPr>
              <a:t>通知</a:t>
            </a:r>
            <a:r>
              <a:rPr lang="en-US" altLang="zh-CN" sz="1400" dirty="0">
                <a:solidFill>
                  <a:srgbClr val="404040"/>
                </a:solidFill>
                <a:latin typeface="微软雅黑" panose="020B0503020204020204" pitchFamily="34" charset="-122"/>
                <a:ea typeface="微软雅黑" panose="020B0503020204020204" pitchFamily="34" charset="-122"/>
              </a:rPr>
              <a:t>》</a:t>
            </a:r>
            <a:r>
              <a:rPr lang="zh-CN" altLang="en-US" sz="1400" dirty="0">
                <a:solidFill>
                  <a:srgbClr val="404040"/>
                </a:solidFill>
                <a:latin typeface="微软雅黑" panose="020B0503020204020204" pitchFamily="34" charset="-122"/>
                <a:ea typeface="微软雅黑" panose="020B0503020204020204" pitchFamily="34" charset="-122"/>
              </a:rPr>
              <a:t>第一条第一项规定情形，即未办理过涉税事宜的纳税人，主动到税务机关办理清税的，税务机关可根据纳税人提供的营业执照即时出具清税文书</a:t>
            </a:r>
            <a:r>
              <a:rPr lang="zh-CN" altLang="en-US" sz="1400" dirty="0" smtClean="0">
                <a:solidFill>
                  <a:srgbClr val="404040"/>
                </a:solidFill>
                <a:latin typeface="微软雅黑" panose="020B0503020204020204" pitchFamily="34" charset="-122"/>
                <a:ea typeface="微软雅黑" panose="020B0503020204020204" pitchFamily="34" charset="-122"/>
              </a:rPr>
              <a:t>。</a:t>
            </a:r>
            <a:endParaRPr lang="zh-CN" altLang="en-US" sz="1400" dirty="0">
              <a:solidFill>
                <a:srgbClr val="404040"/>
              </a:solidFill>
              <a:latin typeface="微软雅黑" panose="020B0503020204020204" pitchFamily="34" charset="-122"/>
              <a:ea typeface="微软雅黑" panose="020B0503020204020204" pitchFamily="34" charset="-122"/>
            </a:endParaRPr>
          </a:p>
          <a:p>
            <a:pPr>
              <a:lnSpc>
                <a:spcPct val="150000"/>
              </a:lnSpc>
              <a:spcAft>
                <a:spcPts val="600"/>
              </a:spcAft>
              <a:defRPr/>
            </a:pPr>
            <a:r>
              <a:rPr lang="zh-CN" altLang="en-US" sz="1400" dirty="0">
                <a:solidFill>
                  <a:srgbClr val="404040"/>
                </a:solidFill>
                <a:latin typeface="微软雅黑" panose="020B0503020204020204" pitchFamily="34" charset="-122"/>
                <a:ea typeface="微软雅黑" panose="020B0503020204020204" pitchFamily="34" charset="-122"/>
              </a:rPr>
              <a:t>（二）符合</a:t>
            </a:r>
            <a:r>
              <a:rPr lang="en-US" altLang="zh-CN" sz="1400" dirty="0">
                <a:solidFill>
                  <a:srgbClr val="404040"/>
                </a:solidFill>
                <a:latin typeface="微软雅黑" panose="020B0503020204020204" pitchFamily="34" charset="-122"/>
                <a:ea typeface="微软雅黑" panose="020B0503020204020204" pitchFamily="34" charset="-122"/>
              </a:rPr>
              <a:t>《</a:t>
            </a:r>
            <a:r>
              <a:rPr lang="zh-CN" altLang="en-US" sz="1400" dirty="0">
                <a:solidFill>
                  <a:srgbClr val="404040"/>
                </a:solidFill>
                <a:latin typeface="微软雅黑" panose="020B0503020204020204" pitchFamily="34" charset="-122"/>
                <a:ea typeface="微软雅黑" panose="020B0503020204020204" pitchFamily="34" charset="-122"/>
              </a:rPr>
              <a:t>通知</a:t>
            </a:r>
            <a:r>
              <a:rPr lang="en-US" altLang="zh-CN" sz="1400" dirty="0">
                <a:solidFill>
                  <a:srgbClr val="404040"/>
                </a:solidFill>
                <a:latin typeface="微软雅黑" panose="020B0503020204020204" pitchFamily="34" charset="-122"/>
                <a:ea typeface="微软雅黑" panose="020B0503020204020204" pitchFamily="34" charset="-122"/>
              </a:rPr>
              <a:t>》</a:t>
            </a:r>
            <a:r>
              <a:rPr lang="zh-CN" altLang="en-US" sz="1400" dirty="0">
                <a:solidFill>
                  <a:srgbClr val="404040"/>
                </a:solidFill>
                <a:latin typeface="微软雅黑" panose="020B0503020204020204" pitchFamily="34" charset="-122"/>
                <a:ea typeface="微软雅黑" panose="020B0503020204020204" pitchFamily="34" charset="-122"/>
              </a:rPr>
              <a:t>第一条第二项规定情形，即办理过涉税事宜但未领用发票、无欠税（滞纳金）及罚款的纳税人，主动到税务机关办理清税，资料齐全的，税务机关即时出具清税文书；资料不齐的，可采取“承诺制”容缺办理，在其作出承诺后，即时出具清税文书</a:t>
            </a:r>
            <a:r>
              <a:rPr lang="zh-CN" altLang="en-US" sz="1400" dirty="0" smtClean="0">
                <a:solidFill>
                  <a:srgbClr val="404040"/>
                </a:solidFill>
                <a:latin typeface="微软雅黑" panose="020B0503020204020204" pitchFamily="34" charset="-122"/>
                <a:ea typeface="微软雅黑" panose="020B0503020204020204" pitchFamily="34" charset="-122"/>
              </a:rPr>
              <a:t>。</a:t>
            </a:r>
            <a:endParaRPr lang="zh-CN" altLang="en-US" sz="1400" dirty="0">
              <a:solidFill>
                <a:srgbClr val="404040"/>
              </a:solidFill>
              <a:latin typeface="微软雅黑" panose="020B0503020204020204" pitchFamily="34" charset="-122"/>
              <a:ea typeface="微软雅黑" panose="020B0503020204020204" pitchFamily="34" charset="-122"/>
            </a:endParaRPr>
          </a:p>
          <a:p>
            <a:pPr>
              <a:lnSpc>
                <a:spcPct val="150000"/>
              </a:lnSpc>
              <a:spcAft>
                <a:spcPts val="600"/>
              </a:spcAft>
              <a:defRPr/>
            </a:pPr>
            <a:r>
              <a:rPr lang="zh-CN" altLang="en-US" sz="1400" dirty="0">
                <a:solidFill>
                  <a:srgbClr val="404040"/>
                </a:solidFill>
                <a:latin typeface="微软雅黑" panose="020B0503020204020204" pitchFamily="34" charset="-122"/>
                <a:ea typeface="微软雅黑" panose="020B0503020204020204" pitchFamily="34" charset="-122"/>
              </a:rPr>
              <a:t>（三）</a:t>
            </a:r>
            <a:r>
              <a:rPr lang="zh-CN" altLang="en-US" sz="1400" b="1" dirty="0">
                <a:solidFill>
                  <a:srgbClr val="404040"/>
                </a:solidFill>
                <a:latin typeface="微软雅黑" panose="020B0503020204020204" pitchFamily="34" charset="-122"/>
                <a:ea typeface="微软雅黑" panose="020B0503020204020204" pitchFamily="34" charset="-122"/>
              </a:rPr>
              <a:t>经人民法院裁定宣告破产的纳税人，持人民法院终结破产程序裁定书向税务机关申请税务注销的，税务机关即时出具清税文书，按照有关规定核销“死欠”</a:t>
            </a:r>
            <a:r>
              <a:rPr lang="zh-CN" altLang="en-US" sz="1400" dirty="0">
                <a:solidFill>
                  <a:srgbClr val="404040"/>
                </a:solidFill>
                <a:latin typeface="微软雅黑" panose="020B0503020204020204" pitchFamily="34" charset="-122"/>
                <a:ea typeface="微软雅黑" panose="020B0503020204020204" pitchFamily="34" charset="-122"/>
              </a:rPr>
              <a:t>。</a:t>
            </a:r>
          </a:p>
        </p:txBody>
      </p:sp>
      <p:sp>
        <p:nvSpPr>
          <p:cNvPr id="132" name="矩形 131"/>
          <p:cNvSpPr/>
          <p:nvPr/>
        </p:nvSpPr>
        <p:spPr>
          <a:xfrm>
            <a:off x="12320648" y="709512"/>
            <a:ext cx="1144133" cy="6151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4" name="矩形 143"/>
          <p:cNvSpPr/>
          <p:nvPr/>
        </p:nvSpPr>
        <p:spPr>
          <a:xfrm>
            <a:off x="12320648" y="4190302"/>
            <a:ext cx="1144133" cy="6151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文本框 22"/>
          <p:cNvSpPr txBox="1"/>
          <p:nvPr/>
        </p:nvSpPr>
        <p:spPr>
          <a:xfrm>
            <a:off x="105105" y="228736"/>
            <a:ext cx="7962870" cy="707886"/>
          </a:xfrm>
          <a:prstGeom prst="rect">
            <a:avLst/>
          </a:prstGeom>
          <a:noFill/>
        </p:spPr>
        <p:txBody>
          <a:bodyPr wrap="square" rtlCol="0">
            <a:spAutoFit/>
          </a:bodyPr>
          <a:lstStyle/>
          <a:p>
            <a:pPr lvl="0">
              <a:defRPr/>
            </a:pPr>
            <a:r>
              <a:rPr lang="zh-CN" altLang="en-US" sz="4000" b="1" dirty="0" smtClean="0">
                <a:solidFill>
                  <a:srgbClr val="00AEEE"/>
                </a:solidFill>
                <a:latin typeface="Times New Roman"/>
                <a:ea typeface="Microsoft YaHei"/>
                <a:cs typeface="+mn-ea"/>
                <a:sym typeface="+mn-lt"/>
              </a:rPr>
              <a:t>二、税务中破产的规定</a:t>
            </a:r>
            <a:endParaRPr lang="zh-CN" altLang="en-US" sz="4000" b="1" dirty="0">
              <a:solidFill>
                <a:srgbClr val="00AEEE"/>
              </a:solidFill>
              <a:latin typeface="Times New Roman"/>
              <a:ea typeface="Microsoft YaHei"/>
              <a:cs typeface="+mn-ea"/>
              <a:sym typeface="+mn-lt"/>
            </a:endParaRPr>
          </a:p>
        </p:txBody>
      </p:sp>
      <p:sp>
        <p:nvSpPr>
          <p:cNvPr id="17" name="灯片编号占位符 2"/>
          <p:cNvSpPr txBox="1">
            <a:spLocks/>
          </p:cNvSpPr>
          <p:nvPr/>
        </p:nvSpPr>
        <p:spPr>
          <a:xfrm>
            <a:off x="8514012" y="6426000"/>
            <a:ext cx="335134" cy="201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80000">
              <a:defRPr/>
            </a:pPr>
            <a:fld id="{9E9BC324-87D9-4F3A-AF80-305003183E1D}" type="slidenum">
              <a:rPr lang="en-AU" sz="800" smtClean="0">
                <a:solidFill>
                  <a:srgbClr val="808285"/>
                </a:solidFill>
                <a:latin typeface="Arial"/>
                <a:ea typeface="Microsoft YaHei"/>
              </a:rPr>
              <a:pPr algn="r" defTabSz="180000">
                <a:defRPr/>
              </a:pPr>
              <a:t>87</a:t>
            </a:fld>
            <a:endParaRPr lang="en-AU" sz="800" dirty="0">
              <a:solidFill>
                <a:srgbClr val="808285"/>
              </a:solidFill>
              <a:latin typeface="Arial"/>
              <a:ea typeface="Microsoft YaHei"/>
            </a:endParaRPr>
          </a:p>
        </p:txBody>
      </p:sp>
      <p:sp>
        <p:nvSpPr>
          <p:cNvPr id="13" name="Freeform 22"/>
          <p:cNvSpPr>
            <a:spLocks noEditPoints="1" noChangeArrowheads="1"/>
          </p:cNvSpPr>
          <p:nvPr/>
        </p:nvSpPr>
        <p:spPr bwMode="auto">
          <a:xfrm>
            <a:off x="105105" y="1974609"/>
            <a:ext cx="483142" cy="390322"/>
          </a:xfrm>
          <a:custGeom>
            <a:avLst/>
            <a:gdLst>
              <a:gd name="T0" fmla="*/ 2147483647 w 109"/>
              <a:gd name="T1" fmla="*/ 2147483647 h 88"/>
              <a:gd name="T2" fmla="*/ 2147483647 w 109"/>
              <a:gd name="T3" fmla="*/ 2147483647 h 88"/>
              <a:gd name="T4" fmla="*/ 2147483647 w 109"/>
              <a:gd name="T5" fmla="*/ 2147483647 h 88"/>
              <a:gd name="T6" fmla="*/ 2147483647 w 109"/>
              <a:gd name="T7" fmla="*/ 0 h 88"/>
              <a:gd name="T8" fmla="*/ 2147483647 w 109"/>
              <a:gd name="T9" fmla="*/ 2147483647 h 88"/>
              <a:gd name="T10" fmla="*/ 2147483647 w 109"/>
              <a:gd name="T11" fmla="*/ 2147483647 h 88"/>
              <a:gd name="T12" fmla="*/ 2147483647 w 109"/>
              <a:gd name="T13" fmla="*/ 2147483647 h 88"/>
              <a:gd name="T14" fmla="*/ 2147483647 w 109"/>
              <a:gd name="T15" fmla="*/ 2147483647 h 88"/>
              <a:gd name="T16" fmla="*/ 2147483647 w 109"/>
              <a:gd name="T17" fmla="*/ 2147483647 h 88"/>
              <a:gd name="T18" fmla="*/ 0 w 109"/>
              <a:gd name="T19" fmla="*/ 2147483647 h 88"/>
              <a:gd name="T20" fmla="*/ 2147483647 w 109"/>
              <a:gd name="T21" fmla="*/ 2147483647 h 88"/>
              <a:gd name="T22" fmla="*/ 2147483647 w 109"/>
              <a:gd name="T23" fmla="*/ 2147483647 h 88"/>
              <a:gd name="T24" fmla="*/ 2147483647 w 109"/>
              <a:gd name="T25" fmla="*/ 2147483647 h 88"/>
              <a:gd name="T26" fmla="*/ 2147483647 w 109"/>
              <a:gd name="T27" fmla="*/ 2147483647 h 88"/>
              <a:gd name="T28" fmla="*/ 2147483647 w 109"/>
              <a:gd name="T29" fmla="*/ 2147483647 h 88"/>
              <a:gd name="T30" fmla="*/ 2147483647 w 109"/>
              <a:gd name="T31" fmla="*/ 2147483647 h 88"/>
              <a:gd name="T32" fmla="*/ 2147483647 w 109"/>
              <a:gd name="T33" fmla="*/ 2147483647 h 88"/>
              <a:gd name="T34" fmla="*/ 2147483647 w 109"/>
              <a:gd name="T35" fmla="*/ 2147483647 h 88"/>
              <a:gd name="T36" fmla="*/ 2147483647 w 109"/>
              <a:gd name="T37" fmla="*/ 2147483647 h 88"/>
              <a:gd name="T38" fmla="*/ 2147483647 w 109"/>
              <a:gd name="T39" fmla="*/ 2147483647 h 88"/>
              <a:gd name="T40" fmla="*/ 2147483647 w 109"/>
              <a:gd name="T41" fmla="*/ 2147483647 h 88"/>
              <a:gd name="T42" fmla="*/ 2147483647 w 109"/>
              <a:gd name="T43" fmla="*/ 2147483647 h 88"/>
              <a:gd name="T44" fmla="*/ 2147483647 w 109"/>
              <a:gd name="T45" fmla="*/ 2147483647 h 88"/>
              <a:gd name="T46" fmla="*/ 2147483647 w 109"/>
              <a:gd name="T47" fmla="*/ 2147483647 h 88"/>
              <a:gd name="T48" fmla="*/ 2147483647 w 109"/>
              <a:gd name="T49" fmla="*/ 2147483647 h 88"/>
              <a:gd name="T50" fmla="*/ 2147483647 w 109"/>
              <a:gd name="T51" fmla="*/ 2147483647 h 88"/>
              <a:gd name="T52" fmla="*/ 2147483647 w 109"/>
              <a:gd name="T53" fmla="*/ 2147483647 h 88"/>
              <a:gd name="T54" fmla="*/ 2147483647 w 109"/>
              <a:gd name="T55" fmla="*/ 2147483647 h 88"/>
              <a:gd name="T56" fmla="*/ 2147483647 w 109"/>
              <a:gd name="T57" fmla="*/ 2147483647 h 88"/>
              <a:gd name="T58" fmla="*/ 2147483647 w 109"/>
              <a:gd name="T59" fmla="*/ 2147483647 h 88"/>
              <a:gd name="T60" fmla="*/ 2147483647 w 109"/>
              <a:gd name="T61" fmla="*/ 2147483647 h 88"/>
              <a:gd name="T62" fmla="*/ 2147483647 w 109"/>
              <a:gd name="T63" fmla="*/ 2147483647 h 88"/>
              <a:gd name="T64" fmla="*/ 2147483647 w 109"/>
              <a:gd name="T65" fmla="*/ 2147483647 h 88"/>
              <a:gd name="T66" fmla="*/ 2147483647 w 109"/>
              <a:gd name="T67" fmla="*/ 2147483647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88"/>
              <a:gd name="T104" fmla="*/ 109 w 109"/>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0082B3"/>
          </a:solid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80" b="0" i="0" u="none" strike="noStrike" kern="1200" cap="none" spc="0" normalizeH="0" baseline="0" noProof="0">
              <a:ln>
                <a:noFill/>
              </a:ln>
              <a:solidFill>
                <a:srgbClr val="404040"/>
              </a:solidFill>
              <a:effectLst/>
              <a:uLnTx/>
              <a:uFillTx/>
              <a:latin typeface="Arial"/>
              <a:ea typeface="微软雅黑"/>
              <a:cs typeface="+mn-cs"/>
            </a:endParaRPr>
          </a:p>
        </p:txBody>
      </p:sp>
      <p:sp>
        <p:nvSpPr>
          <p:cNvPr id="14" name="圆角矩形 8"/>
          <p:cNvSpPr>
            <a:spLocks noChangeArrowheads="1"/>
          </p:cNvSpPr>
          <p:nvPr/>
        </p:nvSpPr>
        <p:spPr bwMode="auto">
          <a:xfrm>
            <a:off x="588247" y="1877348"/>
            <a:ext cx="1338524" cy="584845"/>
          </a:xfrm>
          <a:prstGeom prst="roundRect">
            <a:avLst>
              <a:gd name="adj" fmla="val 22900"/>
            </a:avLst>
          </a:prstGeom>
          <a:solidFill>
            <a:srgbClr val="0082B3"/>
          </a:solidFill>
          <a:ln>
            <a:no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noProof="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Calibri" panose="020F0502020204030204" pitchFamily="34" charset="0"/>
              </a:rPr>
              <a:t>重点条文</a:t>
            </a:r>
            <a:endParaRPr kumimoji="0" lang="zh-CN" altLang="zh-CN"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12" name="组合 11"/>
          <p:cNvGrpSpPr/>
          <p:nvPr/>
        </p:nvGrpSpPr>
        <p:grpSpPr>
          <a:xfrm>
            <a:off x="1387952" y="994260"/>
            <a:ext cx="6680023" cy="1333730"/>
            <a:chOff x="4866649" y="334791"/>
            <a:chExt cx="5516217" cy="417609"/>
          </a:xfrm>
        </p:grpSpPr>
        <p:sp>
          <p:nvSpPr>
            <p:cNvPr id="16" name="íśľiḋe">
              <a:extLst>
                <a:ext uri="{FF2B5EF4-FFF2-40B4-BE49-F238E27FC236}">
                  <a16:creationId xmlns:a16="http://schemas.microsoft.com/office/drawing/2014/main" id="{F8E07573-A8E5-42F7-B445-E2E8E3B47ABD}"/>
                </a:ext>
              </a:extLst>
            </p:cNvPr>
            <p:cNvSpPr/>
            <p:nvPr/>
          </p:nvSpPr>
          <p:spPr bwMode="auto">
            <a:xfrm>
              <a:off x="5018093" y="589205"/>
              <a:ext cx="5188189" cy="16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Aft>
                  <a:spcPts val="600"/>
                </a:spcAft>
                <a:defRPr/>
              </a:pPr>
              <a:r>
                <a:rPr lang="zh-CN" altLang="en-US" sz="1400" b="1" dirty="0">
                  <a:cs typeface="+mn-ea"/>
                  <a:sym typeface="+mn-lt"/>
                </a:rPr>
                <a:t>税总发</a:t>
              </a:r>
              <a:r>
                <a:rPr lang="en-US" altLang="zh-CN" sz="1400" b="1" dirty="0">
                  <a:cs typeface="+mn-ea"/>
                  <a:sym typeface="+mn-lt"/>
                </a:rPr>
                <a:t>〔2019〕64</a:t>
              </a:r>
              <a:r>
                <a:rPr lang="zh-CN" altLang="en-US" sz="1400" b="1" dirty="0">
                  <a:cs typeface="+mn-ea"/>
                  <a:sym typeface="+mn-lt"/>
                </a:rPr>
                <a:t>号</a:t>
              </a:r>
            </a:p>
          </p:txBody>
        </p:sp>
        <p:sp>
          <p:nvSpPr>
            <p:cNvPr id="18" name="矩形 17"/>
            <p:cNvSpPr/>
            <p:nvPr/>
          </p:nvSpPr>
          <p:spPr>
            <a:xfrm>
              <a:off x="4866649" y="334791"/>
              <a:ext cx="5516217" cy="254414"/>
            </a:xfrm>
            <a:prstGeom prst="rect">
              <a:avLst/>
            </a:prstGeom>
          </p:spPr>
          <p:txBody>
            <a:bodyPr wrap="square">
              <a:spAutoFit/>
            </a:bodyPr>
            <a:lstStyle/>
            <a:p>
              <a:pPr algn="ctr">
                <a:lnSpc>
                  <a:spcPct val="130000"/>
                </a:lnSpc>
                <a:spcBef>
                  <a:spcPct val="0"/>
                </a:spcBef>
                <a:defRPr/>
              </a:pPr>
              <a:r>
                <a:rPr lang="en-US" altLang="zh-CN" b="1" dirty="0" smtClean="0">
                  <a:solidFill>
                    <a:schemeClr val="tx2"/>
                  </a:solidFill>
                  <a:cs typeface="+mn-ea"/>
                  <a:sym typeface="+mn-lt"/>
                </a:rPr>
                <a:t>《</a:t>
              </a:r>
              <a:r>
                <a:rPr lang="zh-CN" altLang="en-US" b="1" dirty="0">
                  <a:solidFill>
                    <a:schemeClr val="tx2"/>
                  </a:solidFill>
                  <a:cs typeface="+mn-ea"/>
                  <a:sym typeface="+mn-lt"/>
                </a:rPr>
                <a:t>关于深化“放管服”改革 更大力度推进优化税务注销办理程序工作的通知</a:t>
              </a:r>
              <a:r>
                <a:rPr lang="en-US" altLang="zh-CN" b="1" dirty="0" smtClean="0">
                  <a:solidFill>
                    <a:schemeClr val="tx2"/>
                  </a:solidFill>
                  <a:cs typeface="+mn-ea"/>
                  <a:sym typeface="+mn-lt"/>
                </a:rPr>
                <a:t>》</a:t>
              </a:r>
              <a:endParaRPr lang="zh-CN" altLang="en-US" b="1" dirty="0">
                <a:solidFill>
                  <a:schemeClr val="tx2"/>
                </a:solidFill>
                <a:ea typeface="微软雅黑"/>
                <a:cs typeface="+mn-ea"/>
                <a:sym typeface="+mn-lt"/>
              </a:endParaRPr>
            </a:p>
          </p:txBody>
        </p:sp>
      </p:grpSp>
    </p:spTree>
    <p:extLst>
      <p:ext uri="{BB962C8B-B14F-4D97-AF65-F5344CB8AC3E}">
        <p14:creationId xmlns:p14="http://schemas.microsoft.com/office/powerpoint/2010/main" val="2292043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1174113" y="2222281"/>
            <a:ext cx="7077257" cy="4294560"/>
          </a:xfrm>
          <a:prstGeom prst="roundRect">
            <a:avLst>
              <a:gd name="adj" fmla="val 3561"/>
            </a:avLst>
          </a:prstGeom>
          <a:noFill/>
          <a:ln>
            <a:solidFill>
              <a:schemeClr val="tx1"/>
            </a:solidFill>
            <a:prstDash val="dash"/>
          </a:ln>
          <a:effectLst/>
        </p:spPr>
        <p:style>
          <a:lnRef idx="1">
            <a:schemeClr val="accent2"/>
          </a:lnRef>
          <a:fillRef idx="2">
            <a:schemeClr val="accent2"/>
          </a:fillRef>
          <a:effectRef idx="1">
            <a:schemeClr val="accent2"/>
          </a:effectRef>
          <a:fontRef idx="minor">
            <a:schemeClr val="dk1"/>
          </a:fontRef>
        </p:style>
        <p:txBody>
          <a:bodyPr lIns="252000" rtlCol="0" anchor="t" anchorCtr="0"/>
          <a:lstStyle/>
          <a:p>
            <a:pPr>
              <a:lnSpc>
                <a:spcPct val="150000"/>
              </a:lnSpc>
              <a:spcAft>
                <a:spcPts val="600"/>
              </a:spcAft>
              <a:defRPr/>
            </a:pPr>
            <a:r>
              <a:rPr lang="zh-CN" altLang="en-US" sz="1400" b="1" dirty="0">
                <a:solidFill>
                  <a:srgbClr val="404040"/>
                </a:solidFill>
                <a:latin typeface="微软雅黑" panose="020B0503020204020204" pitchFamily="34" charset="-122"/>
                <a:ea typeface="微软雅黑" panose="020B0503020204020204" pitchFamily="34" charset="-122"/>
              </a:rPr>
              <a:t>四、关于企业破产清算程序中的税收征管问题</a:t>
            </a:r>
          </a:p>
          <a:p>
            <a:pPr>
              <a:lnSpc>
                <a:spcPct val="150000"/>
              </a:lnSpc>
              <a:spcAft>
                <a:spcPts val="600"/>
              </a:spcAft>
              <a:defRPr/>
            </a:pPr>
            <a:r>
              <a:rPr lang="zh-CN" altLang="en-US" sz="1200" dirty="0">
                <a:solidFill>
                  <a:srgbClr val="404040"/>
                </a:solidFill>
                <a:latin typeface="微软雅黑" panose="020B0503020204020204" pitchFamily="34" charset="-122"/>
                <a:ea typeface="微软雅黑" panose="020B0503020204020204" pitchFamily="34" charset="-122"/>
              </a:rPr>
              <a:t>（一）税务机关在人民法院公告的债权申报期限内，向管理人申报企业所欠</a:t>
            </a:r>
            <a:r>
              <a:rPr lang="zh-CN" altLang="en-US" sz="1200" b="1" dirty="0">
                <a:solidFill>
                  <a:srgbClr val="404040"/>
                </a:solidFill>
                <a:latin typeface="微软雅黑" panose="020B0503020204020204" pitchFamily="34" charset="-122"/>
                <a:ea typeface="微软雅黑" panose="020B0503020204020204" pitchFamily="34" charset="-122"/>
              </a:rPr>
              <a:t>税款（含教育费附加、地方教育附加，下同）、滞纳金及罚款</a:t>
            </a:r>
            <a:r>
              <a:rPr lang="zh-CN" altLang="en-US" sz="1200" dirty="0">
                <a:solidFill>
                  <a:srgbClr val="404040"/>
                </a:solidFill>
                <a:latin typeface="微软雅黑" panose="020B0503020204020204" pitchFamily="34" charset="-122"/>
                <a:ea typeface="微软雅黑" panose="020B0503020204020204" pitchFamily="34" charset="-122"/>
              </a:rPr>
              <a:t>。因特别纳税调整产生的利息，也应</a:t>
            </a:r>
            <a:r>
              <a:rPr lang="zh-CN" altLang="en-US" sz="1200" b="1" dirty="0">
                <a:solidFill>
                  <a:srgbClr val="404040"/>
                </a:solidFill>
                <a:latin typeface="微软雅黑" panose="020B0503020204020204" pitchFamily="34" charset="-122"/>
                <a:ea typeface="微软雅黑" panose="020B0503020204020204" pitchFamily="34" charset="-122"/>
              </a:rPr>
              <a:t>一并申报</a:t>
            </a:r>
            <a:r>
              <a:rPr lang="zh-CN" altLang="en-US" sz="1200" dirty="0">
                <a:solidFill>
                  <a:srgbClr val="404040"/>
                </a:solidFill>
                <a:latin typeface="微软雅黑" panose="020B0503020204020204" pitchFamily="34" charset="-122"/>
                <a:ea typeface="微软雅黑" panose="020B0503020204020204" pitchFamily="34" charset="-122"/>
              </a:rPr>
              <a:t>。</a:t>
            </a:r>
          </a:p>
          <a:p>
            <a:pPr>
              <a:lnSpc>
                <a:spcPct val="150000"/>
              </a:lnSpc>
              <a:spcAft>
                <a:spcPts val="600"/>
              </a:spcAft>
              <a:defRPr/>
            </a:pPr>
            <a:r>
              <a:rPr lang="zh-CN" altLang="en-US" sz="1200" b="1" dirty="0">
                <a:solidFill>
                  <a:srgbClr val="404040"/>
                </a:solidFill>
                <a:latin typeface="微软雅黑" panose="020B0503020204020204" pitchFamily="34" charset="-122"/>
                <a:ea typeface="微软雅黑" panose="020B0503020204020204" pitchFamily="34" charset="-122"/>
              </a:rPr>
              <a:t>企业所欠税款、滞纳金、罚款，以及因特别纳税调整产生的利息，以人民法院裁定受理破产申请之日为截止日计算确定。</a:t>
            </a:r>
          </a:p>
          <a:p>
            <a:pPr>
              <a:lnSpc>
                <a:spcPct val="150000"/>
              </a:lnSpc>
              <a:spcAft>
                <a:spcPts val="600"/>
              </a:spcAft>
              <a:defRPr/>
            </a:pPr>
            <a:r>
              <a:rPr lang="zh-CN" altLang="en-US" sz="1200" dirty="0">
                <a:solidFill>
                  <a:srgbClr val="404040"/>
                </a:solidFill>
                <a:latin typeface="微软雅黑" panose="020B0503020204020204" pitchFamily="34" charset="-122"/>
                <a:ea typeface="微软雅黑" panose="020B0503020204020204" pitchFamily="34" charset="-122"/>
              </a:rPr>
              <a:t>（二）在人民法院裁定受理破产申请之日至企业注销之日期间，企业应当接受税务机关的税务管理，履行税法规定的相关义务。</a:t>
            </a:r>
            <a:r>
              <a:rPr lang="zh-CN" altLang="en-US" sz="1200" b="1" dirty="0">
                <a:solidFill>
                  <a:srgbClr val="404040"/>
                </a:solidFill>
                <a:latin typeface="微软雅黑" panose="020B0503020204020204" pitchFamily="34" charset="-122"/>
                <a:ea typeface="微软雅黑" panose="020B0503020204020204" pitchFamily="34" charset="-122"/>
              </a:rPr>
              <a:t>破产程序中如发生应税情形，应按规定申报纳税</a:t>
            </a:r>
            <a:r>
              <a:rPr lang="zh-CN" altLang="en-US" sz="1200" dirty="0">
                <a:solidFill>
                  <a:srgbClr val="404040"/>
                </a:solidFill>
                <a:latin typeface="微软雅黑" panose="020B0503020204020204" pitchFamily="34" charset="-122"/>
                <a:ea typeface="微软雅黑" panose="020B0503020204020204" pitchFamily="34" charset="-122"/>
              </a:rPr>
              <a:t>。</a:t>
            </a:r>
          </a:p>
          <a:p>
            <a:pPr>
              <a:lnSpc>
                <a:spcPct val="150000"/>
              </a:lnSpc>
              <a:spcAft>
                <a:spcPts val="600"/>
              </a:spcAft>
              <a:defRPr/>
            </a:pPr>
            <a:r>
              <a:rPr lang="zh-CN" altLang="en-US" sz="1200" dirty="0">
                <a:solidFill>
                  <a:srgbClr val="404040"/>
                </a:solidFill>
                <a:latin typeface="微软雅黑" panose="020B0503020204020204" pitchFamily="34" charset="-122"/>
                <a:ea typeface="微软雅黑" panose="020B0503020204020204" pitchFamily="34" charset="-122"/>
              </a:rPr>
              <a:t>从人民法院指定管理人之日起，</a:t>
            </a:r>
            <a:r>
              <a:rPr lang="zh-CN" altLang="en-US" sz="1200" b="1" dirty="0">
                <a:solidFill>
                  <a:srgbClr val="404040"/>
                </a:solidFill>
                <a:latin typeface="微软雅黑" panose="020B0503020204020204" pitchFamily="34" charset="-122"/>
                <a:ea typeface="微软雅黑" panose="020B0503020204020204" pitchFamily="34" charset="-122"/>
              </a:rPr>
              <a:t>管理人</a:t>
            </a:r>
            <a:r>
              <a:rPr lang="zh-CN" altLang="en-US" sz="1200" dirty="0">
                <a:solidFill>
                  <a:srgbClr val="404040"/>
                </a:solidFill>
                <a:latin typeface="微软雅黑" panose="020B0503020204020204" pitchFamily="34" charset="-122"/>
                <a:ea typeface="微软雅黑" panose="020B0503020204020204" pitchFamily="34" charset="-122"/>
              </a:rPr>
              <a:t>可以按照</a:t>
            </a:r>
            <a:r>
              <a:rPr lang="en-US" altLang="zh-CN" sz="1200" dirty="0">
                <a:solidFill>
                  <a:srgbClr val="404040"/>
                </a:solidFill>
                <a:latin typeface="微软雅黑" panose="020B0503020204020204" pitchFamily="34" charset="-122"/>
                <a:ea typeface="微软雅黑" panose="020B0503020204020204" pitchFamily="34" charset="-122"/>
              </a:rPr>
              <a:t>《</a:t>
            </a:r>
            <a:r>
              <a:rPr lang="zh-CN" altLang="en-US" sz="1200" dirty="0">
                <a:solidFill>
                  <a:srgbClr val="404040"/>
                </a:solidFill>
                <a:latin typeface="微软雅黑" panose="020B0503020204020204" pitchFamily="34" charset="-122"/>
                <a:ea typeface="微软雅黑" panose="020B0503020204020204" pitchFamily="34" charset="-122"/>
              </a:rPr>
              <a:t>中华人民共和国企业破产法</a:t>
            </a:r>
            <a:r>
              <a:rPr lang="en-US" altLang="zh-CN" sz="1200" dirty="0">
                <a:solidFill>
                  <a:srgbClr val="404040"/>
                </a:solidFill>
                <a:latin typeface="微软雅黑" panose="020B0503020204020204" pitchFamily="34" charset="-122"/>
                <a:ea typeface="微软雅黑" panose="020B0503020204020204" pitchFamily="34" charset="-122"/>
              </a:rPr>
              <a:t>》</a:t>
            </a:r>
            <a:r>
              <a:rPr lang="zh-CN" altLang="en-US" sz="1200" dirty="0">
                <a:solidFill>
                  <a:srgbClr val="404040"/>
                </a:solidFill>
                <a:latin typeface="微软雅黑" panose="020B0503020204020204" pitchFamily="34" charset="-122"/>
                <a:ea typeface="微软雅黑" panose="020B0503020204020204" pitchFamily="34" charset="-122"/>
              </a:rPr>
              <a:t>（以下简称企业破产法）第二十五条规定，</a:t>
            </a:r>
            <a:r>
              <a:rPr lang="zh-CN" altLang="en-US" sz="1200" b="1" dirty="0">
                <a:solidFill>
                  <a:srgbClr val="404040"/>
                </a:solidFill>
                <a:latin typeface="微软雅黑" panose="020B0503020204020204" pitchFamily="34" charset="-122"/>
                <a:ea typeface="微软雅黑" panose="020B0503020204020204" pitchFamily="34" charset="-122"/>
              </a:rPr>
              <a:t>以企业名义办理纳税申报等涉税事宜</a:t>
            </a:r>
            <a:r>
              <a:rPr lang="zh-CN" altLang="en-US" sz="1200" dirty="0">
                <a:solidFill>
                  <a:srgbClr val="404040"/>
                </a:solidFill>
                <a:latin typeface="微软雅黑" panose="020B0503020204020204" pitchFamily="34" charset="-122"/>
                <a:ea typeface="微软雅黑" panose="020B0503020204020204" pitchFamily="34" charset="-122"/>
              </a:rPr>
              <a:t>。</a:t>
            </a:r>
          </a:p>
          <a:p>
            <a:pPr>
              <a:lnSpc>
                <a:spcPct val="150000"/>
              </a:lnSpc>
              <a:spcAft>
                <a:spcPts val="600"/>
              </a:spcAft>
              <a:defRPr/>
            </a:pPr>
            <a:r>
              <a:rPr lang="zh-CN" altLang="en-US" sz="1200" dirty="0">
                <a:solidFill>
                  <a:srgbClr val="404040"/>
                </a:solidFill>
                <a:latin typeface="微软雅黑" panose="020B0503020204020204" pitchFamily="34" charset="-122"/>
                <a:ea typeface="微软雅黑" panose="020B0503020204020204" pitchFamily="34" charset="-122"/>
              </a:rPr>
              <a:t>企业因继续履行合同、生产经营或处置财产需要开具发票的，管理人可以以企业名义按规定申领开具发票或者代开发票。</a:t>
            </a:r>
          </a:p>
          <a:p>
            <a:pPr>
              <a:lnSpc>
                <a:spcPct val="150000"/>
              </a:lnSpc>
              <a:spcAft>
                <a:spcPts val="600"/>
              </a:spcAft>
              <a:defRPr/>
            </a:pPr>
            <a:r>
              <a:rPr lang="zh-CN" altLang="en-US" sz="1200" b="1" dirty="0">
                <a:solidFill>
                  <a:srgbClr val="404040"/>
                </a:solidFill>
                <a:latin typeface="微软雅黑" panose="020B0503020204020204" pitchFamily="34" charset="-122"/>
                <a:ea typeface="微软雅黑" panose="020B0503020204020204" pitchFamily="34" charset="-122"/>
              </a:rPr>
              <a:t>（三）企业所欠税款、滞纳金、因特别纳税调整产生的利息，税务机关按照企业破产法相关规定进行申报，其中，企业所欠的滞纳金、因特别纳税调整产生的利息按照普通破产债权申报。</a:t>
            </a:r>
          </a:p>
        </p:txBody>
      </p:sp>
      <p:sp>
        <p:nvSpPr>
          <p:cNvPr id="132" name="矩形 131"/>
          <p:cNvSpPr/>
          <p:nvPr/>
        </p:nvSpPr>
        <p:spPr>
          <a:xfrm>
            <a:off x="12320648" y="709512"/>
            <a:ext cx="1144133" cy="6151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4" name="矩形 143"/>
          <p:cNvSpPr/>
          <p:nvPr/>
        </p:nvSpPr>
        <p:spPr>
          <a:xfrm>
            <a:off x="12320648" y="4190302"/>
            <a:ext cx="1144133" cy="6151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文本框 22"/>
          <p:cNvSpPr txBox="1"/>
          <p:nvPr/>
        </p:nvSpPr>
        <p:spPr>
          <a:xfrm>
            <a:off x="105105" y="228736"/>
            <a:ext cx="7962870" cy="707886"/>
          </a:xfrm>
          <a:prstGeom prst="rect">
            <a:avLst/>
          </a:prstGeom>
          <a:noFill/>
        </p:spPr>
        <p:txBody>
          <a:bodyPr wrap="square" rtlCol="0">
            <a:spAutoFit/>
          </a:bodyPr>
          <a:lstStyle/>
          <a:p>
            <a:pPr lvl="0">
              <a:defRPr/>
            </a:pPr>
            <a:r>
              <a:rPr lang="zh-CN" altLang="en-US" sz="4000" b="1" smtClean="0">
                <a:solidFill>
                  <a:srgbClr val="00AEEE"/>
                </a:solidFill>
                <a:latin typeface="Times New Roman"/>
                <a:ea typeface="Microsoft YaHei"/>
                <a:cs typeface="+mn-ea"/>
                <a:sym typeface="+mn-lt"/>
              </a:rPr>
              <a:t>二、税务中破产的规定</a:t>
            </a:r>
            <a:endParaRPr lang="zh-CN" altLang="en-US" sz="4000" b="1" dirty="0">
              <a:solidFill>
                <a:srgbClr val="00AEEE"/>
              </a:solidFill>
              <a:latin typeface="Times New Roman"/>
              <a:ea typeface="Microsoft YaHei"/>
              <a:cs typeface="+mn-ea"/>
              <a:sym typeface="+mn-lt"/>
            </a:endParaRPr>
          </a:p>
        </p:txBody>
      </p:sp>
      <p:sp>
        <p:nvSpPr>
          <p:cNvPr id="17" name="灯片编号占位符 2"/>
          <p:cNvSpPr txBox="1">
            <a:spLocks/>
          </p:cNvSpPr>
          <p:nvPr/>
        </p:nvSpPr>
        <p:spPr>
          <a:xfrm>
            <a:off x="8514012" y="6426000"/>
            <a:ext cx="335134" cy="201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80000">
              <a:defRPr/>
            </a:pPr>
            <a:fld id="{9E9BC324-87D9-4F3A-AF80-305003183E1D}" type="slidenum">
              <a:rPr lang="en-AU" sz="800" smtClean="0">
                <a:solidFill>
                  <a:srgbClr val="808285"/>
                </a:solidFill>
                <a:latin typeface="Arial"/>
                <a:ea typeface="Microsoft YaHei"/>
              </a:rPr>
              <a:pPr algn="r" defTabSz="180000">
                <a:defRPr/>
              </a:pPr>
              <a:t>88</a:t>
            </a:fld>
            <a:endParaRPr lang="en-AU" sz="800" dirty="0">
              <a:solidFill>
                <a:srgbClr val="808285"/>
              </a:solidFill>
              <a:latin typeface="Arial"/>
              <a:ea typeface="Microsoft YaHei"/>
            </a:endParaRPr>
          </a:p>
        </p:txBody>
      </p:sp>
      <p:sp>
        <p:nvSpPr>
          <p:cNvPr id="13" name="Freeform 22"/>
          <p:cNvSpPr>
            <a:spLocks noEditPoints="1" noChangeArrowheads="1"/>
          </p:cNvSpPr>
          <p:nvPr/>
        </p:nvSpPr>
        <p:spPr bwMode="auto">
          <a:xfrm>
            <a:off x="105105" y="1908532"/>
            <a:ext cx="483142" cy="390322"/>
          </a:xfrm>
          <a:custGeom>
            <a:avLst/>
            <a:gdLst>
              <a:gd name="T0" fmla="*/ 2147483647 w 109"/>
              <a:gd name="T1" fmla="*/ 2147483647 h 88"/>
              <a:gd name="T2" fmla="*/ 2147483647 w 109"/>
              <a:gd name="T3" fmla="*/ 2147483647 h 88"/>
              <a:gd name="T4" fmla="*/ 2147483647 w 109"/>
              <a:gd name="T5" fmla="*/ 2147483647 h 88"/>
              <a:gd name="T6" fmla="*/ 2147483647 w 109"/>
              <a:gd name="T7" fmla="*/ 0 h 88"/>
              <a:gd name="T8" fmla="*/ 2147483647 w 109"/>
              <a:gd name="T9" fmla="*/ 2147483647 h 88"/>
              <a:gd name="T10" fmla="*/ 2147483647 w 109"/>
              <a:gd name="T11" fmla="*/ 2147483647 h 88"/>
              <a:gd name="T12" fmla="*/ 2147483647 w 109"/>
              <a:gd name="T13" fmla="*/ 2147483647 h 88"/>
              <a:gd name="T14" fmla="*/ 2147483647 w 109"/>
              <a:gd name="T15" fmla="*/ 2147483647 h 88"/>
              <a:gd name="T16" fmla="*/ 2147483647 w 109"/>
              <a:gd name="T17" fmla="*/ 2147483647 h 88"/>
              <a:gd name="T18" fmla="*/ 0 w 109"/>
              <a:gd name="T19" fmla="*/ 2147483647 h 88"/>
              <a:gd name="T20" fmla="*/ 2147483647 w 109"/>
              <a:gd name="T21" fmla="*/ 2147483647 h 88"/>
              <a:gd name="T22" fmla="*/ 2147483647 w 109"/>
              <a:gd name="T23" fmla="*/ 2147483647 h 88"/>
              <a:gd name="T24" fmla="*/ 2147483647 w 109"/>
              <a:gd name="T25" fmla="*/ 2147483647 h 88"/>
              <a:gd name="T26" fmla="*/ 2147483647 w 109"/>
              <a:gd name="T27" fmla="*/ 2147483647 h 88"/>
              <a:gd name="T28" fmla="*/ 2147483647 w 109"/>
              <a:gd name="T29" fmla="*/ 2147483647 h 88"/>
              <a:gd name="T30" fmla="*/ 2147483647 w 109"/>
              <a:gd name="T31" fmla="*/ 2147483647 h 88"/>
              <a:gd name="T32" fmla="*/ 2147483647 w 109"/>
              <a:gd name="T33" fmla="*/ 2147483647 h 88"/>
              <a:gd name="T34" fmla="*/ 2147483647 w 109"/>
              <a:gd name="T35" fmla="*/ 2147483647 h 88"/>
              <a:gd name="T36" fmla="*/ 2147483647 w 109"/>
              <a:gd name="T37" fmla="*/ 2147483647 h 88"/>
              <a:gd name="T38" fmla="*/ 2147483647 w 109"/>
              <a:gd name="T39" fmla="*/ 2147483647 h 88"/>
              <a:gd name="T40" fmla="*/ 2147483647 w 109"/>
              <a:gd name="T41" fmla="*/ 2147483647 h 88"/>
              <a:gd name="T42" fmla="*/ 2147483647 w 109"/>
              <a:gd name="T43" fmla="*/ 2147483647 h 88"/>
              <a:gd name="T44" fmla="*/ 2147483647 w 109"/>
              <a:gd name="T45" fmla="*/ 2147483647 h 88"/>
              <a:gd name="T46" fmla="*/ 2147483647 w 109"/>
              <a:gd name="T47" fmla="*/ 2147483647 h 88"/>
              <a:gd name="T48" fmla="*/ 2147483647 w 109"/>
              <a:gd name="T49" fmla="*/ 2147483647 h 88"/>
              <a:gd name="T50" fmla="*/ 2147483647 w 109"/>
              <a:gd name="T51" fmla="*/ 2147483647 h 88"/>
              <a:gd name="T52" fmla="*/ 2147483647 w 109"/>
              <a:gd name="T53" fmla="*/ 2147483647 h 88"/>
              <a:gd name="T54" fmla="*/ 2147483647 w 109"/>
              <a:gd name="T55" fmla="*/ 2147483647 h 88"/>
              <a:gd name="T56" fmla="*/ 2147483647 w 109"/>
              <a:gd name="T57" fmla="*/ 2147483647 h 88"/>
              <a:gd name="T58" fmla="*/ 2147483647 w 109"/>
              <a:gd name="T59" fmla="*/ 2147483647 h 88"/>
              <a:gd name="T60" fmla="*/ 2147483647 w 109"/>
              <a:gd name="T61" fmla="*/ 2147483647 h 88"/>
              <a:gd name="T62" fmla="*/ 2147483647 w 109"/>
              <a:gd name="T63" fmla="*/ 2147483647 h 88"/>
              <a:gd name="T64" fmla="*/ 2147483647 w 109"/>
              <a:gd name="T65" fmla="*/ 2147483647 h 88"/>
              <a:gd name="T66" fmla="*/ 2147483647 w 109"/>
              <a:gd name="T67" fmla="*/ 2147483647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88"/>
              <a:gd name="T104" fmla="*/ 109 w 109"/>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0082B3"/>
          </a:solid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80" b="0" i="0" u="none" strike="noStrike" kern="1200" cap="none" spc="0" normalizeH="0" baseline="0" noProof="0">
              <a:ln>
                <a:noFill/>
              </a:ln>
              <a:solidFill>
                <a:srgbClr val="404040"/>
              </a:solidFill>
              <a:effectLst/>
              <a:uLnTx/>
              <a:uFillTx/>
              <a:latin typeface="Arial"/>
              <a:ea typeface="微软雅黑"/>
              <a:cs typeface="+mn-cs"/>
            </a:endParaRPr>
          </a:p>
        </p:txBody>
      </p:sp>
      <p:sp>
        <p:nvSpPr>
          <p:cNvPr id="14" name="圆角矩形 8"/>
          <p:cNvSpPr>
            <a:spLocks noChangeArrowheads="1"/>
          </p:cNvSpPr>
          <p:nvPr/>
        </p:nvSpPr>
        <p:spPr bwMode="auto">
          <a:xfrm>
            <a:off x="588247" y="1714009"/>
            <a:ext cx="1338524" cy="584845"/>
          </a:xfrm>
          <a:prstGeom prst="roundRect">
            <a:avLst>
              <a:gd name="adj" fmla="val 22900"/>
            </a:avLst>
          </a:prstGeom>
          <a:solidFill>
            <a:srgbClr val="0082B3"/>
          </a:solidFill>
          <a:ln>
            <a:no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noProof="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Calibri" panose="020F0502020204030204" pitchFamily="34" charset="0"/>
              </a:rPr>
              <a:t>重点条文</a:t>
            </a:r>
            <a:endParaRPr kumimoji="0" lang="zh-CN" altLang="zh-CN"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12" name="组合 11"/>
          <p:cNvGrpSpPr/>
          <p:nvPr/>
        </p:nvGrpSpPr>
        <p:grpSpPr>
          <a:xfrm>
            <a:off x="1571348" y="1027985"/>
            <a:ext cx="6282788" cy="946624"/>
            <a:chOff x="5018093" y="345351"/>
            <a:chExt cx="5188189" cy="296401"/>
          </a:xfrm>
        </p:grpSpPr>
        <p:sp>
          <p:nvSpPr>
            <p:cNvPr id="16" name="íśľiḋe">
              <a:extLst>
                <a:ext uri="{FF2B5EF4-FFF2-40B4-BE49-F238E27FC236}">
                  <a16:creationId xmlns:a16="http://schemas.microsoft.com/office/drawing/2014/main" id="{F8E07573-A8E5-42F7-B445-E2E8E3B47ABD}"/>
                </a:ext>
              </a:extLst>
            </p:cNvPr>
            <p:cNvSpPr/>
            <p:nvPr/>
          </p:nvSpPr>
          <p:spPr bwMode="auto">
            <a:xfrm>
              <a:off x="5018093" y="478557"/>
              <a:ext cx="5188189" cy="16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Aft>
                  <a:spcPts val="600"/>
                </a:spcAft>
                <a:defRPr/>
              </a:pPr>
              <a:r>
                <a:rPr lang="zh-CN" altLang="en-US" sz="1400" b="1" dirty="0">
                  <a:cs typeface="+mn-ea"/>
                  <a:sym typeface="+mn-lt"/>
                </a:rPr>
                <a:t>国家税务总局公告</a:t>
              </a:r>
              <a:r>
                <a:rPr lang="en-US" altLang="zh-CN" sz="1400" b="1" dirty="0">
                  <a:cs typeface="+mn-ea"/>
                  <a:sym typeface="+mn-lt"/>
                </a:rPr>
                <a:t>2019</a:t>
              </a:r>
              <a:r>
                <a:rPr lang="zh-CN" altLang="en-US" sz="1400" b="1" dirty="0">
                  <a:cs typeface="+mn-ea"/>
                  <a:sym typeface="+mn-lt"/>
                </a:rPr>
                <a:t>年第</a:t>
              </a:r>
              <a:r>
                <a:rPr lang="en-US" altLang="zh-CN" sz="1400" b="1" dirty="0">
                  <a:cs typeface="+mn-ea"/>
                  <a:sym typeface="+mn-lt"/>
                </a:rPr>
                <a:t>48</a:t>
              </a:r>
              <a:r>
                <a:rPr lang="zh-CN" altLang="en-US" sz="1400" b="1" dirty="0">
                  <a:cs typeface="+mn-ea"/>
                  <a:sym typeface="+mn-lt"/>
                </a:rPr>
                <a:t>号</a:t>
              </a:r>
            </a:p>
          </p:txBody>
        </p:sp>
        <p:sp>
          <p:nvSpPr>
            <p:cNvPr id="18" name="矩形 17"/>
            <p:cNvSpPr/>
            <p:nvPr/>
          </p:nvSpPr>
          <p:spPr>
            <a:xfrm>
              <a:off x="5018093" y="345351"/>
              <a:ext cx="5188189" cy="130540"/>
            </a:xfrm>
            <a:prstGeom prst="rect">
              <a:avLst/>
            </a:prstGeom>
          </p:spPr>
          <p:txBody>
            <a:bodyPr wrap="square">
              <a:spAutoFit/>
            </a:bodyPr>
            <a:lstStyle/>
            <a:p>
              <a:pPr algn="ctr">
                <a:lnSpc>
                  <a:spcPct val="130000"/>
                </a:lnSpc>
                <a:spcBef>
                  <a:spcPct val="0"/>
                </a:spcBef>
                <a:defRPr/>
              </a:pPr>
              <a:r>
                <a:rPr lang="en-US" altLang="zh-CN" b="1" dirty="0">
                  <a:solidFill>
                    <a:schemeClr val="tx2"/>
                  </a:solidFill>
                  <a:cs typeface="+mn-ea"/>
                  <a:sym typeface="+mn-lt"/>
                </a:rPr>
                <a:t>《</a:t>
              </a:r>
              <a:r>
                <a:rPr lang="zh-CN" altLang="en-US" b="1" dirty="0">
                  <a:solidFill>
                    <a:schemeClr val="tx2"/>
                  </a:solidFill>
                  <a:cs typeface="+mn-ea"/>
                  <a:sym typeface="+mn-lt"/>
                </a:rPr>
                <a:t>国家税务总局关于税收征管若干事项的公告</a:t>
              </a:r>
              <a:r>
                <a:rPr lang="en-US" altLang="zh-CN" b="1" dirty="0">
                  <a:solidFill>
                    <a:schemeClr val="tx2"/>
                  </a:solidFill>
                  <a:cs typeface="+mn-ea"/>
                  <a:sym typeface="+mn-lt"/>
                </a:rPr>
                <a:t>》</a:t>
              </a:r>
              <a:endParaRPr lang="zh-CN" altLang="en-US" b="1" dirty="0">
                <a:solidFill>
                  <a:schemeClr val="tx2"/>
                </a:solidFill>
                <a:cs typeface="+mn-ea"/>
                <a:sym typeface="+mn-lt"/>
              </a:endParaRPr>
            </a:p>
          </p:txBody>
        </p:sp>
      </p:grpSp>
    </p:spTree>
    <p:extLst>
      <p:ext uri="{BB962C8B-B14F-4D97-AF65-F5344CB8AC3E}">
        <p14:creationId xmlns:p14="http://schemas.microsoft.com/office/powerpoint/2010/main" val="1648826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1071390" y="2222281"/>
            <a:ext cx="7179982" cy="4203719"/>
          </a:xfrm>
          <a:prstGeom prst="roundRect">
            <a:avLst>
              <a:gd name="adj" fmla="val 3561"/>
            </a:avLst>
          </a:prstGeom>
          <a:noFill/>
          <a:ln>
            <a:solidFill>
              <a:schemeClr val="tx1"/>
            </a:solidFill>
            <a:prstDash val="dash"/>
          </a:ln>
          <a:effectLst/>
        </p:spPr>
        <p:style>
          <a:lnRef idx="1">
            <a:schemeClr val="accent2"/>
          </a:lnRef>
          <a:fillRef idx="2">
            <a:schemeClr val="accent2"/>
          </a:fillRef>
          <a:effectRef idx="1">
            <a:schemeClr val="accent2"/>
          </a:effectRef>
          <a:fontRef idx="minor">
            <a:schemeClr val="dk1"/>
          </a:fontRef>
        </p:style>
        <p:txBody>
          <a:bodyPr lIns="252000" rtlCol="0" anchor="t" anchorCtr="0"/>
          <a:lstStyle/>
          <a:p>
            <a:pPr>
              <a:lnSpc>
                <a:spcPct val="150000"/>
              </a:lnSpc>
              <a:spcAft>
                <a:spcPts val="600"/>
              </a:spcAft>
              <a:defRPr/>
            </a:pPr>
            <a:r>
              <a:rPr lang="zh-CN" altLang="en-US" sz="1100" b="1" dirty="0">
                <a:solidFill>
                  <a:srgbClr val="404040"/>
                </a:solidFill>
                <a:latin typeface="微软雅黑" panose="020B0503020204020204" pitchFamily="34" charset="-122"/>
                <a:ea typeface="微软雅黑" panose="020B0503020204020204" pitchFamily="34" charset="-122"/>
              </a:rPr>
              <a:t>七、在破产清算程序中，税务机关如何申报税收债权？</a:t>
            </a:r>
          </a:p>
          <a:p>
            <a:pPr>
              <a:lnSpc>
                <a:spcPct val="150000"/>
              </a:lnSpc>
              <a:spcAft>
                <a:spcPts val="600"/>
              </a:spcAft>
              <a:defRPr/>
            </a:pPr>
            <a:r>
              <a:rPr lang="zh-CN" altLang="en-US" sz="1100" dirty="0">
                <a:solidFill>
                  <a:srgbClr val="404040"/>
                </a:solidFill>
                <a:latin typeface="微软雅黑" panose="020B0503020204020204" pitchFamily="34" charset="-122"/>
                <a:ea typeface="微软雅黑" panose="020B0503020204020204" pitchFamily="34" charset="-122"/>
              </a:rPr>
              <a:t>根据企业破产法及最高人民法院相关司法解释规定，</a:t>
            </a:r>
            <a:r>
              <a:rPr lang="en-US" altLang="zh-CN" sz="1100" dirty="0">
                <a:solidFill>
                  <a:srgbClr val="404040"/>
                </a:solidFill>
                <a:latin typeface="微软雅黑" panose="020B0503020204020204" pitchFamily="34" charset="-122"/>
                <a:ea typeface="微软雅黑" panose="020B0503020204020204" pitchFamily="34" charset="-122"/>
              </a:rPr>
              <a:t>《</a:t>
            </a:r>
            <a:r>
              <a:rPr lang="zh-CN" altLang="en-US" sz="1100" dirty="0">
                <a:solidFill>
                  <a:srgbClr val="404040"/>
                </a:solidFill>
                <a:latin typeface="微软雅黑" panose="020B0503020204020204" pitchFamily="34" charset="-122"/>
                <a:ea typeface="微软雅黑" panose="020B0503020204020204" pitchFamily="34" charset="-122"/>
              </a:rPr>
              <a:t>公告</a:t>
            </a:r>
            <a:r>
              <a:rPr lang="en-US" altLang="zh-CN" sz="1100" dirty="0">
                <a:solidFill>
                  <a:srgbClr val="404040"/>
                </a:solidFill>
                <a:latin typeface="微软雅黑" panose="020B0503020204020204" pitchFamily="34" charset="-122"/>
                <a:ea typeface="微软雅黑" panose="020B0503020204020204" pitchFamily="34" charset="-122"/>
              </a:rPr>
              <a:t>》</a:t>
            </a:r>
            <a:r>
              <a:rPr lang="zh-CN" altLang="en-US" sz="1100" dirty="0">
                <a:solidFill>
                  <a:srgbClr val="404040"/>
                </a:solidFill>
                <a:latin typeface="微软雅黑" panose="020B0503020204020204" pitchFamily="34" charset="-122"/>
                <a:ea typeface="微软雅黑" panose="020B0503020204020204" pitchFamily="34" charset="-122"/>
              </a:rPr>
              <a:t>从以下四个方面进行了明确：</a:t>
            </a:r>
          </a:p>
          <a:p>
            <a:pPr>
              <a:lnSpc>
                <a:spcPct val="150000"/>
              </a:lnSpc>
              <a:spcAft>
                <a:spcPts val="600"/>
              </a:spcAft>
              <a:defRPr/>
            </a:pPr>
            <a:r>
              <a:rPr lang="zh-CN" altLang="en-US" sz="1100" dirty="0">
                <a:solidFill>
                  <a:srgbClr val="404040"/>
                </a:solidFill>
                <a:latin typeface="微软雅黑" panose="020B0503020204020204" pitchFamily="34" charset="-122"/>
                <a:ea typeface="微软雅黑" panose="020B0503020204020204" pitchFamily="34" charset="-122"/>
              </a:rPr>
              <a:t>一是申报的税收债权范围，包括企业所欠税款（含教育费附加、地方教育附加，下同）、滞纳金、罚款，以及因特别纳税调整产生的利息。</a:t>
            </a:r>
          </a:p>
          <a:p>
            <a:pPr>
              <a:lnSpc>
                <a:spcPct val="150000"/>
              </a:lnSpc>
              <a:spcAft>
                <a:spcPts val="600"/>
              </a:spcAft>
              <a:defRPr/>
            </a:pPr>
            <a:r>
              <a:rPr lang="zh-CN" altLang="en-US" sz="1100" dirty="0">
                <a:solidFill>
                  <a:srgbClr val="404040"/>
                </a:solidFill>
                <a:latin typeface="微软雅黑" panose="020B0503020204020204" pitchFamily="34" charset="-122"/>
                <a:ea typeface="微软雅黑" panose="020B0503020204020204" pitchFamily="34" charset="-122"/>
              </a:rPr>
              <a:t>二是税收债权金额的计算，企业欠缴税款、滞纳金、罚款，以及因特别纳税调整产生的利息，以人民法院裁定受理破产申请之日为截止日计算确定。</a:t>
            </a:r>
          </a:p>
          <a:p>
            <a:pPr>
              <a:lnSpc>
                <a:spcPct val="150000"/>
              </a:lnSpc>
              <a:spcAft>
                <a:spcPts val="600"/>
              </a:spcAft>
              <a:defRPr/>
            </a:pPr>
            <a:r>
              <a:rPr lang="zh-CN" altLang="en-US" sz="1100" dirty="0">
                <a:solidFill>
                  <a:srgbClr val="404040"/>
                </a:solidFill>
                <a:latin typeface="微软雅黑" panose="020B0503020204020204" pitchFamily="34" charset="-122"/>
                <a:ea typeface="微软雅黑" panose="020B0503020204020204" pitchFamily="34" charset="-122"/>
              </a:rPr>
              <a:t>三是税务机关按照企业破产法相关规定申报。根据税收征管法第四十五条，税收优先于欠缴税款发生之后的担保债权；企业破产法中，有担保的债权优先受偿，剩余财产在优先清偿破产费用和共益债务后，再按规定顺序清偿。</a:t>
            </a:r>
            <a:r>
              <a:rPr lang="zh-CN" altLang="en-US" sz="1100" b="1" dirty="0">
                <a:solidFill>
                  <a:srgbClr val="404040"/>
                </a:solidFill>
                <a:latin typeface="微软雅黑" panose="020B0503020204020204" pitchFamily="34" charset="-122"/>
                <a:ea typeface="微软雅黑" panose="020B0503020204020204" pitchFamily="34" charset="-122"/>
              </a:rPr>
              <a:t>为更好保护其他债权人利益，促进市场经济发展，</a:t>
            </a:r>
            <a:r>
              <a:rPr lang="en-US" altLang="zh-CN" sz="1100" b="1" dirty="0">
                <a:solidFill>
                  <a:srgbClr val="404040"/>
                </a:solidFill>
                <a:latin typeface="微软雅黑" panose="020B0503020204020204" pitchFamily="34" charset="-122"/>
                <a:ea typeface="微软雅黑" panose="020B0503020204020204" pitchFamily="34" charset="-122"/>
              </a:rPr>
              <a:t>《</a:t>
            </a:r>
            <a:r>
              <a:rPr lang="zh-CN" altLang="en-US" sz="1100" b="1" dirty="0">
                <a:solidFill>
                  <a:srgbClr val="404040"/>
                </a:solidFill>
                <a:latin typeface="微软雅黑" panose="020B0503020204020204" pitchFamily="34" charset="-122"/>
                <a:ea typeface="微软雅黑" panose="020B0503020204020204" pitchFamily="34" charset="-122"/>
              </a:rPr>
              <a:t>公告</a:t>
            </a:r>
            <a:r>
              <a:rPr lang="en-US" altLang="zh-CN" sz="1100" b="1" dirty="0">
                <a:solidFill>
                  <a:srgbClr val="404040"/>
                </a:solidFill>
                <a:latin typeface="微软雅黑" panose="020B0503020204020204" pitchFamily="34" charset="-122"/>
                <a:ea typeface="微软雅黑" panose="020B0503020204020204" pitchFamily="34" charset="-122"/>
              </a:rPr>
              <a:t>》</a:t>
            </a:r>
            <a:r>
              <a:rPr lang="zh-CN" altLang="en-US" sz="1100" b="1" dirty="0">
                <a:solidFill>
                  <a:srgbClr val="404040"/>
                </a:solidFill>
                <a:latin typeface="微软雅黑" panose="020B0503020204020204" pitchFamily="34" charset="-122"/>
                <a:ea typeface="微软雅黑" panose="020B0503020204020204" pitchFamily="34" charset="-122"/>
              </a:rPr>
              <a:t>明确税务机关按照企业破产法相关规定进行申报。</a:t>
            </a:r>
          </a:p>
          <a:p>
            <a:pPr>
              <a:lnSpc>
                <a:spcPct val="150000"/>
              </a:lnSpc>
              <a:spcAft>
                <a:spcPts val="600"/>
              </a:spcAft>
              <a:defRPr/>
            </a:pPr>
            <a:r>
              <a:rPr lang="zh-CN" altLang="en-US" sz="1100" dirty="0">
                <a:solidFill>
                  <a:srgbClr val="404040"/>
                </a:solidFill>
                <a:latin typeface="微软雅黑" panose="020B0503020204020204" pitchFamily="34" charset="-122"/>
                <a:ea typeface="微软雅黑" panose="020B0503020204020204" pitchFamily="34" charset="-122"/>
              </a:rPr>
              <a:t>四是滞纳金、因特别纳税调整产生的利息按照普通债权申报。根据企业破产法及</a:t>
            </a:r>
            <a:r>
              <a:rPr lang="en-US" altLang="zh-CN" sz="1100" dirty="0">
                <a:solidFill>
                  <a:srgbClr val="404040"/>
                </a:solidFill>
                <a:latin typeface="微软雅黑" panose="020B0503020204020204" pitchFamily="34" charset="-122"/>
                <a:ea typeface="微软雅黑" panose="020B0503020204020204" pitchFamily="34" charset="-122"/>
              </a:rPr>
              <a:t>《</a:t>
            </a:r>
            <a:r>
              <a:rPr lang="zh-CN" altLang="en-US" sz="1100" dirty="0">
                <a:solidFill>
                  <a:srgbClr val="404040"/>
                </a:solidFill>
                <a:latin typeface="微软雅黑" panose="020B0503020204020204" pitchFamily="34" charset="-122"/>
                <a:ea typeface="微软雅黑" panose="020B0503020204020204" pitchFamily="34" charset="-122"/>
              </a:rPr>
              <a:t>最高人民法院关于税务机关就破产企业欠缴税款产生的滞纳金提起的债权确认之诉应否受理问题的批复</a:t>
            </a:r>
            <a:r>
              <a:rPr lang="en-US" altLang="zh-CN" sz="1100" dirty="0">
                <a:solidFill>
                  <a:srgbClr val="404040"/>
                </a:solidFill>
                <a:latin typeface="微软雅黑" panose="020B0503020204020204" pitchFamily="34" charset="-122"/>
                <a:ea typeface="微软雅黑" panose="020B0503020204020204" pitchFamily="34" charset="-122"/>
              </a:rPr>
              <a:t>》</a:t>
            </a:r>
            <a:r>
              <a:rPr lang="zh-CN" altLang="en-US" sz="1100" dirty="0">
                <a:solidFill>
                  <a:srgbClr val="404040"/>
                </a:solidFill>
                <a:latin typeface="微软雅黑" panose="020B0503020204020204" pitchFamily="34" charset="-122"/>
                <a:ea typeface="微软雅黑" panose="020B0503020204020204" pitchFamily="34" charset="-122"/>
              </a:rPr>
              <a:t>（法释</a:t>
            </a:r>
            <a:r>
              <a:rPr lang="en-US" altLang="zh-CN" sz="1100" dirty="0">
                <a:solidFill>
                  <a:srgbClr val="404040"/>
                </a:solidFill>
                <a:latin typeface="微软雅黑" panose="020B0503020204020204" pitchFamily="34" charset="-122"/>
                <a:ea typeface="微软雅黑" panose="020B0503020204020204" pitchFamily="34" charset="-122"/>
              </a:rPr>
              <a:t>〔2012〕9</a:t>
            </a:r>
            <a:r>
              <a:rPr lang="zh-CN" altLang="en-US" sz="1100" dirty="0">
                <a:solidFill>
                  <a:srgbClr val="404040"/>
                </a:solidFill>
                <a:latin typeface="微软雅黑" panose="020B0503020204020204" pitchFamily="34" charset="-122"/>
                <a:ea typeface="微软雅黑" panose="020B0503020204020204" pitchFamily="34" charset="-122"/>
              </a:rPr>
              <a:t>号），破产企业在破产案件受理前因欠缴税款产生的滞纳金属于普通破产债权，与其他普通债权处于同等地位，按照比例进行分配受偿。为进一步方便破产企业、管理人、基层税务机关执行操作，</a:t>
            </a:r>
            <a:r>
              <a:rPr lang="en-US" altLang="zh-CN" sz="1100" dirty="0">
                <a:solidFill>
                  <a:srgbClr val="404040"/>
                </a:solidFill>
                <a:latin typeface="微软雅黑" panose="020B0503020204020204" pitchFamily="34" charset="-122"/>
                <a:ea typeface="微软雅黑" panose="020B0503020204020204" pitchFamily="34" charset="-122"/>
              </a:rPr>
              <a:t>《</a:t>
            </a:r>
            <a:r>
              <a:rPr lang="zh-CN" altLang="en-US" sz="1100" dirty="0">
                <a:solidFill>
                  <a:srgbClr val="404040"/>
                </a:solidFill>
                <a:latin typeface="微软雅黑" panose="020B0503020204020204" pitchFamily="34" charset="-122"/>
                <a:ea typeface="微软雅黑" panose="020B0503020204020204" pitchFamily="34" charset="-122"/>
              </a:rPr>
              <a:t>公告</a:t>
            </a:r>
            <a:r>
              <a:rPr lang="en-US" altLang="zh-CN" sz="1100" dirty="0">
                <a:solidFill>
                  <a:srgbClr val="404040"/>
                </a:solidFill>
                <a:latin typeface="微软雅黑" panose="020B0503020204020204" pitchFamily="34" charset="-122"/>
                <a:ea typeface="微软雅黑" panose="020B0503020204020204" pitchFamily="34" charset="-122"/>
              </a:rPr>
              <a:t>》</a:t>
            </a:r>
            <a:r>
              <a:rPr lang="zh-CN" altLang="en-US" sz="1100" dirty="0">
                <a:solidFill>
                  <a:srgbClr val="404040"/>
                </a:solidFill>
                <a:latin typeface="微软雅黑" panose="020B0503020204020204" pitchFamily="34" charset="-122"/>
                <a:ea typeface="微软雅黑" panose="020B0503020204020204" pitchFamily="34" charset="-122"/>
              </a:rPr>
              <a:t>明确税务机关申报的滞纳金、因特别纳税调整产生的利息按照普通破产债权申报。</a:t>
            </a:r>
          </a:p>
        </p:txBody>
      </p:sp>
      <p:sp>
        <p:nvSpPr>
          <p:cNvPr id="132" name="矩形 131"/>
          <p:cNvSpPr/>
          <p:nvPr/>
        </p:nvSpPr>
        <p:spPr>
          <a:xfrm>
            <a:off x="12320648" y="709512"/>
            <a:ext cx="1144133" cy="6151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4" name="矩形 143"/>
          <p:cNvSpPr/>
          <p:nvPr/>
        </p:nvSpPr>
        <p:spPr>
          <a:xfrm>
            <a:off x="12320648" y="4190302"/>
            <a:ext cx="1144133" cy="6151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文本框 22"/>
          <p:cNvSpPr txBox="1"/>
          <p:nvPr/>
        </p:nvSpPr>
        <p:spPr>
          <a:xfrm>
            <a:off x="105105" y="228736"/>
            <a:ext cx="7962870" cy="707886"/>
          </a:xfrm>
          <a:prstGeom prst="rect">
            <a:avLst/>
          </a:prstGeom>
          <a:noFill/>
        </p:spPr>
        <p:txBody>
          <a:bodyPr wrap="square" rtlCol="0">
            <a:spAutoFit/>
          </a:bodyPr>
          <a:lstStyle/>
          <a:p>
            <a:pPr lvl="0">
              <a:defRPr/>
            </a:pPr>
            <a:r>
              <a:rPr lang="zh-CN" altLang="en-US" sz="4000" b="1" smtClean="0">
                <a:solidFill>
                  <a:srgbClr val="00AEEE"/>
                </a:solidFill>
                <a:latin typeface="Times New Roman"/>
                <a:ea typeface="Microsoft YaHei"/>
                <a:cs typeface="+mn-ea"/>
                <a:sym typeface="+mn-lt"/>
              </a:rPr>
              <a:t>二、税务中破产的规定</a:t>
            </a:r>
            <a:endParaRPr lang="zh-CN" altLang="en-US" sz="4000" b="1" dirty="0">
              <a:solidFill>
                <a:srgbClr val="00AEEE"/>
              </a:solidFill>
              <a:latin typeface="Times New Roman"/>
              <a:ea typeface="Microsoft YaHei"/>
              <a:cs typeface="+mn-ea"/>
              <a:sym typeface="+mn-lt"/>
            </a:endParaRPr>
          </a:p>
        </p:txBody>
      </p:sp>
      <p:sp>
        <p:nvSpPr>
          <p:cNvPr id="17" name="灯片编号占位符 2"/>
          <p:cNvSpPr txBox="1">
            <a:spLocks/>
          </p:cNvSpPr>
          <p:nvPr/>
        </p:nvSpPr>
        <p:spPr>
          <a:xfrm>
            <a:off x="8514012" y="6426000"/>
            <a:ext cx="335134" cy="201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80000">
              <a:defRPr/>
            </a:pPr>
            <a:fld id="{9E9BC324-87D9-4F3A-AF80-305003183E1D}" type="slidenum">
              <a:rPr lang="en-AU" sz="800" smtClean="0">
                <a:solidFill>
                  <a:srgbClr val="808285"/>
                </a:solidFill>
                <a:latin typeface="Arial"/>
                <a:ea typeface="Microsoft YaHei"/>
              </a:rPr>
              <a:pPr algn="r" defTabSz="180000">
                <a:defRPr/>
              </a:pPr>
              <a:t>89</a:t>
            </a:fld>
            <a:endParaRPr lang="en-AU" sz="800" dirty="0">
              <a:solidFill>
                <a:srgbClr val="808285"/>
              </a:solidFill>
              <a:latin typeface="Arial"/>
              <a:ea typeface="Microsoft YaHei"/>
            </a:endParaRPr>
          </a:p>
        </p:txBody>
      </p:sp>
      <p:sp>
        <p:nvSpPr>
          <p:cNvPr id="13" name="Freeform 22"/>
          <p:cNvSpPr>
            <a:spLocks noEditPoints="1" noChangeArrowheads="1"/>
          </p:cNvSpPr>
          <p:nvPr/>
        </p:nvSpPr>
        <p:spPr bwMode="auto">
          <a:xfrm>
            <a:off x="105105" y="1908532"/>
            <a:ext cx="483142" cy="390322"/>
          </a:xfrm>
          <a:custGeom>
            <a:avLst/>
            <a:gdLst>
              <a:gd name="T0" fmla="*/ 2147483647 w 109"/>
              <a:gd name="T1" fmla="*/ 2147483647 h 88"/>
              <a:gd name="T2" fmla="*/ 2147483647 w 109"/>
              <a:gd name="T3" fmla="*/ 2147483647 h 88"/>
              <a:gd name="T4" fmla="*/ 2147483647 w 109"/>
              <a:gd name="T5" fmla="*/ 2147483647 h 88"/>
              <a:gd name="T6" fmla="*/ 2147483647 w 109"/>
              <a:gd name="T7" fmla="*/ 0 h 88"/>
              <a:gd name="T8" fmla="*/ 2147483647 w 109"/>
              <a:gd name="T9" fmla="*/ 2147483647 h 88"/>
              <a:gd name="T10" fmla="*/ 2147483647 w 109"/>
              <a:gd name="T11" fmla="*/ 2147483647 h 88"/>
              <a:gd name="T12" fmla="*/ 2147483647 w 109"/>
              <a:gd name="T13" fmla="*/ 2147483647 h 88"/>
              <a:gd name="T14" fmla="*/ 2147483647 w 109"/>
              <a:gd name="T15" fmla="*/ 2147483647 h 88"/>
              <a:gd name="T16" fmla="*/ 2147483647 w 109"/>
              <a:gd name="T17" fmla="*/ 2147483647 h 88"/>
              <a:gd name="T18" fmla="*/ 0 w 109"/>
              <a:gd name="T19" fmla="*/ 2147483647 h 88"/>
              <a:gd name="T20" fmla="*/ 2147483647 w 109"/>
              <a:gd name="T21" fmla="*/ 2147483647 h 88"/>
              <a:gd name="T22" fmla="*/ 2147483647 w 109"/>
              <a:gd name="T23" fmla="*/ 2147483647 h 88"/>
              <a:gd name="T24" fmla="*/ 2147483647 w 109"/>
              <a:gd name="T25" fmla="*/ 2147483647 h 88"/>
              <a:gd name="T26" fmla="*/ 2147483647 w 109"/>
              <a:gd name="T27" fmla="*/ 2147483647 h 88"/>
              <a:gd name="T28" fmla="*/ 2147483647 w 109"/>
              <a:gd name="T29" fmla="*/ 2147483647 h 88"/>
              <a:gd name="T30" fmla="*/ 2147483647 w 109"/>
              <a:gd name="T31" fmla="*/ 2147483647 h 88"/>
              <a:gd name="T32" fmla="*/ 2147483647 w 109"/>
              <a:gd name="T33" fmla="*/ 2147483647 h 88"/>
              <a:gd name="T34" fmla="*/ 2147483647 w 109"/>
              <a:gd name="T35" fmla="*/ 2147483647 h 88"/>
              <a:gd name="T36" fmla="*/ 2147483647 w 109"/>
              <a:gd name="T37" fmla="*/ 2147483647 h 88"/>
              <a:gd name="T38" fmla="*/ 2147483647 w 109"/>
              <a:gd name="T39" fmla="*/ 2147483647 h 88"/>
              <a:gd name="T40" fmla="*/ 2147483647 w 109"/>
              <a:gd name="T41" fmla="*/ 2147483647 h 88"/>
              <a:gd name="T42" fmla="*/ 2147483647 w 109"/>
              <a:gd name="T43" fmla="*/ 2147483647 h 88"/>
              <a:gd name="T44" fmla="*/ 2147483647 w 109"/>
              <a:gd name="T45" fmla="*/ 2147483647 h 88"/>
              <a:gd name="T46" fmla="*/ 2147483647 w 109"/>
              <a:gd name="T47" fmla="*/ 2147483647 h 88"/>
              <a:gd name="T48" fmla="*/ 2147483647 w 109"/>
              <a:gd name="T49" fmla="*/ 2147483647 h 88"/>
              <a:gd name="T50" fmla="*/ 2147483647 w 109"/>
              <a:gd name="T51" fmla="*/ 2147483647 h 88"/>
              <a:gd name="T52" fmla="*/ 2147483647 w 109"/>
              <a:gd name="T53" fmla="*/ 2147483647 h 88"/>
              <a:gd name="T54" fmla="*/ 2147483647 w 109"/>
              <a:gd name="T55" fmla="*/ 2147483647 h 88"/>
              <a:gd name="T56" fmla="*/ 2147483647 w 109"/>
              <a:gd name="T57" fmla="*/ 2147483647 h 88"/>
              <a:gd name="T58" fmla="*/ 2147483647 w 109"/>
              <a:gd name="T59" fmla="*/ 2147483647 h 88"/>
              <a:gd name="T60" fmla="*/ 2147483647 w 109"/>
              <a:gd name="T61" fmla="*/ 2147483647 h 88"/>
              <a:gd name="T62" fmla="*/ 2147483647 w 109"/>
              <a:gd name="T63" fmla="*/ 2147483647 h 88"/>
              <a:gd name="T64" fmla="*/ 2147483647 w 109"/>
              <a:gd name="T65" fmla="*/ 2147483647 h 88"/>
              <a:gd name="T66" fmla="*/ 2147483647 w 109"/>
              <a:gd name="T67" fmla="*/ 2147483647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88"/>
              <a:gd name="T104" fmla="*/ 109 w 109"/>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0082B3"/>
          </a:solid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80" b="0" i="0" u="none" strike="noStrike" kern="1200" cap="none" spc="0" normalizeH="0" baseline="0" noProof="0">
              <a:ln>
                <a:noFill/>
              </a:ln>
              <a:solidFill>
                <a:srgbClr val="404040"/>
              </a:solidFill>
              <a:effectLst/>
              <a:uLnTx/>
              <a:uFillTx/>
              <a:latin typeface="Arial"/>
              <a:ea typeface="微软雅黑"/>
              <a:cs typeface="+mn-cs"/>
            </a:endParaRPr>
          </a:p>
        </p:txBody>
      </p:sp>
      <p:sp>
        <p:nvSpPr>
          <p:cNvPr id="14" name="圆角矩形 8"/>
          <p:cNvSpPr>
            <a:spLocks noChangeArrowheads="1"/>
          </p:cNvSpPr>
          <p:nvPr/>
        </p:nvSpPr>
        <p:spPr bwMode="auto">
          <a:xfrm>
            <a:off x="588247" y="1714009"/>
            <a:ext cx="1338524" cy="584845"/>
          </a:xfrm>
          <a:prstGeom prst="roundRect">
            <a:avLst>
              <a:gd name="adj" fmla="val 22900"/>
            </a:avLst>
          </a:prstGeom>
          <a:solidFill>
            <a:srgbClr val="0082B3"/>
          </a:solidFill>
          <a:ln>
            <a:no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noProof="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Calibri" panose="020F0502020204030204" pitchFamily="34" charset="0"/>
              </a:rPr>
              <a:t>重点条文</a:t>
            </a:r>
            <a:endParaRPr kumimoji="0" lang="zh-CN" altLang="zh-CN"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sp>
        <p:nvSpPr>
          <p:cNvPr id="18" name="矩形 17"/>
          <p:cNvSpPr/>
          <p:nvPr/>
        </p:nvSpPr>
        <p:spPr>
          <a:xfrm>
            <a:off x="588247" y="1038405"/>
            <a:ext cx="8262257" cy="452945"/>
          </a:xfrm>
          <a:prstGeom prst="rect">
            <a:avLst/>
          </a:prstGeom>
        </p:spPr>
        <p:txBody>
          <a:bodyPr wrap="square">
            <a:spAutoFit/>
          </a:bodyPr>
          <a:lstStyle/>
          <a:p>
            <a:pPr algn="ctr">
              <a:lnSpc>
                <a:spcPct val="130000"/>
              </a:lnSpc>
              <a:spcBef>
                <a:spcPct val="0"/>
              </a:spcBef>
              <a:defRPr/>
            </a:pPr>
            <a:r>
              <a:rPr lang="en-US" altLang="zh-CN" sz="2000" b="1" dirty="0">
                <a:solidFill>
                  <a:schemeClr val="tx2"/>
                </a:solidFill>
                <a:cs typeface="+mn-ea"/>
                <a:sym typeface="+mn-lt"/>
              </a:rPr>
              <a:t>《</a:t>
            </a:r>
            <a:r>
              <a:rPr lang="zh-CN" altLang="en-US" sz="2000" b="1" dirty="0">
                <a:solidFill>
                  <a:schemeClr val="tx2"/>
                </a:solidFill>
                <a:cs typeface="+mn-ea"/>
                <a:sym typeface="+mn-lt"/>
              </a:rPr>
              <a:t>关于</a:t>
            </a:r>
            <a:r>
              <a:rPr lang="en-US" altLang="zh-CN" sz="2000" b="1" dirty="0">
                <a:solidFill>
                  <a:schemeClr val="tx2"/>
                </a:solidFill>
                <a:cs typeface="+mn-ea"/>
                <a:sym typeface="+mn-lt"/>
              </a:rPr>
              <a:t>&lt;</a:t>
            </a:r>
            <a:r>
              <a:rPr lang="zh-CN" altLang="en-US" sz="2000" b="1" dirty="0">
                <a:solidFill>
                  <a:schemeClr val="tx2"/>
                </a:solidFill>
                <a:cs typeface="+mn-ea"/>
                <a:sym typeface="+mn-lt"/>
              </a:rPr>
              <a:t>国家税务总局关于税收征管若干事项的公告</a:t>
            </a:r>
            <a:r>
              <a:rPr lang="en-US" altLang="zh-CN" sz="2000" b="1" dirty="0">
                <a:solidFill>
                  <a:schemeClr val="tx2"/>
                </a:solidFill>
                <a:cs typeface="+mn-ea"/>
                <a:sym typeface="+mn-lt"/>
              </a:rPr>
              <a:t>&gt;</a:t>
            </a:r>
            <a:r>
              <a:rPr lang="zh-CN" altLang="en-US" sz="2000" b="1" dirty="0">
                <a:solidFill>
                  <a:schemeClr val="tx2"/>
                </a:solidFill>
                <a:cs typeface="+mn-ea"/>
                <a:sym typeface="+mn-lt"/>
              </a:rPr>
              <a:t>的解读 </a:t>
            </a:r>
            <a:r>
              <a:rPr lang="en-US" altLang="zh-CN" sz="2000" b="1" dirty="0">
                <a:solidFill>
                  <a:schemeClr val="tx2"/>
                </a:solidFill>
                <a:cs typeface="+mn-ea"/>
                <a:sym typeface="+mn-lt"/>
              </a:rPr>
              <a:t>》</a:t>
            </a:r>
            <a:endParaRPr lang="zh-CN" altLang="en-US" sz="2000" b="1" dirty="0">
              <a:solidFill>
                <a:schemeClr val="tx2"/>
              </a:solidFill>
              <a:cs typeface="+mn-ea"/>
              <a:sym typeface="+mn-lt"/>
            </a:endParaRPr>
          </a:p>
        </p:txBody>
      </p:sp>
    </p:spTree>
    <p:extLst>
      <p:ext uri="{BB962C8B-B14F-4D97-AF65-F5344CB8AC3E}">
        <p14:creationId xmlns:p14="http://schemas.microsoft.com/office/powerpoint/2010/main" val="363959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9</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6" name="灯片编号占位符 2"/>
          <p:cNvSpPr txBox="1">
            <a:spLocks/>
          </p:cNvSpPr>
          <p:nvPr/>
        </p:nvSpPr>
        <p:spPr>
          <a:xfrm>
            <a:off x="8514012" y="6426000"/>
            <a:ext cx="335134" cy="201600"/>
          </a:xfrm>
          <a:prstGeom prst="rect">
            <a:avLst/>
          </a:prstGeom>
        </p:spPr>
        <p:txBody>
          <a:bodyPr vert="horz" lIns="91440" tIns="45720" rIns="91440" bIns="45720" rtlCol="0" anchor="ctr"/>
          <a:lstStyle>
            <a:defPPr>
              <a:defRPr lang="en-US"/>
            </a:defPPr>
            <a:lvl1pPr marL="0" indent="0" algn="r" defTabSz="180000" rtl="0" eaLnBrk="1" latinLnBrk="0" hangingPunct="1">
              <a:lnSpc>
                <a:spcPct val="100000"/>
              </a:lnSpc>
              <a:spcBef>
                <a:spcPts val="0"/>
              </a:spcBef>
              <a:spcAft>
                <a:spcPts val="0"/>
              </a:spcAft>
              <a:buNone/>
              <a:defRPr sz="800" b="0" kern="1200" cap="none" spc="0" baseline="0">
                <a:solidFill>
                  <a:srgbClr val="808285"/>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80000" rtl="0" eaLnBrk="1" fontAlgn="auto" latinLnBrk="0" hangingPunct="1">
              <a:lnSpc>
                <a:spcPct val="100000"/>
              </a:lnSpc>
              <a:spcBef>
                <a:spcPts val="0"/>
              </a:spcBef>
              <a:spcAft>
                <a:spcPts val="0"/>
              </a:spcAft>
              <a:buClrTx/>
              <a:buSzTx/>
              <a:buFontTx/>
              <a:buNone/>
              <a:tabLst/>
              <a:defRPr/>
            </a:pPr>
            <a:fld id="{9E9BC324-87D9-4F3A-AF80-305003183E1D}" type="slidenum">
              <a:rPr kumimoji="0" lang="en-AU" sz="800" b="0" i="0" u="none" strike="noStrike" kern="1200" cap="none" spc="0" normalizeH="0" baseline="0" noProof="0" smtClean="0">
                <a:ln>
                  <a:noFill/>
                </a:ln>
                <a:solidFill>
                  <a:srgbClr val="808285"/>
                </a:solidFill>
                <a:effectLst/>
                <a:uLnTx/>
                <a:uFillTx/>
                <a:latin typeface="Arial"/>
                <a:ea typeface="微软雅黑"/>
                <a:cs typeface="+mn-cs"/>
              </a:rPr>
              <a:pPr marL="0" marR="0" lvl="0" indent="0" algn="r" defTabSz="180000" rtl="0" eaLnBrk="1" fontAlgn="auto" latinLnBrk="0" hangingPunct="1">
                <a:lnSpc>
                  <a:spcPct val="100000"/>
                </a:lnSpc>
                <a:spcBef>
                  <a:spcPts val="0"/>
                </a:spcBef>
                <a:spcAft>
                  <a:spcPts val="0"/>
                </a:spcAft>
                <a:buClrTx/>
                <a:buSzTx/>
                <a:buFontTx/>
                <a:buNone/>
                <a:tabLst/>
                <a:defRPr/>
              </a:pPr>
              <a:t>9</a:t>
            </a:fld>
            <a:endParaRPr kumimoji="0" lang="en-AU" sz="800" b="0" i="0" u="none" strike="noStrike" kern="1200" cap="none" spc="0" normalizeH="0" baseline="0" noProof="0" dirty="0">
              <a:ln>
                <a:noFill/>
              </a:ln>
              <a:solidFill>
                <a:srgbClr val="808285"/>
              </a:solidFill>
              <a:effectLst/>
              <a:uLnTx/>
              <a:uFillTx/>
              <a:latin typeface="Arial"/>
              <a:ea typeface="微软雅黑"/>
              <a:cs typeface="+mn-cs"/>
            </a:endParaRPr>
          </a:p>
        </p:txBody>
      </p:sp>
      <p:sp>
        <p:nvSpPr>
          <p:cNvPr id="27" name="文本框 26"/>
          <p:cNvSpPr txBox="1"/>
          <p:nvPr/>
        </p:nvSpPr>
        <p:spPr>
          <a:xfrm>
            <a:off x="-153379" y="244576"/>
            <a:ext cx="7962870" cy="584775"/>
          </a:xfrm>
          <a:prstGeom prst="rect">
            <a:avLst/>
          </a:prstGeom>
          <a:noFill/>
        </p:spPr>
        <p:txBody>
          <a:bodyPr wrap="square" rtlCol="0">
            <a:spAutoFit/>
          </a:bodyPr>
          <a:lstStyle/>
          <a:p>
            <a:pPr lvl="0">
              <a:defRPr/>
            </a:pPr>
            <a:r>
              <a:rPr lang="zh-CN" altLang="en-US" sz="3200" b="1" dirty="0" smtClean="0">
                <a:solidFill>
                  <a:srgbClr val="00AEEE"/>
                </a:solidFill>
                <a:latin typeface="Times New Roman"/>
                <a:ea typeface="Microsoft YaHei"/>
                <a:cs typeface="+mn-ea"/>
                <a:sym typeface="+mn-lt"/>
              </a:rPr>
              <a:t>（二）破产和解</a:t>
            </a:r>
            <a:endParaRPr lang="zh-CN" altLang="en-US" sz="3200" b="1" dirty="0">
              <a:solidFill>
                <a:srgbClr val="00AEEE"/>
              </a:solidFill>
              <a:latin typeface="Times New Roman"/>
              <a:ea typeface="Microsoft YaHei"/>
              <a:cs typeface="+mn-ea"/>
              <a:sym typeface="+mn-lt"/>
            </a:endParaRPr>
          </a:p>
        </p:txBody>
      </p:sp>
      <p:sp>
        <p:nvSpPr>
          <p:cNvPr id="12" name="íSlîḋe">
            <a:extLst>
              <a:ext uri="{FF2B5EF4-FFF2-40B4-BE49-F238E27FC236}">
                <a16:creationId xmlns:a16="http://schemas.microsoft.com/office/drawing/2014/main" id="{11861F16-D9C8-4AF8-A360-5151B4E8E3BD}"/>
              </a:ext>
            </a:extLst>
          </p:cNvPr>
          <p:cNvSpPr txBox="1"/>
          <p:nvPr/>
        </p:nvSpPr>
        <p:spPr>
          <a:xfrm>
            <a:off x="223842" y="1085798"/>
            <a:ext cx="3748049" cy="371660"/>
          </a:xfrm>
          <a:prstGeom prst="roundRect">
            <a:avLst/>
          </a:prstGeom>
          <a:solidFill>
            <a:schemeClr val="tx2"/>
          </a:solidFill>
          <a:ln w="12700" cap="rnd">
            <a:noFill/>
            <a:prstDash val="solid"/>
            <a:round/>
            <a:headEnd/>
            <a:tailEnd/>
          </a:ln>
          <a:effectLst>
            <a:outerShdw blurRad="254000" dist="127000" algn="ctr" rotWithShape="0">
              <a:schemeClr val="accent4">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algn="ctr" defTabSz="914354">
              <a:defRPr sz="1600" b="1">
                <a:solidFill>
                  <a:schemeClr val="bg2"/>
                </a:solidFill>
                <a:latin typeface="微软雅黑" panose="020B0503020204020204" pitchFamily="34" charset="-122"/>
                <a:ea typeface="微软雅黑" panose="020B0503020204020204" pitchFamily="34" charset="-122"/>
                <a:cs typeface="+mn-ea"/>
              </a:defRPr>
            </a:lvl1pPr>
          </a:lstStyle>
          <a:p>
            <a:r>
              <a:rPr lang="zh-CN" altLang="en-US" dirty="0">
                <a:sym typeface="+mn-lt"/>
              </a:rPr>
              <a:t>破产和解制度</a:t>
            </a:r>
          </a:p>
        </p:txBody>
      </p:sp>
      <p:sp>
        <p:nvSpPr>
          <p:cNvPr id="13" name="ïśḻiḑè">
            <a:extLst>
              <a:ext uri="{FF2B5EF4-FFF2-40B4-BE49-F238E27FC236}">
                <a16:creationId xmlns:a16="http://schemas.microsoft.com/office/drawing/2014/main" id="{F58CC705-33DA-4247-9C72-FAAE3735A004}"/>
              </a:ext>
            </a:extLst>
          </p:cNvPr>
          <p:cNvSpPr txBox="1"/>
          <p:nvPr/>
        </p:nvSpPr>
        <p:spPr>
          <a:xfrm>
            <a:off x="223843" y="2602999"/>
            <a:ext cx="3748049" cy="374571"/>
          </a:xfrm>
          <a:prstGeom prst="roundRect">
            <a:avLst/>
          </a:prstGeom>
          <a:solidFill>
            <a:schemeClr val="tx2"/>
          </a:solidFill>
          <a:ln w="12700" cap="rnd">
            <a:noFill/>
            <a:prstDash val="solid"/>
            <a:round/>
            <a:headEnd/>
            <a:tailEnd/>
          </a:ln>
          <a:effectLst>
            <a:outerShdw blurRad="254000" dist="127000" algn="ctr" rotWithShape="0">
              <a:schemeClr val="accent4">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defPPr>
              <a:defRPr lang="zh-CN"/>
            </a:defPPr>
            <a:lvl1pPr algn="ctr" defTabSz="914354">
              <a:defRPr sz="20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600" dirty="0">
                <a:solidFill>
                  <a:schemeClr val="bg2"/>
                </a:solidFill>
                <a:latin typeface="微软雅黑" panose="020B0503020204020204" pitchFamily="34" charset="-122"/>
                <a:ea typeface="微软雅黑" panose="020B0503020204020204" pitchFamily="34" charset="-122"/>
                <a:cs typeface="+mn-ea"/>
                <a:sym typeface="+mn-lt"/>
              </a:rPr>
              <a:t>破产和解主要流程</a:t>
            </a:r>
          </a:p>
        </p:txBody>
      </p:sp>
      <p:pic>
        <p:nvPicPr>
          <p:cNvPr id="14" name="图片 13"/>
          <p:cNvPicPr>
            <a:picLocks noChangeAspect="1"/>
          </p:cNvPicPr>
          <p:nvPr/>
        </p:nvPicPr>
        <p:blipFill>
          <a:blip r:embed="rId3"/>
          <a:stretch>
            <a:fillRect/>
          </a:stretch>
        </p:blipFill>
        <p:spPr>
          <a:xfrm>
            <a:off x="4054086" y="829351"/>
            <a:ext cx="5089914" cy="5029036"/>
          </a:xfrm>
          <a:prstGeom prst="rect">
            <a:avLst/>
          </a:prstGeom>
        </p:spPr>
      </p:pic>
      <p:sp>
        <p:nvSpPr>
          <p:cNvPr id="16" name="文本框 15"/>
          <p:cNvSpPr txBox="1"/>
          <p:nvPr/>
        </p:nvSpPr>
        <p:spPr>
          <a:xfrm>
            <a:off x="223844" y="1519679"/>
            <a:ext cx="3869994" cy="854080"/>
          </a:xfrm>
          <a:prstGeom prst="rect">
            <a:avLst/>
          </a:prstGeom>
          <a:noFill/>
        </p:spPr>
        <p:txBody>
          <a:bodyPr wrap="square" rtlCol="0">
            <a:spAutoFit/>
          </a:bodyPr>
          <a:lstStyle/>
          <a:p>
            <a:pPr>
              <a:lnSpc>
                <a:spcPct val="150000"/>
              </a:lnSpc>
            </a:pPr>
            <a:r>
              <a:rPr lang="zh-CN" altLang="en-US" sz="1100" dirty="0">
                <a:solidFill>
                  <a:prstClr val="black"/>
                </a:solidFill>
                <a:latin typeface="微软雅黑" panose="020B0503020204020204" pitchFamily="34" charset="-122"/>
              </a:rPr>
              <a:t>破产和解是指债务人出现破产原因时与债权人就债务清偿</a:t>
            </a:r>
            <a:r>
              <a:rPr lang="zh-CN" altLang="en-US" sz="1100" b="1" dirty="0">
                <a:solidFill>
                  <a:schemeClr val="tx2"/>
                </a:solidFill>
                <a:latin typeface="微软雅黑" panose="020B0503020204020204" pitchFamily="34" charset="-122"/>
              </a:rPr>
              <a:t>达成和解协议，经法院审查认可后中止破产程序，避免破产清算</a:t>
            </a:r>
            <a:r>
              <a:rPr lang="zh-CN" altLang="en-US" sz="1100" dirty="0">
                <a:solidFill>
                  <a:prstClr val="black"/>
                </a:solidFill>
                <a:latin typeface="微软雅黑" panose="020B0503020204020204" pitchFamily="34" charset="-122"/>
              </a:rPr>
              <a:t>的法律制度。</a:t>
            </a:r>
          </a:p>
        </p:txBody>
      </p:sp>
      <p:sp>
        <p:nvSpPr>
          <p:cNvPr id="17" name="文本框 16"/>
          <p:cNvSpPr txBox="1"/>
          <p:nvPr/>
        </p:nvSpPr>
        <p:spPr>
          <a:xfrm>
            <a:off x="223844" y="3102013"/>
            <a:ext cx="3748048" cy="237757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zh-CN" altLang="en-US" sz="1100" dirty="0">
                <a:latin typeface="微软雅黑" panose="020B0503020204020204" pitchFamily="34" charset="-122"/>
                <a:ea typeface="微软雅黑" panose="020B0503020204020204" pitchFamily="34" charset="-122"/>
              </a:rPr>
              <a:t>法院裁定进入和解程序</a:t>
            </a:r>
            <a:endParaRPr lang="en-US" altLang="zh-CN" sz="11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1100" dirty="0">
                <a:latin typeface="微软雅黑" panose="020B0503020204020204" pitchFamily="34" charset="-122"/>
                <a:ea typeface="微软雅黑" panose="020B0503020204020204" pitchFamily="34" charset="-122"/>
              </a:rPr>
              <a:t>起草和解协议，召开债权人会议审议表决和解协议（需由出席会议的债权人人数过半数同意，并且其代表的债权金额超过债权总金额的三分之二）</a:t>
            </a:r>
            <a:endParaRPr lang="en-US" altLang="zh-CN" sz="11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1100" dirty="0">
                <a:latin typeface="微软雅黑" panose="020B0503020204020204" pitchFamily="34" charset="-122"/>
                <a:ea typeface="微软雅黑" panose="020B0503020204020204" pitchFamily="34" charset="-122"/>
              </a:rPr>
              <a:t>法院裁定认可和解协议并公告</a:t>
            </a:r>
            <a:endParaRPr lang="en-US" altLang="zh-CN" sz="11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1100" dirty="0">
                <a:latin typeface="微软雅黑" panose="020B0503020204020204" pitchFamily="34" charset="-122"/>
                <a:ea typeface="微软雅黑" panose="020B0503020204020204" pitchFamily="34" charset="-122"/>
              </a:rPr>
              <a:t>和解程序终止，管理人向债务人移交财产和营业事务</a:t>
            </a:r>
            <a:endParaRPr lang="en-US" altLang="zh-CN" sz="11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1100" dirty="0">
                <a:latin typeface="微软雅黑" panose="020B0503020204020204" pitchFamily="34" charset="-122"/>
                <a:ea typeface="微软雅黑" panose="020B0503020204020204" pitchFamily="34" charset="-122"/>
              </a:rPr>
              <a:t>执行和解协议</a:t>
            </a:r>
            <a:endParaRPr lang="en-US" altLang="zh-CN" sz="11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1100" dirty="0">
                <a:latin typeface="微软雅黑" panose="020B0503020204020204" pitchFamily="34" charset="-122"/>
                <a:ea typeface="微软雅黑" panose="020B0503020204020204" pitchFamily="34" charset="-122"/>
              </a:rPr>
              <a:t>和解协议执行完毕；不能执行和解协议的转向破产清算程序</a:t>
            </a:r>
          </a:p>
        </p:txBody>
      </p:sp>
    </p:spTree>
    <p:extLst>
      <p:ext uri="{BB962C8B-B14F-4D97-AF65-F5344CB8AC3E}">
        <p14:creationId xmlns:p14="http://schemas.microsoft.com/office/powerpoint/2010/main" val="1338243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1071390" y="2222281"/>
            <a:ext cx="7179982" cy="4320033"/>
          </a:xfrm>
          <a:prstGeom prst="roundRect">
            <a:avLst>
              <a:gd name="adj" fmla="val 3561"/>
            </a:avLst>
          </a:prstGeom>
          <a:noFill/>
          <a:ln>
            <a:solidFill>
              <a:schemeClr val="tx1"/>
            </a:solidFill>
            <a:prstDash val="dash"/>
          </a:ln>
          <a:effectLst/>
        </p:spPr>
        <p:style>
          <a:lnRef idx="1">
            <a:schemeClr val="accent2"/>
          </a:lnRef>
          <a:fillRef idx="2">
            <a:schemeClr val="accent2"/>
          </a:fillRef>
          <a:effectRef idx="1">
            <a:schemeClr val="accent2"/>
          </a:effectRef>
          <a:fontRef idx="minor">
            <a:schemeClr val="dk1"/>
          </a:fontRef>
        </p:style>
        <p:txBody>
          <a:bodyPr lIns="252000" rtlCol="0" anchor="t" anchorCtr="0"/>
          <a:lstStyle/>
          <a:p>
            <a:pPr>
              <a:lnSpc>
                <a:spcPct val="150000"/>
              </a:lnSpc>
              <a:spcAft>
                <a:spcPts val="600"/>
              </a:spcAft>
              <a:defRPr/>
            </a:pPr>
            <a:r>
              <a:rPr lang="zh-CN" altLang="en-US" sz="1200" b="1" dirty="0">
                <a:solidFill>
                  <a:srgbClr val="404040"/>
                </a:solidFill>
                <a:latin typeface="微软雅黑" panose="020B0503020204020204" pitchFamily="34" charset="-122"/>
                <a:ea typeface="微软雅黑" panose="020B0503020204020204" pitchFamily="34" charset="-122"/>
              </a:rPr>
              <a:t>五、便利破产企业涉税事务处理</a:t>
            </a:r>
          </a:p>
          <a:p>
            <a:pPr>
              <a:lnSpc>
                <a:spcPct val="150000"/>
              </a:lnSpc>
              <a:spcAft>
                <a:spcPts val="600"/>
              </a:spcAft>
              <a:defRPr/>
            </a:pPr>
            <a:r>
              <a:rPr lang="zh-CN" altLang="en-US" sz="1100" dirty="0">
                <a:solidFill>
                  <a:srgbClr val="404040"/>
                </a:solidFill>
                <a:latin typeface="微软雅黑" panose="020B0503020204020204" pitchFamily="34" charset="-122"/>
                <a:ea typeface="微软雅黑" panose="020B0503020204020204" pitchFamily="34" charset="-122"/>
              </a:rPr>
              <a:t>（十二）</a:t>
            </a:r>
            <a:r>
              <a:rPr lang="zh-CN" altLang="en-US" sz="1100" b="1" dirty="0">
                <a:solidFill>
                  <a:srgbClr val="404040"/>
                </a:solidFill>
                <a:latin typeface="微软雅黑" panose="020B0503020204020204" pitchFamily="34" charset="-122"/>
                <a:ea typeface="微软雅黑" panose="020B0503020204020204" pitchFamily="34" charset="-122"/>
              </a:rPr>
              <a:t>依法核销破产企业欠缴税款</a:t>
            </a:r>
            <a:r>
              <a:rPr lang="zh-CN" altLang="en-US" sz="1100" dirty="0">
                <a:solidFill>
                  <a:srgbClr val="404040"/>
                </a:solidFill>
                <a:latin typeface="微软雅黑" panose="020B0503020204020204" pitchFamily="34" charset="-122"/>
                <a:ea typeface="微软雅黑" panose="020B0503020204020204" pitchFamily="34" charset="-122"/>
              </a:rPr>
              <a:t>。税务、海关等部门在破产清算程序中依法受偿破产企业欠缴的税款本金、滞纳金、罚款后，应当按照人民法院裁定认可的财产分配方案中确定的受偿比例，办理欠缴税款本金、滞纳金、罚款的入库，并依法核销未受偿的税款本金、滞纳金、罚款。（海关总署、税务总局等按职责分工负责）</a:t>
            </a:r>
          </a:p>
          <a:p>
            <a:pPr>
              <a:lnSpc>
                <a:spcPct val="150000"/>
              </a:lnSpc>
              <a:spcAft>
                <a:spcPts val="600"/>
              </a:spcAft>
              <a:defRPr/>
            </a:pPr>
            <a:r>
              <a:rPr lang="zh-CN" altLang="en-US" sz="1100" dirty="0">
                <a:solidFill>
                  <a:srgbClr val="404040"/>
                </a:solidFill>
                <a:latin typeface="微软雅黑" panose="020B0503020204020204" pitchFamily="34" charset="-122"/>
                <a:ea typeface="微软雅黑" panose="020B0503020204020204" pitchFamily="34" charset="-122"/>
              </a:rPr>
              <a:t>（十三</a:t>
            </a:r>
            <a:r>
              <a:rPr lang="zh-CN" altLang="en-US" sz="1100" b="1" dirty="0">
                <a:solidFill>
                  <a:srgbClr val="404040"/>
                </a:solidFill>
                <a:latin typeface="微软雅黑" panose="020B0503020204020204" pitchFamily="34" charset="-122"/>
                <a:ea typeface="微软雅黑" panose="020B0503020204020204" pitchFamily="34" charset="-122"/>
              </a:rPr>
              <a:t>）便利税务注销</a:t>
            </a:r>
            <a:r>
              <a:rPr lang="zh-CN" altLang="en-US" sz="1100" dirty="0">
                <a:solidFill>
                  <a:srgbClr val="404040"/>
                </a:solidFill>
                <a:latin typeface="微软雅黑" panose="020B0503020204020204" pitchFamily="34" charset="-122"/>
                <a:ea typeface="微软雅黑" panose="020B0503020204020204" pitchFamily="34" charset="-122"/>
              </a:rPr>
              <a:t>。经人民法院裁定宣告破产的企业，管理人持人民法院终结破产清算程序裁定书申请税务注销的，税务部门即时出具清税文书，按照有关规定核销“死欠”，不得违反规定要求额外提供证明文件，或以税款未获全部清偿为由拒绝办理。（税务总局负责）</a:t>
            </a:r>
          </a:p>
          <a:p>
            <a:pPr>
              <a:lnSpc>
                <a:spcPct val="150000"/>
              </a:lnSpc>
              <a:spcAft>
                <a:spcPts val="600"/>
              </a:spcAft>
              <a:defRPr/>
            </a:pPr>
            <a:r>
              <a:rPr lang="zh-CN" altLang="en-US" sz="1100" dirty="0">
                <a:solidFill>
                  <a:srgbClr val="404040"/>
                </a:solidFill>
                <a:latin typeface="微软雅黑" panose="020B0503020204020204" pitchFamily="34" charset="-122"/>
                <a:ea typeface="微软雅黑" panose="020B0503020204020204" pitchFamily="34" charset="-122"/>
              </a:rPr>
              <a:t>（十四）</a:t>
            </a:r>
            <a:r>
              <a:rPr lang="zh-CN" altLang="en-US" sz="1100" b="1" dirty="0">
                <a:solidFill>
                  <a:srgbClr val="404040"/>
                </a:solidFill>
                <a:latin typeface="微软雅黑" panose="020B0503020204020204" pitchFamily="34" charset="-122"/>
                <a:ea typeface="微软雅黑" panose="020B0503020204020204" pitchFamily="34" charset="-122"/>
              </a:rPr>
              <a:t>支持企业纳税信用修复</a:t>
            </a:r>
            <a:r>
              <a:rPr lang="zh-CN" altLang="en-US" sz="1100" dirty="0">
                <a:solidFill>
                  <a:srgbClr val="404040"/>
                </a:solidFill>
                <a:latin typeface="微软雅黑" panose="020B0503020204020204" pitchFamily="34" charset="-122"/>
                <a:ea typeface="微软雅黑" panose="020B0503020204020204" pitchFamily="34" charset="-122"/>
              </a:rPr>
              <a:t>。重整或和解程序中，税务机关依法受偿后，管理人或破产企业可以向税务机关提出纳税信用修复申请，税务机关根据人民法院出具的批准重整计划或认可和解协议的裁定书评价其纳税信用级别。已被公布重大税收违法失信案件信息的上述破产企业，经税务机关确认后，停止公布并从公告栏中撤出，并将相关情况及时通知实施联合惩戒和管理的部门。有关部门应当依据各自法定职责，按照法律法规和有关规定解除惩戒，保障企业正常经营和后续发展。（税务总局及相关部门按职责分工负责）</a:t>
            </a:r>
          </a:p>
          <a:p>
            <a:pPr>
              <a:lnSpc>
                <a:spcPct val="150000"/>
              </a:lnSpc>
              <a:spcAft>
                <a:spcPts val="600"/>
              </a:spcAft>
              <a:defRPr/>
            </a:pPr>
            <a:r>
              <a:rPr lang="zh-CN" altLang="en-US" sz="1100" dirty="0">
                <a:solidFill>
                  <a:srgbClr val="404040"/>
                </a:solidFill>
                <a:latin typeface="微软雅黑" panose="020B0503020204020204" pitchFamily="34" charset="-122"/>
                <a:ea typeface="微软雅黑" panose="020B0503020204020204" pitchFamily="34" charset="-122"/>
              </a:rPr>
              <a:t>（十五）</a:t>
            </a:r>
            <a:r>
              <a:rPr lang="zh-CN" altLang="en-US" sz="1100" b="1" dirty="0">
                <a:solidFill>
                  <a:srgbClr val="404040"/>
                </a:solidFill>
                <a:latin typeface="微软雅黑" panose="020B0503020204020204" pitchFamily="34" charset="-122"/>
                <a:ea typeface="微软雅黑" panose="020B0503020204020204" pitchFamily="34" charset="-122"/>
              </a:rPr>
              <a:t>落实重整与和解中的所得税税前扣除政策</a:t>
            </a:r>
            <a:r>
              <a:rPr lang="zh-CN" altLang="en-US" sz="1100" dirty="0">
                <a:solidFill>
                  <a:srgbClr val="404040"/>
                </a:solidFill>
                <a:latin typeface="微软雅黑" panose="020B0503020204020204" pitchFamily="34" charset="-122"/>
                <a:ea typeface="微软雅黑" panose="020B0503020204020204" pitchFamily="34" charset="-122"/>
              </a:rPr>
              <a:t>。对于破产企业根据资产处置结果，人民法院裁定批准或认可的重整计划、和解协议确定或形成的资产损失，依照税法规定进行资产损失扣除。税务机关对破产企业提交的与此有关的申请材料应快捷审查，便利办理。（财政部、税务总局等按职责分工负责</a:t>
            </a:r>
            <a:r>
              <a:rPr lang="zh-CN" altLang="en-US" sz="1100" dirty="0" smtClean="0">
                <a:solidFill>
                  <a:srgbClr val="404040"/>
                </a:solidFill>
                <a:latin typeface="微软雅黑" panose="020B0503020204020204" pitchFamily="34" charset="-122"/>
                <a:ea typeface="微软雅黑" panose="020B0503020204020204" pitchFamily="34" charset="-122"/>
              </a:rPr>
              <a:t>）</a:t>
            </a:r>
            <a:endParaRPr lang="zh-CN" altLang="en-US" sz="1100" dirty="0">
              <a:solidFill>
                <a:srgbClr val="404040"/>
              </a:solidFill>
              <a:latin typeface="微软雅黑" panose="020B0503020204020204" pitchFamily="34" charset="-122"/>
              <a:ea typeface="微软雅黑" panose="020B0503020204020204" pitchFamily="34" charset="-122"/>
            </a:endParaRPr>
          </a:p>
        </p:txBody>
      </p:sp>
      <p:sp>
        <p:nvSpPr>
          <p:cNvPr id="132" name="矩形 131"/>
          <p:cNvSpPr/>
          <p:nvPr/>
        </p:nvSpPr>
        <p:spPr>
          <a:xfrm>
            <a:off x="12320648" y="709512"/>
            <a:ext cx="1144133" cy="6151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4" name="矩形 143"/>
          <p:cNvSpPr/>
          <p:nvPr/>
        </p:nvSpPr>
        <p:spPr>
          <a:xfrm>
            <a:off x="12320648" y="4190302"/>
            <a:ext cx="1144133" cy="6151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文本框 22"/>
          <p:cNvSpPr txBox="1"/>
          <p:nvPr/>
        </p:nvSpPr>
        <p:spPr>
          <a:xfrm>
            <a:off x="105105" y="228736"/>
            <a:ext cx="7962870" cy="707886"/>
          </a:xfrm>
          <a:prstGeom prst="rect">
            <a:avLst/>
          </a:prstGeom>
          <a:noFill/>
        </p:spPr>
        <p:txBody>
          <a:bodyPr wrap="square" rtlCol="0">
            <a:spAutoFit/>
          </a:bodyPr>
          <a:lstStyle/>
          <a:p>
            <a:pPr lvl="0">
              <a:defRPr/>
            </a:pPr>
            <a:r>
              <a:rPr lang="zh-CN" altLang="en-US" sz="4000" b="1" smtClean="0">
                <a:solidFill>
                  <a:srgbClr val="00AEEE"/>
                </a:solidFill>
                <a:latin typeface="Times New Roman"/>
                <a:ea typeface="Microsoft YaHei"/>
                <a:cs typeface="+mn-ea"/>
                <a:sym typeface="+mn-lt"/>
              </a:rPr>
              <a:t>二、税务中破产的规定</a:t>
            </a:r>
            <a:endParaRPr lang="zh-CN" altLang="en-US" sz="4000" b="1" dirty="0">
              <a:solidFill>
                <a:srgbClr val="00AEEE"/>
              </a:solidFill>
              <a:latin typeface="Times New Roman"/>
              <a:ea typeface="Microsoft YaHei"/>
              <a:cs typeface="+mn-ea"/>
              <a:sym typeface="+mn-lt"/>
            </a:endParaRPr>
          </a:p>
        </p:txBody>
      </p:sp>
      <p:sp>
        <p:nvSpPr>
          <p:cNvPr id="17" name="灯片编号占位符 2"/>
          <p:cNvSpPr txBox="1">
            <a:spLocks/>
          </p:cNvSpPr>
          <p:nvPr/>
        </p:nvSpPr>
        <p:spPr>
          <a:xfrm>
            <a:off x="8514012" y="6426000"/>
            <a:ext cx="335134" cy="201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80000">
              <a:defRPr/>
            </a:pPr>
            <a:fld id="{9E9BC324-87D9-4F3A-AF80-305003183E1D}" type="slidenum">
              <a:rPr lang="en-AU" sz="800" smtClean="0">
                <a:solidFill>
                  <a:srgbClr val="808285"/>
                </a:solidFill>
                <a:latin typeface="Arial"/>
                <a:ea typeface="Microsoft YaHei"/>
              </a:rPr>
              <a:pPr algn="r" defTabSz="180000">
                <a:defRPr/>
              </a:pPr>
              <a:t>90</a:t>
            </a:fld>
            <a:endParaRPr lang="en-AU" sz="800" dirty="0">
              <a:solidFill>
                <a:srgbClr val="808285"/>
              </a:solidFill>
              <a:latin typeface="Arial"/>
              <a:ea typeface="Microsoft YaHei"/>
            </a:endParaRPr>
          </a:p>
        </p:txBody>
      </p:sp>
      <p:sp>
        <p:nvSpPr>
          <p:cNvPr id="13" name="Freeform 22"/>
          <p:cNvSpPr>
            <a:spLocks noEditPoints="1" noChangeArrowheads="1"/>
          </p:cNvSpPr>
          <p:nvPr/>
        </p:nvSpPr>
        <p:spPr bwMode="auto">
          <a:xfrm>
            <a:off x="105105" y="1908532"/>
            <a:ext cx="483142" cy="390322"/>
          </a:xfrm>
          <a:custGeom>
            <a:avLst/>
            <a:gdLst>
              <a:gd name="T0" fmla="*/ 2147483647 w 109"/>
              <a:gd name="T1" fmla="*/ 2147483647 h 88"/>
              <a:gd name="T2" fmla="*/ 2147483647 w 109"/>
              <a:gd name="T3" fmla="*/ 2147483647 h 88"/>
              <a:gd name="T4" fmla="*/ 2147483647 w 109"/>
              <a:gd name="T5" fmla="*/ 2147483647 h 88"/>
              <a:gd name="T6" fmla="*/ 2147483647 w 109"/>
              <a:gd name="T7" fmla="*/ 0 h 88"/>
              <a:gd name="T8" fmla="*/ 2147483647 w 109"/>
              <a:gd name="T9" fmla="*/ 2147483647 h 88"/>
              <a:gd name="T10" fmla="*/ 2147483647 w 109"/>
              <a:gd name="T11" fmla="*/ 2147483647 h 88"/>
              <a:gd name="T12" fmla="*/ 2147483647 w 109"/>
              <a:gd name="T13" fmla="*/ 2147483647 h 88"/>
              <a:gd name="T14" fmla="*/ 2147483647 w 109"/>
              <a:gd name="T15" fmla="*/ 2147483647 h 88"/>
              <a:gd name="T16" fmla="*/ 2147483647 w 109"/>
              <a:gd name="T17" fmla="*/ 2147483647 h 88"/>
              <a:gd name="T18" fmla="*/ 0 w 109"/>
              <a:gd name="T19" fmla="*/ 2147483647 h 88"/>
              <a:gd name="T20" fmla="*/ 2147483647 w 109"/>
              <a:gd name="T21" fmla="*/ 2147483647 h 88"/>
              <a:gd name="T22" fmla="*/ 2147483647 w 109"/>
              <a:gd name="T23" fmla="*/ 2147483647 h 88"/>
              <a:gd name="T24" fmla="*/ 2147483647 w 109"/>
              <a:gd name="T25" fmla="*/ 2147483647 h 88"/>
              <a:gd name="T26" fmla="*/ 2147483647 w 109"/>
              <a:gd name="T27" fmla="*/ 2147483647 h 88"/>
              <a:gd name="T28" fmla="*/ 2147483647 w 109"/>
              <a:gd name="T29" fmla="*/ 2147483647 h 88"/>
              <a:gd name="T30" fmla="*/ 2147483647 w 109"/>
              <a:gd name="T31" fmla="*/ 2147483647 h 88"/>
              <a:gd name="T32" fmla="*/ 2147483647 w 109"/>
              <a:gd name="T33" fmla="*/ 2147483647 h 88"/>
              <a:gd name="T34" fmla="*/ 2147483647 w 109"/>
              <a:gd name="T35" fmla="*/ 2147483647 h 88"/>
              <a:gd name="T36" fmla="*/ 2147483647 w 109"/>
              <a:gd name="T37" fmla="*/ 2147483647 h 88"/>
              <a:gd name="T38" fmla="*/ 2147483647 w 109"/>
              <a:gd name="T39" fmla="*/ 2147483647 h 88"/>
              <a:gd name="T40" fmla="*/ 2147483647 w 109"/>
              <a:gd name="T41" fmla="*/ 2147483647 h 88"/>
              <a:gd name="T42" fmla="*/ 2147483647 w 109"/>
              <a:gd name="T43" fmla="*/ 2147483647 h 88"/>
              <a:gd name="T44" fmla="*/ 2147483647 w 109"/>
              <a:gd name="T45" fmla="*/ 2147483647 h 88"/>
              <a:gd name="T46" fmla="*/ 2147483647 w 109"/>
              <a:gd name="T47" fmla="*/ 2147483647 h 88"/>
              <a:gd name="T48" fmla="*/ 2147483647 w 109"/>
              <a:gd name="T49" fmla="*/ 2147483647 h 88"/>
              <a:gd name="T50" fmla="*/ 2147483647 w 109"/>
              <a:gd name="T51" fmla="*/ 2147483647 h 88"/>
              <a:gd name="T52" fmla="*/ 2147483647 w 109"/>
              <a:gd name="T53" fmla="*/ 2147483647 h 88"/>
              <a:gd name="T54" fmla="*/ 2147483647 w 109"/>
              <a:gd name="T55" fmla="*/ 2147483647 h 88"/>
              <a:gd name="T56" fmla="*/ 2147483647 w 109"/>
              <a:gd name="T57" fmla="*/ 2147483647 h 88"/>
              <a:gd name="T58" fmla="*/ 2147483647 w 109"/>
              <a:gd name="T59" fmla="*/ 2147483647 h 88"/>
              <a:gd name="T60" fmla="*/ 2147483647 w 109"/>
              <a:gd name="T61" fmla="*/ 2147483647 h 88"/>
              <a:gd name="T62" fmla="*/ 2147483647 w 109"/>
              <a:gd name="T63" fmla="*/ 2147483647 h 88"/>
              <a:gd name="T64" fmla="*/ 2147483647 w 109"/>
              <a:gd name="T65" fmla="*/ 2147483647 h 88"/>
              <a:gd name="T66" fmla="*/ 2147483647 w 109"/>
              <a:gd name="T67" fmla="*/ 2147483647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88"/>
              <a:gd name="T104" fmla="*/ 109 w 109"/>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0082B3"/>
          </a:solid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80" b="0" i="0" u="none" strike="noStrike" kern="1200" cap="none" spc="0" normalizeH="0" baseline="0" noProof="0">
              <a:ln>
                <a:noFill/>
              </a:ln>
              <a:solidFill>
                <a:srgbClr val="404040"/>
              </a:solidFill>
              <a:effectLst/>
              <a:uLnTx/>
              <a:uFillTx/>
              <a:latin typeface="Arial"/>
              <a:ea typeface="微软雅黑"/>
              <a:cs typeface="+mn-cs"/>
            </a:endParaRPr>
          </a:p>
        </p:txBody>
      </p:sp>
      <p:sp>
        <p:nvSpPr>
          <p:cNvPr id="14" name="圆角矩形 8"/>
          <p:cNvSpPr>
            <a:spLocks noChangeArrowheads="1"/>
          </p:cNvSpPr>
          <p:nvPr/>
        </p:nvSpPr>
        <p:spPr bwMode="auto">
          <a:xfrm>
            <a:off x="588247" y="1714009"/>
            <a:ext cx="1338524" cy="584845"/>
          </a:xfrm>
          <a:prstGeom prst="roundRect">
            <a:avLst>
              <a:gd name="adj" fmla="val 22900"/>
            </a:avLst>
          </a:prstGeom>
          <a:solidFill>
            <a:srgbClr val="0082B3"/>
          </a:solidFill>
          <a:ln>
            <a:no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noProof="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Calibri" panose="020F0502020204030204" pitchFamily="34" charset="0"/>
              </a:rPr>
              <a:t>重点条文</a:t>
            </a:r>
            <a:endParaRPr kumimoji="0" lang="zh-CN" altLang="zh-CN"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10" name="组合 9"/>
          <p:cNvGrpSpPr/>
          <p:nvPr/>
        </p:nvGrpSpPr>
        <p:grpSpPr>
          <a:xfrm>
            <a:off x="1392610" y="927677"/>
            <a:ext cx="6282790" cy="1254215"/>
            <a:chOff x="4827368" y="215900"/>
            <a:chExt cx="5188190" cy="392712"/>
          </a:xfrm>
        </p:grpSpPr>
        <p:sp>
          <p:nvSpPr>
            <p:cNvPr id="11" name="íśľiḋe">
              <a:extLst>
                <a:ext uri="{FF2B5EF4-FFF2-40B4-BE49-F238E27FC236}">
                  <a16:creationId xmlns:a16="http://schemas.microsoft.com/office/drawing/2014/main" id="{F8E07573-A8E5-42F7-B445-E2E8E3B47ABD}"/>
                </a:ext>
              </a:extLst>
            </p:cNvPr>
            <p:cNvSpPr/>
            <p:nvPr/>
          </p:nvSpPr>
          <p:spPr bwMode="auto">
            <a:xfrm>
              <a:off x="4827368" y="445417"/>
              <a:ext cx="5188189" cy="16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Aft>
                  <a:spcPts val="600"/>
                </a:spcAft>
                <a:defRPr/>
              </a:pPr>
              <a:r>
                <a:rPr lang="zh-CN" altLang="en-US" sz="1400" b="1" dirty="0">
                  <a:cs typeface="+mn-ea"/>
                  <a:sym typeface="+mn-lt"/>
                </a:rPr>
                <a:t>发改财金规</a:t>
              </a:r>
              <a:r>
                <a:rPr lang="en-US" altLang="zh-CN" sz="1400" b="1" dirty="0">
                  <a:cs typeface="+mn-ea"/>
                  <a:sym typeface="+mn-lt"/>
                </a:rPr>
                <a:t>〔2021〕274</a:t>
              </a:r>
              <a:r>
                <a:rPr lang="zh-CN" altLang="en-US" sz="1400" b="1" dirty="0" smtClean="0">
                  <a:cs typeface="+mn-ea"/>
                  <a:sym typeface="+mn-lt"/>
                </a:rPr>
                <a:t>号</a:t>
              </a:r>
              <a:endParaRPr lang="zh-CN" altLang="en-US" sz="1400" b="1" dirty="0">
                <a:cs typeface="+mn-ea"/>
                <a:sym typeface="+mn-lt"/>
              </a:endParaRPr>
            </a:p>
          </p:txBody>
        </p:sp>
        <p:sp>
          <p:nvSpPr>
            <p:cNvPr id="12" name="矩形 11"/>
            <p:cNvSpPr/>
            <p:nvPr/>
          </p:nvSpPr>
          <p:spPr>
            <a:xfrm>
              <a:off x="4827369" y="215900"/>
              <a:ext cx="5188189" cy="243292"/>
            </a:xfrm>
            <a:prstGeom prst="rect">
              <a:avLst/>
            </a:prstGeom>
          </p:spPr>
          <p:txBody>
            <a:bodyPr wrap="square">
              <a:spAutoFit/>
            </a:bodyPr>
            <a:lstStyle/>
            <a:p>
              <a:pPr algn="ctr">
                <a:lnSpc>
                  <a:spcPct val="130000"/>
                </a:lnSpc>
                <a:spcBef>
                  <a:spcPct val="0"/>
                </a:spcBef>
                <a:defRPr/>
              </a:pPr>
              <a:r>
                <a:rPr lang="en-US" altLang="zh-CN" b="1" dirty="0" smtClean="0">
                  <a:solidFill>
                    <a:schemeClr val="tx2"/>
                  </a:solidFill>
                  <a:cs typeface="+mn-ea"/>
                  <a:sym typeface="+mn-lt"/>
                </a:rPr>
                <a:t>《</a:t>
              </a:r>
              <a:r>
                <a:rPr lang="zh-CN" altLang="en-US" b="1" dirty="0" smtClean="0">
                  <a:solidFill>
                    <a:schemeClr val="tx2"/>
                  </a:solidFill>
                  <a:cs typeface="+mn-ea"/>
                  <a:sym typeface="+mn-lt"/>
                </a:rPr>
                <a:t>关于推动和保障管理人在破产程序中依法履职进一步优化营商环境的意见</a:t>
              </a:r>
              <a:r>
                <a:rPr lang="en-US" altLang="zh-CN" b="1" dirty="0" smtClean="0">
                  <a:solidFill>
                    <a:schemeClr val="tx2"/>
                  </a:solidFill>
                  <a:cs typeface="+mn-ea"/>
                  <a:sym typeface="+mn-lt"/>
                </a:rPr>
                <a:t>》</a:t>
              </a:r>
              <a:endParaRPr lang="zh-CN" altLang="en-US" b="1" dirty="0">
                <a:solidFill>
                  <a:schemeClr val="tx2"/>
                </a:solidFill>
                <a:ea typeface="微软雅黑"/>
                <a:cs typeface="+mn-ea"/>
                <a:sym typeface="+mn-lt"/>
              </a:endParaRPr>
            </a:p>
          </p:txBody>
        </p:sp>
      </p:grpSp>
    </p:spTree>
    <p:extLst>
      <p:ext uri="{BB962C8B-B14F-4D97-AF65-F5344CB8AC3E}">
        <p14:creationId xmlns:p14="http://schemas.microsoft.com/office/powerpoint/2010/main" val="3817889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标题 1"/>
          <p:cNvSpPr txBox="1">
            <a:spLocks/>
          </p:cNvSpPr>
          <p:nvPr/>
        </p:nvSpPr>
        <p:spPr>
          <a:xfrm>
            <a:off x="360000" y="504000"/>
            <a:ext cx="8406000" cy="720000"/>
          </a:xfrm>
          <a:prstGeom prst="rect">
            <a:avLst/>
          </a:prstGeom>
        </p:spPr>
        <p:txBody>
          <a:bodyPr vert="horz" wrap="none" lIns="0" tIns="0" rIns="0" bIns="0" rtlCol="0" anchor="ctr" anchorCtr="0">
            <a:normAutofit/>
          </a:bodyPr>
          <a:lstStyle>
            <a:lvl1pPr marL="0" indent="0" algn="l" defTabSz="180000" rtl="0" eaLnBrk="1" latinLnBrk="0" hangingPunct="1">
              <a:lnSpc>
                <a:spcPts val="4800"/>
              </a:lnSpc>
              <a:spcBef>
                <a:spcPct val="0"/>
              </a:spcBef>
              <a:spcAft>
                <a:spcPts val="0"/>
              </a:spcAft>
              <a:buNone/>
              <a:defRPr lang="en-AU" sz="4800" b="1" kern="1200" cap="none" spc="-150" baseline="0" dirty="0">
                <a:solidFill>
                  <a:schemeClr val="tx2"/>
                </a:solidFill>
                <a:latin typeface="Arial"/>
                <a:ea typeface="+mj-ea"/>
                <a:cs typeface="+mj-cs"/>
              </a:defRPr>
            </a:lvl1pPr>
          </a:lstStyle>
          <a:p>
            <a:pPr marL="0" marR="0" lvl="0" indent="0" algn="l" defTabSz="180000" rtl="0" eaLnBrk="1" fontAlgn="auto" latinLnBrk="0" hangingPunct="1">
              <a:lnSpc>
                <a:spcPts val="4800"/>
              </a:lnSpc>
              <a:spcBef>
                <a:spcPct val="0"/>
              </a:spcBef>
              <a:spcAft>
                <a:spcPts val="0"/>
              </a:spcAft>
              <a:buClrTx/>
              <a:buSzTx/>
              <a:buFontTx/>
              <a:buNone/>
              <a:tabLst/>
              <a:defRPr/>
            </a:pPr>
            <a:r>
              <a:rPr kumimoji="0" lang="zh-CN" altLang="en-US" sz="4000" b="1" i="0" u="none" strike="noStrike" kern="1200" cap="none" spc="-15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j-cs"/>
              </a:rPr>
              <a:t>主讲人</a:t>
            </a:r>
          </a:p>
        </p:txBody>
      </p:sp>
      <p:sp>
        <p:nvSpPr>
          <p:cNvPr id="11" name="Rectangular Callout 4"/>
          <p:cNvSpPr/>
          <p:nvPr/>
        </p:nvSpPr>
        <p:spPr>
          <a:xfrm>
            <a:off x="5955197" y="327513"/>
            <a:ext cx="2922103" cy="1446705"/>
          </a:xfrm>
          <a:prstGeom prst="wedgeRectCallout">
            <a:avLst>
              <a:gd name="adj1" fmla="val -38424"/>
              <a:gd name="adj2" fmla="val 6045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66154" tIns="166154" rIns="166154" bIns="166154" rtlCol="0" anchor="t" anchorCtr="0"/>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2016</a:t>
            </a: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至</a:t>
            </a:r>
            <a:r>
              <a:rPr kumimoji="0" lang="en-US" altLang="zh-CN" sz="12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2020</a:t>
            </a:r>
            <a:r>
              <a:rPr kumimoji="0" lang="zh-CN" altLang="en-US" sz="12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年</a:t>
            </a: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a:t>
            </a:r>
            <a:r>
              <a:rPr kumimoji="0" lang="zh-CN" altLang="en-US" sz="12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叶律师</a:t>
            </a:r>
            <a:r>
              <a:rPr lang="zh-CN" altLang="en-US" sz="1200" b="1" dirty="0">
                <a:solidFill>
                  <a:srgbClr val="FFFFFF"/>
                </a:solidFill>
                <a:latin typeface="微软雅黑" panose="020B0503020204020204" pitchFamily="34" charset="-122"/>
                <a:ea typeface="微软雅黑" panose="020B0503020204020204" pitchFamily="34" charset="-122"/>
              </a:rPr>
              <a:t>连续</a:t>
            </a:r>
            <a:r>
              <a:rPr kumimoji="0" lang="zh-CN" altLang="en-US" sz="12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被</a:t>
            </a:r>
            <a:r>
              <a:rPr kumimoji="0" lang="en-US" altLang="zh-CN"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a:t>
            </a: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钱伯斯亚太概览</a:t>
            </a:r>
            <a:r>
              <a:rPr kumimoji="0" lang="en-US" altLang="zh-CN"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a:t>
            </a: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和</a:t>
            </a:r>
            <a:r>
              <a:rPr kumimoji="0" lang="en-US" altLang="zh-CN"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a:t>
            </a: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法律</a:t>
            </a:r>
            <a:r>
              <a:rPr kumimoji="0" lang="en-US" altLang="zh-CN"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500</a:t>
            </a: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强</a:t>
            </a:r>
            <a:r>
              <a:rPr kumimoji="0" lang="en-US" altLang="zh-CN" sz="12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a:t>
            </a:r>
            <a:r>
              <a:rPr lang="zh-CN" altLang="en-US" sz="1200" b="1" dirty="0">
                <a:solidFill>
                  <a:srgbClr val="FFFFFF"/>
                </a:solidFill>
                <a:latin typeface="微软雅黑" panose="020B0503020204020204" pitchFamily="34" charset="-122"/>
                <a:ea typeface="微软雅黑" panose="020B0503020204020204" pitchFamily="34" charset="-122"/>
              </a:rPr>
              <a:t>等</a:t>
            </a:r>
            <a:r>
              <a:rPr kumimoji="0" lang="zh-CN" altLang="en-US" sz="12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国际</a:t>
            </a:r>
            <a:r>
              <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知名专业法律评级机构评为中国税务领域</a:t>
            </a:r>
            <a:r>
              <a:rPr kumimoji="0" lang="zh-CN" altLang="en-US" sz="12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“领先律师</a:t>
            </a:r>
            <a:r>
              <a:rPr kumimoji="0" lang="en-US" altLang="zh-CN" sz="12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a:t>
            </a:r>
            <a:r>
              <a:rPr kumimoji="0" lang="zh-CN" altLang="en-US" sz="12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和“特别推荐律师”</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6" name="Rectangle 3"/>
          <p:cNvSpPr txBox="1">
            <a:spLocks noChangeAspect="1" noChangeArrowheads="1"/>
          </p:cNvSpPr>
          <p:nvPr/>
        </p:nvSpPr>
        <p:spPr bwMode="auto">
          <a:xfrm>
            <a:off x="1617325" y="1997717"/>
            <a:ext cx="169838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zh-CN" altLang="en-US" sz="1050" b="1" i="0" u="none" strike="noStrike" kern="1200" cap="none" spc="0" normalizeH="0" baseline="0" noProof="0" dirty="0" smtClean="0">
                <a:ln>
                  <a:noFill/>
                </a:ln>
                <a:solidFill>
                  <a:srgbClr val="00AEEE"/>
                </a:solidFill>
                <a:effectLst/>
                <a:uLnTx/>
                <a:uFillTx/>
                <a:latin typeface="Arial"/>
                <a:ea typeface="微软雅黑" panose="020B0503020204020204" pitchFamily="34" charset="-122"/>
                <a:cs typeface="Arial" charset="0"/>
              </a:rPr>
              <a:t>叶永青</a:t>
            </a:r>
            <a:endParaRPr kumimoji="0" lang="en-AU" altLang="zh-CN" sz="1050" b="1" i="0" u="none" strike="noStrike" kern="1200" cap="none" spc="0" normalizeH="0" baseline="0" noProof="0" dirty="0">
              <a:ln>
                <a:noFill/>
              </a:ln>
              <a:solidFill>
                <a:srgbClr val="00AEEE"/>
              </a:solidFill>
              <a:effectLst/>
              <a:uLnTx/>
              <a:uFillTx/>
              <a:latin typeface="Arial"/>
              <a:ea typeface="微软雅黑" panose="020B0503020204020204" pitchFamily="34" charset="-122"/>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srgbClr val="404040"/>
                </a:solidFill>
                <a:effectLst/>
                <a:uLnTx/>
                <a:uFillTx/>
                <a:latin typeface="Arial"/>
                <a:ea typeface="微软雅黑" panose="020B0503020204020204" pitchFamily="34" charset="-122"/>
                <a:cs typeface="Arial" charset="0"/>
              </a:rPr>
              <a:t>合伙人</a:t>
            </a:r>
            <a:endParaRPr kumimoji="0" lang="en-AU" altLang="zh-CN" sz="1000" b="0" i="0" u="none" strike="noStrike" kern="1200" cap="none" spc="0" normalizeH="0" baseline="0" noProof="0" dirty="0">
              <a:ln>
                <a:noFill/>
              </a:ln>
              <a:solidFill>
                <a:srgbClr val="404040"/>
              </a:solidFill>
              <a:effectLst/>
              <a:uLnTx/>
              <a:uFillTx/>
              <a:latin typeface="Arial"/>
              <a:ea typeface="微软雅黑" panose="020B0503020204020204" pitchFamily="34" charset="-122"/>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srgbClr val="404040"/>
                </a:solidFill>
                <a:effectLst/>
                <a:uLnTx/>
                <a:uFillTx/>
                <a:latin typeface="Arial"/>
                <a:ea typeface="微软雅黑" panose="020B0503020204020204" pitchFamily="34" charset="-122"/>
                <a:cs typeface="Arial" charset="0"/>
              </a:rPr>
              <a:t>上海</a:t>
            </a:r>
            <a:r>
              <a:rPr kumimoji="0" lang="en-AU" altLang="zh-CN" sz="1000" b="0" i="0" u="none" strike="noStrike" kern="1200" cap="none" spc="0" normalizeH="0" baseline="0" noProof="0" dirty="0">
                <a:ln>
                  <a:noFill/>
                </a:ln>
                <a:solidFill>
                  <a:srgbClr val="404040"/>
                </a:solidFill>
                <a:effectLst/>
                <a:uLnTx/>
                <a:uFillTx/>
                <a:latin typeface="Arial"/>
                <a:ea typeface="微软雅黑" panose="020B0503020204020204" pitchFamily="34" charset="-122"/>
                <a:cs typeface="Arial" charset="0"/>
              </a:rPr>
              <a:t/>
            </a:r>
            <a:br>
              <a:rPr kumimoji="0" lang="en-AU" altLang="zh-CN" sz="1000" b="0" i="0" u="none" strike="noStrike" kern="1200" cap="none" spc="0" normalizeH="0" baseline="0" noProof="0" dirty="0">
                <a:ln>
                  <a:noFill/>
                </a:ln>
                <a:solidFill>
                  <a:srgbClr val="404040"/>
                </a:solidFill>
                <a:effectLst/>
                <a:uLnTx/>
                <a:uFillTx/>
                <a:latin typeface="Arial"/>
                <a:ea typeface="微软雅黑" panose="020B0503020204020204" pitchFamily="34" charset="-122"/>
                <a:cs typeface="Arial" charset="0"/>
              </a:rPr>
            </a:br>
            <a:r>
              <a:rPr kumimoji="0" lang="en-AU" altLang="zh-CN" sz="1000" b="0" i="0" u="none" strike="noStrike" kern="1200" cap="none" spc="0" normalizeH="0" baseline="0" noProof="0" dirty="0">
                <a:ln>
                  <a:noFill/>
                </a:ln>
                <a:solidFill>
                  <a:srgbClr val="404040"/>
                </a:solidFill>
                <a:effectLst/>
                <a:uLnTx/>
                <a:uFillTx/>
                <a:latin typeface="Arial"/>
                <a:ea typeface="微软雅黑" panose="020B0503020204020204" pitchFamily="34" charset="-122"/>
                <a:cs typeface="Arial" charset="0"/>
              </a:rPr>
              <a:t>T </a:t>
            </a:r>
            <a:r>
              <a:rPr kumimoji="0" lang="en-US" altLang="zh-CN" sz="1000" b="0" i="0" u="none" strike="noStrike" kern="1200" cap="none" spc="0" normalizeH="0" baseline="0" noProof="0" dirty="0" smtClean="0">
                <a:ln>
                  <a:noFill/>
                </a:ln>
                <a:solidFill>
                  <a:srgbClr val="404040"/>
                </a:solidFill>
                <a:effectLst/>
                <a:uLnTx/>
                <a:uFillTx/>
                <a:latin typeface="Arial" pitchFamily="34" charset="0"/>
                <a:ea typeface="Arial Unicode MS" pitchFamily="34" charset="-122"/>
                <a:cs typeface="Arial" pitchFamily="34" charset="0"/>
              </a:rPr>
              <a:t> 021 </a:t>
            </a:r>
            <a:r>
              <a:rPr kumimoji="0" lang="en-US" altLang="zh-CN" sz="1000" b="0" i="0" u="none" strike="noStrike" kern="1200" cap="none" spc="0" normalizeH="0" baseline="0" noProof="0" dirty="0">
                <a:ln>
                  <a:noFill/>
                </a:ln>
                <a:solidFill>
                  <a:srgbClr val="404040"/>
                </a:solidFill>
                <a:effectLst/>
                <a:uLnTx/>
                <a:uFillTx/>
                <a:latin typeface="Arial" pitchFamily="34" charset="0"/>
                <a:ea typeface="Arial Unicode MS" pitchFamily="34" charset="-122"/>
                <a:cs typeface="Arial" pitchFamily="34" charset="0"/>
              </a:rPr>
              <a:t>2412 </a:t>
            </a:r>
            <a:r>
              <a:rPr kumimoji="0" lang="en-US" altLang="zh-CN" sz="1000" b="0" i="0" u="none" strike="noStrike" kern="1200" cap="none" spc="0" normalizeH="0" baseline="0" noProof="0" dirty="0" smtClean="0">
                <a:ln>
                  <a:noFill/>
                </a:ln>
                <a:solidFill>
                  <a:srgbClr val="404040"/>
                </a:solidFill>
                <a:effectLst/>
                <a:uLnTx/>
                <a:uFillTx/>
                <a:latin typeface="Arial" pitchFamily="34" charset="0"/>
                <a:ea typeface="Arial Unicode MS" pitchFamily="34" charset="-122"/>
                <a:cs typeface="Arial" pitchFamily="34" charset="0"/>
              </a:rPr>
              <a:t>6092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smtClean="0">
                <a:ln>
                  <a:noFill/>
                </a:ln>
                <a:solidFill>
                  <a:srgbClr val="404040"/>
                </a:solidFill>
                <a:effectLst/>
                <a:uLnTx/>
                <a:uFillTx/>
                <a:latin typeface="Arial" pitchFamily="34" charset="0"/>
                <a:ea typeface="Arial Unicode MS" pitchFamily="34" charset="-122"/>
                <a:cs typeface="Arial" pitchFamily="34" charset="0"/>
              </a:rPr>
              <a:t>M 189 1737 7526</a:t>
            </a:r>
            <a:endParaRPr kumimoji="0" lang="en-AU" altLang="zh-CN" sz="1000" b="0" i="0" u="none" strike="noStrike" kern="1200" cap="none" spc="0" normalizeH="0" baseline="0" noProof="0" dirty="0">
              <a:ln>
                <a:noFill/>
              </a:ln>
              <a:solidFill>
                <a:srgbClr val="404040"/>
              </a:solidFill>
              <a:effectLst/>
              <a:uLnTx/>
              <a:uFillTx/>
              <a:latin typeface="Arial"/>
              <a:ea typeface="微软雅黑" panose="020B0503020204020204" pitchFamily="34" charset="-122"/>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CN" sz="1000" b="0" i="0" u="none" strike="noStrike" kern="1200" cap="none" spc="0" normalizeH="0" baseline="0" noProof="0" dirty="0">
                <a:ln>
                  <a:noFill/>
                </a:ln>
                <a:solidFill>
                  <a:srgbClr val="404040"/>
                </a:solidFill>
                <a:effectLst/>
                <a:uLnTx/>
                <a:uFillTx/>
                <a:latin typeface="Arial"/>
                <a:ea typeface="微软雅黑" panose="020B0503020204020204" pitchFamily="34" charset="-122"/>
                <a:cs typeface="Arial" charset="0"/>
              </a:rPr>
              <a:t>E bill.ye@cn.kwm.com</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AU" altLang="zh-CN" sz="1000" b="0" i="0" u="none" strike="noStrike" kern="1200" cap="none" spc="0" normalizeH="0" baseline="0" noProof="0" dirty="0">
              <a:ln>
                <a:noFill/>
              </a:ln>
              <a:solidFill>
                <a:srgbClr val="404040"/>
              </a:solidFill>
              <a:effectLst/>
              <a:uLnTx/>
              <a:uFillTx/>
              <a:latin typeface="Arial"/>
              <a:ea typeface="微软雅黑" panose="020B0503020204020204" pitchFamily="34" charset="-122"/>
              <a:cs typeface="Arial" charset="0"/>
            </a:endParaRPr>
          </a:p>
        </p:txBody>
      </p:sp>
      <p:pic>
        <p:nvPicPr>
          <p:cNvPr id="17" name="Picture 2" descr="C:\Users\yuyue3\Desktop\ReSource\Admin\CV\Bill Ye Email p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206" y="1997717"/>
            <a:ext cx="980416" cy="9804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0"/>
          <p:cNvSpPr txBox="1"/>
          <p:nvPr/>
        </p:nvSpPr>
        <p:spPr>
          <a:xfrm>
            <a:off x="3017308" y="1997717"/>
            <a:ext cx="5859992" cy="4524315"/>
          </a:xfrm>
          <a:prstGeom prst="rect">
            <a:avLst/>
          </a:prstGeom>
          <a:noFill/>
          <a:ln>
            <a:noFill/>
          </a:ln>
        </p:spPr>
        <p:txBody>
          <a:bodyPr wrap="square" rtlCol="0">
            <a:spAutoFit/>
          </a:bodyPr>
          <a:lstStyle/>
          <a:p>
            <a:pPr algn="just">
              <a:defRPr/>
            </a:pPr>
            <a:endParaRPr lang="en-US" altLang="zh-CN" sz="1200" b="1" dirty="0" smtClean="0">
              <a:solidFill>
                <a:schemeClr val="tx2"/>
              </a:solidFill>
              <a:latin typeface="微软雅黑" panose="020B0503020204020204" pitchFamily="34" charset="-122"/>
              <a:ea typeface="微软雅黑" panose="020B0503020204020204" pitchFamily="34" charset="-122"/>
            </a:endParaRPr>
          </a:p>
          <a:p>
            <a:pPr defTabSz="180000">
              <a:defRPr/>
            </a:pPr>
            <a:r>
              <a:rPr lang="zh-CN" altLang="en-US" sz="1200" b="1" dirty="0">
                <a:solidFill>
                  <a:srgbClr val="00B0F0"/>
                </a:solidFill>
                <a:latin typeface="微软雅黑" panose="020B0503020204020204" pitchFamily="34" charset="-122"/>
                <a:ea typeface="微软雅黑" panose="020B0503020204020204" pitchFamily="34" charset="-122"/>
              </a:rPr>
              <a:t>执业</a:t>
            </a:r>
            <a:r>
              <a:rPr lang="zh-CN" altLang="en-US" sz="1200" b="1" dirty="0" smtClean="0">
                <a:solidFill>
                  <a:srgbClr val="00B0F0"/>
                </a:solidFill>
                <a:latin typeface="微软雅黑" panose="020B0503020204020204" pitchFamily="34" charset="-122"/>
                <a:ea typeface="微软雅黑" panose="020B0503020204020204" pitchFamily="34" charset="-122"/>
              </a:rPr>
              <a:t>领域：税务、转让定价</a:t>
            </a:r>
            <a:endParaRPr lang="zh-CN" altLang="en-US" sz="1200" b="1" dirty="0">
              <a:solidFill>
                <a:schemeClr val="tx1">
                  <a:lumMod val="75000"/>
                </a:schemeClr>
              </a:solidFill>
              <a:latin typeface="微软雅黑" panose="020B0503020204020204" pitchFamily="34" charset="-122"/>
              <a:ea typeface="微软雅黑" panose="020B0503020204020204" pitchFamily="34" charset="-122"/>
            </a:endParaRPr>
          </a:p>
          <a:p>
            <a:pPr algn="just" defTabSz="180000">
              <a:defRPr/>
            </a:pPr>
            <a:endParaRPr lang="zh-CN" altLang="en-US" sz="1200" dirty="0">
              <a:solidFill>
                <a:schemeClr val="tx1">
                  <a:lumMod val="75000"/>
                </a:schemeClr>
              </a:solidFill>
              <a:latin typeface="微软雅黑" panose="020B0503020204020204" pitchFamily="34" charset="-122"/>
              <a:ea typeface="微软雅黑" panose="020B0503020204020204" pitchFamily="34" charset="-122"/>
            </a:endParaRPr>
          </a:p>
          <a:p>
            <a:pPr algn="just" defTabSz="180000">
              <a:defRPr/>
            </a:pPr>
            <a:r>
              <a:rPr lang="zh-CN" altLang="en-US" sz="1200" dirty="0" smtClean="0">
                <a:solidFill>
                  <a:schemeClr val="tx1">
                    <a:lumMod val="75000"/>
                  </a:schemeClr>
                </a:solidFill>
                <a:latin typeface="微软雅黑" panose="020B0503020204020204" pitchFamily="34" charset="-122"/>
                <a:ea typeface="微软雅黑" panose="020B0503020204020204" pitchFamily="34" charset="-122"/>
              </a:rPr>
              <a:t>叶永青律师</a:t>
            </a:r>
            <a:r>
              <a:rPr lang="zh-CN" altLang="en-US" sz="1200" dirty="0">
                <a:solidFill>
                  <a:schemeClr val="tx1">
                    <a:lumMod val="75000"/>
                  </a:schemeClr>
                </a:solidFill>
                <a:latin typeface="微软雅黑" panose="020B0503020204020204" pitchFamily="34" charset="-122"/>
                <a:ea typeface="微软雅黑" panose="020B0503020204020204" pitchFamily="34" charset="-122"/>
              </a:rPr>
              <a:t>在中国税务领域拥有超过</a:t>
            </a:r>
            <a:r>
              <a:rPr lang="en-US" altLang="zh-CN" sz="1200" dirty="0">
                <a:solidFill>
                  <a:schemeClr val="tx1">
                    <a:lumMod val="75000"/>
                  </a:schemeClr>
                </a:solidFill>
                <a:latin typeface="微软雅黑" panose="020B0503020204020204" pitchFamily="34" charset="-122"/>
                <a:ea typeface="微软雅黑" panose="020B0503020204020204" pitchFamily="34" charset="-122"/>
              </a:rPr>
              <a:t>21</a:t>
            </a:r>
            <a:r>
              <a:rPr lang="zh-CN" altLang="en-US" sz="1200" dirty="0">
                <a:solidFill>
                  <a:schemeClr val="tx1">
                    <a:lumMod val="75000"/>
                  </a:schemeClr>
                </a:solidFill>
                <a:latin typeface="微软雅黑" panose="020B0503020204020204" pitchFamily="34" charset="-122"/>
                <a:ea typeface="微软雅黑" panose="020B0503020204020204" pitchFamily="34" charset="-122"/>
              </a:rPr>
              <a:t>年的专业经验</a:t>
            </a:r>
            <a:r>
              <a:rPr lang="en-US" altLang="zh-CN" sz="1200" dirty="0">
                <a:solidFill>
                  <a:schemeClr val="tx1">
                    <a:lumMod val="75000"/>
                  </a:schemeClr>
                </a:solidFill>
                <a:latin typeface="微软雅黑" panose="020B0503020204020204" pitchFamily="34" charset="-122"/>
                <a:ea typeface="微软雅黑" panose="020B0503020204020204" pitchFamily="34" charset="-122"/>
              </a:rPr>
              <a:t>, </a:t>
            </a:r>
            <a:r>
              <a:rPr lang="zh-CN" altLang="en-US" sz="1200" dirty="0">
                <a:solidFill>
                  <a:schemeClr val="tx1">
                    <a:lumMod val="75000"/>
                  </a:schemeClr>
                </a:solidFill>
                <a:latin typeface="微软雅黑" panose="020B0503020204020204" pitchFamily="34" charset="-122"/>
                <a:ea typeface="微软雅黑" panose="020B0503020204020204" pitchFamily="34" charset="-122"/>
              </a:rPr>
              <a:t>在包括企业融资、架构重组、境外及境内上市、国际税收及转让定价、税务合规、税收争议解决等领域积累了丰富的经验。</a:t>
            </a:r>
          </a:p>
          <a:p>
            <a:pPr algn="just" defTabSz="180000">
              <a:defRPr/>
            </a:pPr>
            <a:endParaRPr lang="zh-CN" altLang="en-US" sz="1200" dirty="0">
              <a:solidFill>
                <a:schemeClr val="tx1">
                  <a:lumMod val="75000"/>
                </a:schemeClr>
              </a:solidFill>
              <a:latin typeface="微软雅黑" panose="020B0503020204020204" pitchFamily="34" charset="-122"/>
              <a:ea typeface="微软雅黑" panose="020B0503020204020204" pitchFamily="34" charset="-122"/>
            </a:endParaRPr>
          </a:p>
          <a:p>
            <a:pPr algn="just" defTabSz="180000">
              <a:defRPr/>
            </a:pPr>
            <a:r>
              <a:rPr lang="zh-CN" altLang="en-US" sz="1200" dirty="0">
                <a:solidFill>
                  <a:schemeClr val="tx1">
                    <a:lumMod val="75000"/>
                  </a:schemeClr>
                </a:solidFill>
                <a:latin typeface="微软雅黑" panose="020B0503020204020204" pitchFamily="34" charset="-122"/>
                <a:ea typeface="微软雅黑" panose="020B0503020204020204" pitchFamily="34" charset="-122"/>
              </a:rPr>
              <a:t>叶律师具有的法律和财务综合背景使他能够为企业提供一体化的商务和税务解决方案。叶律师曾服务的客户涵盖众多行业</a:t>
            </a:r>
            <a:r>
              <a:rPr lang="en-US" altLang="zh-CN" sz="1200" dirty="0">
                <a:solidFill>
                  <a:schemeClr val="tx1">
                    <a:lumMod val="75000"/>
                  </a:schemeClr>
                </a:solidFill>
                <a:latin typeface="微软雅黑" panose="020B0503020204020204" pitchFamily="34" charset="-122"/>
                <a:ea typeface="微软雅黑" panose="020B0503020204020204" pitchFamily="34" charset="-122"/>
              </a:rPr>
              <a:t>, </a:t>
            </a:r>
            <a:r>
              <a:rPr lang="zh-CN" altLang="en-US" sz="1200" dirty="0">
                <a:solidFill>
                  <a:schemeClr val="tx1">
                    <a:lumMod val="75000"/>
                  </a:schemeClr>
                </a:solidFill>
                <a:latin typeface="微软雅黑" panose="020B0503020204020204" pitchFamily="34" charset="-122"/>
                <a:ea typeface="微软雅黑" panose="020B0503020204020204" pitchFamily="34" charset="-122"/>
              </a:rPr>
              <a:t>涉及制造业、批发零售业、房地产、金融业、</a:t>
            </a:r>
            <a:r>
              <a:rPr lang="en-US" altLang="zh-CN" sz="1200" dirty="0">
                <a:solidFill>
                  <a:schemeClr val="tx1">
                    <a:lumMod val="75000"/>
                  </a:schemeClr>
                </a:solidFill>
                <a:latin typeface="微软雅黑" panose="020B0503020204020204" pitchFamily="34" charset="-122"/>
                <a:ea typeface="微软雅黑" panose="020B0503020204020204" pitchFamily="34" charset="-122"/>
              </a:rPr>
              <a:t>TMT</a:t>
            </a:r>
            <a:r>
              <a:rPr lang="zh-CN" altLang="en-US" sz="1200" dirty="0">
                <a:solidFill>
                  <a:schemeClr val="tx1">
                    <a:lumMod val="75000"/>
                  </a:schemeClr>
                </a:solidFill>
                <a:latin typeface="微软雅黑" panose="020B0503020204020204" pitchFamily="34" charset="-122"/>
                <a:ea typeface="微软雅黑" panose="020B0503020204020204" pitchFamily="34" charset="-122"/>
              </a:rPr>
              <a:t>等多个行业。</a:t>
            </a:r>
          </a:p>
          <a:p>
            <a:pPr>
              <a:defRPr/>
            </a:pPr>
            <a:endParaRPr lang="zh-CN" altLang="en-US" sz="1200" b="1" dirty="0">
              <a:solidFill>
                <a:srgbClr val="00B0F0"/>
              </a:solidFill>
              <a:latin typeface="微软雅黑" panose="020B0503020204020204" pitchFamily="34" charset="-122"/>
              <a:ea typeface="微软雅黑" panose="020B0503020204020204" pitchFamily="34" charset="-122"/>
            </a:endParaRPr>
          </a:p>
          <a:p>
            <a:pPr>
              <a:defRPr/>
            </a:pPr>
            <a:r>
              <a:rPr lang="zh-CN" altLang="en-US" sz="1200" b="1" dirty="0">
                <a:solidFill>
                  <a:srgbClr val="00B0F0"/>
                </a:solidFill>
                <a:latin typeface="微软雅黑" panose="020B0503020204020204" pitchFamily="34" charset="-122"/>
                <a:ea typeface="微软雅黑" panose="020B0503020204020204" pitchFamily="34" charset="-122"/>
              </a:rPr>
              <a:t>工作</a:t>
            </a:r>
            <a:r>
              <a:rPr lang="zh-CN" altLang="en-US" sz="1200" b="1" dirty="0" smtClean="0">
                <a:solidFill>
                  <a:srgbClr val="00B0F0"/>
                </a:solidFill>
                <a:latin typeface="微软雅黑" panose="020B0503020204020204" pitchFamily="34" charset="-122"/>
                <a:ea typeface="微软雅黑" panose="020B0503020204020204" pitchFamily="34" charset="-122"/>
              </a:rPr>
              <a:t>经历、教育背景</a:t>
            </a:r>
            <a:endParaRPr lang="zh-CN" altLang="en-US" sz="1200" b="1" dirty="0">
              <a:solidFill>
                <a:srgbClr val="00B0F0"/>
              </a:solidFill>
              <a:latin typeface="微软雅黑" panose="020B0503020204020204" pitchFamily="34" charset="-122"/>
              <a:ea typeface="微软雅黑" panose="020B0503020204020204" pitchFamily="34" charset="-122"/>
            </a:endParaRPr>
          </a:p>
          <a:p>
            <a:pPr algn="just" defTabSz="180000">
              <a:defRPr/>
            </a:pPr>
            <a:endParaRPr lang="zh-CN" altLang="en-US" sz="1200" dirty="0">
              <a:solidFill>
                <a:schemeClr val="tx1">
                  <a:lumMod val="75000"/>
                </a:schemeClr>
              </a:solidFill>
              <a:latin typeface="微软雅黑" panose="020B0503020204020204" pitchFamily="34" charset="-122"/>
              <a:ea typeface="微软雅黑" panose="020B0503020204020204" pitchFamily="34" charset="-122"/>
            </a:endParaRPr>
          </a:p>
          <a:p>
            <a:pPr algn="just" defTabSz="180000">
              <a:defRPr/>
            </a:pPr>
            <a:r>
              <a:rPr lang="zh-CN" altLang="en-US" sz="1200" dirty="0" smtClean="0">
                <a:solidFill>
                  <a:schemeClr val="tx1">
                    <a:lumMod val="75000"/>
                  </a:schemeClr>
                </a:solidFill>
                <a:latin typeface="微软雅黑" panose="020B0503020204020204" pitchFamily="34" charset="-122"/>
                <a:ea typeface="微软雅黑" panose="020B0503020204020204" pitchFamily="34" charset="-122"/>
              </a:rPr>
              <a:t>叶永青律师</a:t>
            </a:r>
            <a:r>
              <a:rPr lang="zh-CN" altLang="en-US" sz="1200" dirty="0">
                <a:solidFill>
                  <a:schemeClr val="tx1">
                    <a:lumMod val="75000"/>
                  </a:schemeClr>
                </a:solidFill>
                <a:latin typeface="微软雅黑" panose="020B0503020204020204" pitchFamily="34" charset="-122"/>
                <a:ea typeface="微软雅黑" panose="020B0503020204020204" pitchFamily="34" charset="-122"/>
              </a:rPr>
              <a:t>于</a:t>
            </a:r>
            <a:r>
              <a:rPr lang="en-US" altLang="zh-CN" sz="1200" dirty="0">
                <a:solidFill>
                  <a:schemeClr val="tx1">
                    <a:lumMod val="75000"/>
                  </a:schemeClr>
                </a:solidFill>
                <a:latin typeface="微软雅黑" panose="020B0503020204020204" pitchFamily="34" charset="-122"/>
                <a:ea typeface="微软雅黑" panose="020B0503020204020204" pitchFamily="34" charset="-122"/>
              </a:rPr>
              <a:t>2014</a:t>
            </a:r>
            <a:r>
              <a:rPr lang="zh-CN" altLang="en-US" sz="1200" dirty="0">
                <a:solidFill>
                  <a:schemeClr val="tx1">
                    <a:lumMod val="75000"/>
                  </a:schemeClr>
                </a:solidFill>
                <a:latin typeface="微软雅黑" panose="020B0503020204020204" pitchFamily="34" charset="-122"/>
                <a:ea typeface="微软雅黑" panose="020B0503020204020204" pitchFamily="34" charset="-122"/>
              </a:rPr>
              <a:t>年加入金杜律师事务所。在加入金杜之前</a:t>
            </a:r>
            <a:r>
              <a:rPr lang="en-US" altLang="zh-CN" sz="1200" dirty="0">
                <a:solidFill>
                  <a:schemeClr val="tx1">
                    <a:lumMod val="75000"/>
                  </a:schemeClr>
                </a:solidFill>
                <a:latin typeface="微软雅黑" panose="020B0503020204020204" pitchFamily="34" charset="-122"/>
                <a:ea typeface="微软雅黑" panose="020B0503020204020204" pitchFamily="34" charset="-122"/>
              </a:rPr>
              <a:t>, </a:t>
            </a:r>
            <a:r>
              <a:rPr lang="zh-CN" altLang="en-US" sz="1200" dirty="0">
                <a:solidFill>
                  <a:schemeClr val="tx1">
                    <a:lumMod val="75000"/>
                  </a:schemeClr>
                </a:solidFill>
                <a:latin typeface="微软雅黑" panose="020B0503020204020204" pitchFamily="34" charset="-122"/>
                <a:ea typeface="微软雅黑" panose="020B0503020204020204" pitchFamily="34" charset="-122"/>
              </a:rPr>
              <a:t>叶律师是德勤上海的税务合伙人</a:t>
            </a:r>
            <a:r>
              <a:rPr lang="en-US" altLang="zh-CN" sz="1200" dirty="0">
                <a:solidFill>
                  <a:schemeClr val="tx1">
                    <a:lumMod val="75000"/>
                  </a:schemeClr>
                </a:solidFill>
                <a:latin typeface="微软雅黑" panose="020B0503020204020204" pitchFamily="34" charset="-122"/>
                <a:ea typeface="微软雅黑" panose="020B0503020204020204" pitchFamily="34" charset="-122"/>
              </a:rPr>
              <a:t>, </a:t>
            </a:r>
            <a:r>
              <a:rPr lang="zh-CN" altLang="en-US" sz="1200" dirty="0">
                <a:solidFill>
                  <a:schemeClr val="tx1">
                    <a:lumMod val="75000"/>
                  </a:schemeClr>
                </a:solidFill>
                <a:latin typeface="微软雅黑" panose="020B0503020204020204" pitchFamily="34" charset="-122"/>
                <a:ea typeface="微软雅黑" panose="020B0503020204020204" pitchFamily="34" charset="-122"/>
              </a:rPr>
              <a:t>负责德勤全国税务技术中心华东地区的主要工作。叶律师曾被派往德勤美国工作</a:t>
            </a:r>
            <a:r>
              <a:rPr lang="en-US" altLang="zh-CN" sz="1200" dirty="0">
                <a:solidFill>
                  <a:schemeClr val="tx1">
                    <a:lumMod val="75000"/>
                  </a:schemeClr>
                </a:solidFill>
                <a:latin typeface="微软雅黑" panose="020B0503020204020204" pitchFamily="34" charset="-122"/>
                <a:ea typeface="微软雅黑" panose="020B0503020204020204" pitchFamily="34" charset="-122"/>
              </a:rPr>
              <a:t>2</a:t>
            </a:r>
            <a:r>
              <a:rPr lang="zh-CN" altLang="en-US" sz="1200" dirty="0">
                <a:solidFill>
                  <a:schemeClr val="tx1">
                    <a:lumMod val="7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75000"/>
                  </a:schemeClr>
                </a:solidFill>
                <a:latin typeface="微软雅黑" panose="020B0503020204020204" pitchFamily="34" charset="-122"/>
                <a:ea typeface="微软雅黑" panose="020B0503020204020204" pitchFamily="34" charset="-122"/>
              </a:rPr>
              <a:t>, </a:t>
            </a:r>
            <a:r>
              <a:rPr lang="zh-CN" altLang="en-US" sz="1200" dirty="0">
                <a:solidFill>
                  <a:schemeClr val="tx1">
                    <a:lumMod val="75000"/>
                  </a:schemeClr>
                </a:solidFill>
                <a:latin typeface="微软雅黑" panose="020B0503020204020204" pitchFamily="34" charset="-122"/>
                <a:ea typeface="微软雅黑" panose="020B0503020204020204" pitchFamily="34" charset="-122"/>
              </a:rPr>
              <a:t>期间专注于国际税收和转让定价工作。</a:t>
            </a:r>
          </a:p>
          <a:p>
            <a:pPr algn="just" defTabSz="180000">
              <a:defRPr/>
            </a:pPr>
            <a:endParaRPr lang="zh-CN" altLang="en-US" sz="1200" dirty="0">
              <a:solidFill>
                <a:schemeClr val="tx1">
                  <a:lumMod val="75000"/>
                </a:schemeClr>
              </a:solidFill>
              <a:latin typeface="微软雅黑" panose="020B0503020204020204" pitchFamily="34" charset="-122"/>
              <a:ea typeface="微软雅黑" panose="020B0503020204020204" pitchFamily="34" charset="-122"/>
            </a:endParaRPr>
          </a:p>
          <a:p>
            <a:pPr algn="just" defTabSz="180000">
              <a:defRPr/>
            </a:pPr>
            <a:r>
              <a:rPr lang="zh-CN" altLang="en-US" sz="1200" dirty="0">
                <a:solidFill>
                  <a:schemeClr val="tx1">
                    <a:lumMod val="75000"/>
                  </a:schemeClr>
                </a:solidFill>
                <a:latin typeface="微软雅黑" panose="020B0503020204020204" pitchFamily="34" charset="-122"/>
                <a:ea typeface="微软雅黑" panose="020B0503020204020204" pitchFamily="34" charset="-122"/>
              </a:rPr>
              <a:t>叶律师担任中国法学会财税法学研究会理事及上海市法学会财税法学研究会理事，还担任（北京大学、复旦大学、上海财经大学、华东政法大学、西南财经大学等）多个知名高校的校外导师，并活跃在学术界。他也经常撰写文章并参与税收立法，分享他对法规更新、复杂税务事项中的技术立场的看法，以及对纳税人和政策制定者的建议。</a:t>
            </a:r>
          </a:p>
          <a:p>
            <a:pPr algn="just" defTabSz="180000">
              <a:defRPr/>
            </a:pPr>
            <a:endParaRPr lang="zh-CN" altLang="en-US" sz="1200" dirty="0">
              <a:solidFill>
                <a:schemeClr val="tx1">
                  <a:lumMod val="75000"/>
                </a:schemeClr>
              </a:solidFill>
              <a:latin typeface="微软雅黑" panose="020B0503020204020204" pitchFamily="34" charset="-122"/>
              <a:ea typeface="微软雅黑" panose="020B0503020204020204" pitchFamily="34" charset="-122"/>
            </a:endParaRPr>
          </a:p>
          <a:p>
            <a:pPr algn="just" defTabSz="180000">
              <a:defRPr/>
            </a:pPr>
            <a:r>
              <a:rPr lang="zh-CN" altLang="en-US" sz="1200" dirty="0" smtClean="0">
                <a:solidFill>
                  <a:schemeClr val="tx1">
                    <a:lumMod val="75000"/>
                  </a:schemeClr>
                </a:solidFill>
                <a:latin typeface="微软雅黑" panose="020B0503020204020204" pitchFamily="34" charset="-122"/>
                <a:ea typeface="微软雅黑" panose="020B0503020204020204" pitchFamily="34" charset="-122"/>
              </a:rPr>
              <a:t>叶律师</a:t>
            </a:r>
            <a:r>
              <a:rPr lang="zh-CN" altLang="en-US" sz="1200" dirty="0">
                <a:solidFill>
                  <a:schemeClr val="tx1">
                    <a:lumMod val="75000"/>
                  </a:schemeClr>
                </a:solidFill>
                <a:latin typeface="微软雅黑" panose="020B0503020204020204" pitchFamily="34" charset="-122"/>
                <a:ea typeface="微软雅黑" panose="020B0503020204020204" pitchFamily="34" charset="-122"/>
              </a:rPr>
              <a:t>毕业于厦门大学</a:t>
            </a:r>
            <a:r>
              <a:rPr lang="en-US" altLang="zh-CN" sz="1200" dirty="0">
                <a:solidFill>
                  <a:schemeClr val="tx1">
                    <a:lumMod val="75000"/>
                  </a:schemeClr>
                </a:solidFill>
                <a:latin typeface="微软雅黑" panose="020B0503020204020204" pitchFamily="34" charset="-122"/>
                <a:ea typeface="微软雅黑" panose="020B0503020204020204" pitchFamily="34" charset="-122"/>
              </a:rPr>
              <a:t>, </a:t>
            </a:r>
            <a:r>
              <a:rPr lang="zh-CN" altLang="en-US" sz="1200" dirty="0">
                <a:solidFill>
                  <a:schemeClr val="tx1">
                    <a:lumMod val="75000"/>
                  </a:schemeClr>
                </a:solidFill>
                <a:latin typeface="微软雅黑" panose="020B0503020204020204" pitchFamily="34" charset="-122"/>
                <a:ea typeface="微软雅黑" panose="020B0503020204020204" pitchFamily="34" charset="-122"/>
              </a:rPr>
              <a:t>获得国际法学位，拥有中国注册会计师资格和中国律师资格。</a:t>
            </a:r>
          </a:p>
          <a:p>
            <a:pPr algn="just" defTabSz="180000">
              <a:defRPr/>
            </a:pPr>
            <a:r>
              <a:rPr lang="zh-CN" altLang="en-US" sz="1200" dirty="0">
                <a:solidFill>
                  <a:schemeClr val="tx1">
                    <a:lumMod val="75000"/>
                  </a:schemeClr>
                </a:solidFill>
                <a:latin typeface="微软雅黑" panose="020B0503020204020204" pitchFamily="34" charset="-122"/>
                <a:ea typeface="微软雅黑" panose="020B0503020204020204" pitchFamily="34" charset="-122"/>
              </a:rPr>
              <a:t>叶律师的工作语言是中文和英文。</a:t>
            </a:r>
          </a:p>
        </p:txBody>
      </p:sp>
      <p:pic>
        <p:nvPicPr>
          <p:cNvPr id="10" name="图片 2"/>
          <p:cNvPicPr>
            <a:picLocks noChangeAspect="1"/>
          </p:cNvPicPr>
          <p:nvPr/>
        </p:nvPicPr>
        <p:blipFill rotWithShape="1">
          <a:blip r:embed="rId5" cstate="print">
            <a:extLst>
              <a:ext uri="{28A0092B-C50C-407E-A947-70E740481C1C}">
                <a14:useLocalDpi xmlns:a14="http://schemas.microsoft.com/office/drawing/2010/main" val="0"/>
              </a:ext>
            </a:extLst>
          </a:blip>
          <a:srcRect l="5058" t="5249" r="5202" b="5445"/>
          <a:stretch/>
        </p:blipFill>
        <p:spPr>
          <a:xfrm>
            <a:off x="527681" y="3347503"/>
            <a:ext cx="1565435" cy="1557872"/>
          </a:xfrm>
          <a:prstGeom prst="rect">
            <a:avLst/>
          </a:prstGeom>
        </p:spPr>
      </p:pic>
    </p:spTree>
    <p:extLst>
      <p:ext uri="{BB962C8B-B14F-4D97-AF65-F5344CB8AC3E}">
        <p14:creationId xmlns:p14="http://schemas.microsoft.com/office/powerpoint/2010/main" val="17866427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ELECTED" val="1"/>
</p:tagLst>
</file>

<file path=ppt/tags/tag10.xml><?xml version="1.0" encoding="utf-8"?>
<p:tagLst xmlns:a="http://schemas.openxmlformats.org/drawingml/2006/main" xmlns:r="http://schemas.openxmlformats.org/officeDocument/2006/relationships" xmlns:p="http://schemas.openxmlformats.org/presentationml/2006/main">
  <p:tag name="SELECTED" val="1"/>
</p:tagLst>
</file>

<file path=ppt/tags/tag11.xml><?xml version="1.0" encoding="utf-8"?>
<p:tagLst xmlns:a="http://schemas.openxmlformats.org/drawingml/2006/main" xmlns:r="http://schemas.openxmlformats.org/officeDocument/2006/relationships" xmlns:p="http://schemas.openxmlformats.org/presentationml/2006/main">
  <p:tag name="SELECTED" val="1"/>
</p:tagLst>
</file>

<file path=ppt/tags/tag12.xml><?xml version="1.0" encoding="utf-8"?>
<p:tagLst xmlns:a="http://schemas.openxmlformats.org/drawingml/2006/main" xmlns:r="http://schemas.openxmlformats.org/officeDocument/2006/relationships" xmlns:p="http://schemas.openxmlformats.org/presentationml/2006/main">
  <p:tag name="SELECTED" val="1"/>
</p:tagLst>
</file>

<file path=ppt/tags/tag13.xml><?xml version="1.0" encoding="utf-8"?>
<p:tagLst xmlns:a="http://schemas.openxmlformats.org/drawingml/2006/main" xmlns:r="http://schemas.openxmlformats.org/officeDocument/2006/relationships" xmlns:p="http://schemas.openxmlformats.org/presentationml/2006/main">
  <p:tag name="SELECTED" val="1"/>
</p:tagLst>
</file>

<file path=ppt/tags/tag14.xml><?xml version="1.0" encoding="utf-8"?>
<p:tagLst xmlns:a="http://schemas.openxmlformats.org/drawingml/2006/main" xmlns:r="http://schemas.openxmlformats.org/officeDocument/2006/relationships" xmlns:p="http://schemas.openxmlformats.org/presentationml/2006/main">
  <p:tag name="SELECTED" val="1"/>
</p:tagLst>
</file>

<file path=ppt/tags/tag15.xml><?xml version="1.0" encoding="utf-8"?>
<p:tagLst xmlns:a="http://schemas.openxmlformats.org/drawingml/2006/main" xmlns:r="http://schemas.openxmlformats.org/officeDocument/2006/relationships" xmlns:p="http://schemas.openxmlformats.org/presentationml/2006/main">
  <p:tag name="SELECTED" val="1"/>
</p:tagLst>
</file>

<file path=ppt/tags/tag16.xml><?xml version="1.0" encoding="utf-8"?>
<p:tagLst xmlns:a="http://schemas.openxmlformats.org/drawingml/2006/main" xmlns:r="http://schemas.openxmlformats.org/officeDocument/2006/relationships" xmlns:p="http://schemas.openxmlformats.org/presentationml/2006/main">
  <p:tag name="SELECTED" val="1"/>
</p:tagLst>
</file>

<file path=ppt/tags/tag17.xml><?xml version="1.0" encoding="utf-8"?>
<p:tagLst xmlns:a="http://schemas.openxmlformats.org/drawingml/2006/main" xmlns:r="http://schemas.openxmlformats.org/officeDocument/2006/relationships" xmlns:p="http://schemas.openxmlformats.org/presentationml/2006/main">
  <p:tag name="SELECTED" val="1"/>
</p:tagLst>
</file>

<file path=ppt/tags/tag18.xml><?xml version="1.0" encoding="utf-8"?>
<p:tagLst xmlns:a="http://schemas.openxmlformats.org/drawingml/2006/main" xmlns:r="http://schemas.openxmlformats.org/officeDocument/2006/relationships" xmlns:p="http://schemas.openxmlformats.org/presentationml/2006/main">
  <p:tag name="SELECTED" val="1"/>
</p:tagLst>
</file>

<file path=ppt/tags/tag19.xml><?xml version="1.0" encoding="utf-8"?>
<p:tagLst xmlns:a="http://schemas.openxmlformats.org/drawingml/2006/main" xmlns:r="http://schemas.openxmlformats.org/officeDocument/2006/relationships" xmlns:p="http://schemas.openxmlformats.org/presentationml/2006/main">
  <p:tag name="SELECTED" val="1"/>
</p:tagLst>
</file>

<file path=ppt/tags/tag2.xml><?xml version="1.0" encoding="utf-8"?>
<p:tagLst xmlns:a="http://schemas.openxmlformats.org/drawingml/2006/main" xmlns:r="http://schemas.openxmlformats.org/officeDocument/2006/relationships" xmlns:p="http://schemas.openxmlformats.org/presentationml/2006/main">
  <p:tag name="SELECTED" val="1"/>
</p:tagLst>
</file>

<file path=ppt/tags/tag20.xml><?xml version="1.0" encoding="utf-8"?>
<p:tagLst xmlns:a="http://schemas.openxmlformats.org/drawingml/2006/main" xmlns:r="http://schemas.openxmlformats.org/officeDocument/2006/relationships" xmlns:p="http://schemas.openxmlformats.org/presentationml/2006/main">
  <p:tag name="SELECTED" val="1"/>
</p:tagLst>
</file>

<file path=ppt/tags/tag21.xml><?xml version="1.0" encoding="utf-8"?>
<p:tagLst xmlns:a="http://schemas.openxmlformats.org/drawingml/2006/main" xmlns:r="http://schemas.openxmlformats.org/officeDocument/2006/relationships" xmlns:p="http://schemas.openxmlformats.org/presentationml/2006/main">
  <p:tag name="SELECTED" val="1"/>
</p:tagLst>
</file>

<file path=ppt/tags/tag22.xml><?xml version="1.0" encoding="utf-8"?>
<p:tagLst xmlns:a="http://schemas.openxmlformats.org/drawingml/2006/main" xmlns:r="http://schemas.openxmlformats.org/officeDocument/2006/relationships" xmlns:p="http://schemas.openxmlformats.org/presentationml/2006/main">
  <p:tag name="SELECTED" val="1"/>
</p:tagLst>
</file>

<file path=ppt/tags/tag23.xml><?xml version="1.0" encoding="utf-8"?>
<p:tagLst xmlns:a="http://schemas.openxmlformats.org/drawingml/2006/main" xmlns:r="http://schemas.openxmlformats.org/officeDocument/2006/relationships" xmlns:p="http://schemas.openxmlformats.org/presentationml/2006/main">
  <p:tag name="SELECTED" val="1"/>
</p:tagLst>
</file>

<file path=ppt/tags/tag24.xml><?xml version="1.0" encoding="utf-8"?>
<p:tagLst xmlns:a="http://schemas.openxmlformats.org/drawingml/2006/main" xmlns:r="http://schemas.openxmlformats.org/officeDocument/2006/relationships" xmlns:p="http://schemas.openxmlformats.org/presentationml/2006/main">
  <p:tag name="SELECTED" val="1"/>
</p:tagLst>
</file>

<file path=ppt/tags/tag25.xml><?xml version="1.0" encoding="utf-8"?>
<p:tagLst xmlns:a="http://schemas.openxmlformats.org/drawingml/2006/main" xmlns:r="http://schemas.openxmlformats.org/officeDocument/2006/relationships" xmlns:p="http://schemas.openxmlformats.org/presentationml/2006/main">
  <p:tag name="SELECTED" val="1"/>
</p:tagLst>
</file>

<file path=ppt/tags/tag26.xml><?xml version="1.0" encoding="utf-8"?>
<p:tagLst xmlns:a="http://schemas.openxmlformats.org/drawingml/2006/main" xmlns:r="http://schemas.openxmlformats.org/officeDocument/2006/relationships" xmlns:p="http://schemas.openxmlformats.org/presentationml/2006/main">
  <p:tag name="SELECTED" val="1"/>
</p:tagLst>
</file>

<file path=ppt/tags/tag27.xml><?xml version="1.0" encoding="utf-8"?>
<p:tagLst xmlns:a="http://schemas.openxmlformats.org/drawingml/2006/main" xmlns:r="http://schemas.openxmlformats.org/officeDocument/2006/relationships" xmlns:p="http://schemas.openxmlformats.org/presentationml/2006/main">
  <p:tag name="SELECTED" val="1"/>
</p:tagLst>
</file>

<file path=ppt/tags/tag28.xml><?xml version="1.0" encoding="utf-8"?>
<p:tagLst xmlns:a="http://schemas.openxmlformats.org/drawingml/2006/main" xmlns:r="http://schemas.openxmlformats.org/officeDocument/2006/relationships" xmlns:p="http://schemas.openxmlformats.org/presentationml/2006/main">
  <p:tag name="SELECTED" val="1"/>
</p:tagLst>
</file>

<file path=ppt/tags/tag29.xml><?xml version="1.0" encoding="utf-8"?>
<p:tagLst xmlns:a="http://schemas.openxmlformats.org/drawingml/2006/main" xmlns:r="http://schemas.openxmlformats.org/officeDocument/2006/relationships" xmlns:p="http://schemas.openxmlformats.org/presentationml/2006/main">
  <p:tag name="SELECTED" val="1"/>
</p:tagLst>
</file>

<file path=ppt/tags/tag3.xml><?xml version="1.0" encoding="utf-8"?>
<p:tagLst xmlns:a="http://schemas.openxmlformats.org/drawingml/2006/main" xmlns:r="http://schemas.openxmlformats.org/officeDocument/2006/relationships" xmlns:p="http://schemas.openxmlformats.org/presentationml/2006/main">
  <p:tag name="SELECTED" val="1"/>
</p:tagLst>
</file>

<file path=ppt/tags/tag4.xml><?xml version="1.0" encoding="utf-8"?>
<p:tagLst xmlns:a="http://schemas.openxmlformats.org/drawingml/2006/main" xmlns:r="http://schemas.openxmlformats.org/officeDocument/2006/relationships" xmlns:p="http://schemas.openxmlformats.org/presentationml/2006/main">
  <p:tag name="SELECTED" val="1"/>
</p:tagLst>
</file>

<file path=ppt/tags/tag5.xml><?xml version="1.0" encoding="utf-8"?>
<p:tagLst xmlns:a="http://schemas.openxmlformats.org/drawingml/2006/main" xmlns:r="http://schemas.openxmlformats.org/officeDocument/2006/relationships" xmlns:p="http://schemas.openxmlformats.org/presentationml/2006/main">
  <p:tag name="SELECTED" val="1"/>
</p:tagLst>
</file>

<file path=ppt/tags/tag6.xml><?xml version="1.0" encoding="utf-8"?>
<p:tagLst xmlns:a="http://schemas.openxmlformats.org/drawingml/2006/main" xmlns:r="http://schemas.openxmlformats.org/officeDocument/2006/relationships" xmlns:p="http://schemas.openxmlformats.org/presentationml/2006/main">
  <p:tag name="SELECTED" val="1"/>
</p:tagLst>
</file>

<file path=ppt/tags/tag7.xml><?xml version="1.0" encoding="utf-8"?>
<p:tagLst xmlns:a="http://schemas.openxmlformats.org/drawingml/2006/main" xmlns:r="http://schemas.openxmlformats.org/officeDocument/2006/relationships" xmlns:p="http://schemas.openxmlformats.org/presentationml/2006/main">
  <p:tag name="SELECTED" val="1"/>
</p:tagLst>
</file>

<file path=ppt/tags/tag8.xml><?xml version="1.0" encoding="utf-8"?>
<p:tagLst xmlns:a="http://schemas.openxmlformats.org/drawingml/2006/main" xmlns:r="http://schemas.openxmlformats.org/officeDocument/2006/relationships" xmlns:p="http://schemas.openxmlformats.org/presentationml/2006/main">
  <p:tag name="SELECTED" val="1"/>
</p:tagLst>
</file>

<file path=ppt/tags/tag9.xml><?xml version="1.0" encoding="utf-8"?>
<p:tagLst xmlns:a="http://schemas.openxmlformats.org/drawingml/2006/main" xmlns:r="http://schemas.openxmlformats.org/officeDocument/2006/relationships" xmlns:p="http://schemas.openxmlformats.org/presentationml/2006/main">
  <p:tag name="SELECTED" val="1"/>
</p:tagLst>
</file>

<file path=ppt/theme/theme1.xml><?xml version="1.0" encoding="utf-8"?>
<a:theme xmlns:a="http://schemas.openxmlformats.org/drawingml/2006/main" name="5_金杜演示版模板">
  <a:themeElements>
    <a:clrScheme name="KWM Red">
      <a:dk1>
        <a:srgbClr val="404040"/>
      </a:dk1>
      <a:lt1>
        <a:srgbClr val="FFFFFF"/>
      </a:lt1>
      <a:dk2>
        <a:srgbClr val="00AEEE"/>
      </a:dk2>
      <a:lt2>
        <a:srgbClr val="FFFFFF"/>
      </a:lt2>
      <a:accent1>
        <a:srgbClr val="EE0033"/>
      </a:accent1>
      <a:accent2>
        <a:srgbClr val="00AEEE"/>
      </a:accent2>
      <a:accent3>
        <a:srgbClr val="EE0088"/>
      </a:accent3>
      <a:accent4>
        <a:srgbClr val="332888"/>
      </a:accent4>
      <a:accent5>
        <a:srgbClr val="FFCC00"/>
      </a:accent5>
      <a:accent6>
        <a:srgbClr val="EE6622"/>
      </a:accent6>
      <a:hlink>
        <a:srgbClr val="0055AA"/>
      </a:hlink>
      <a:folHlink>
        <a:srgbClr val="332888"/>
      </a:folHlink>
    </a:clrScheme>
    <a:fontScheme name="33xsnrcq">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金杜演示版模板">
  <a:themeElements>
    <a:clrScheme name="KWM Red">
      <a:dk1>
        <a:srgbClr val="404040"/>
      </a:dk1>
      <a:lt1>
        <a:srgbClr val="FFFFFF"/>
      </a:lt1>
      <a:dk2>
        <a:srgbClr val="00AEEE"/>
      </a:dk2>
      <a:lt2>
        <a:srgbClr val="FFFFFF"/>
      </a:lt2>
      <a:accent1>
        <a:srgbClr val="EE0033"/>
      </a:accent1>
      <a:accent2>
        <a:srgbClr val="00AEEE"/>
      </a:accent2>
      <a:accent3>
        <a:srgbClr val="EE0088"/>
      </a:accent3>
      <a:accent4>
        <a:srgbClr val="332888"/>
      </a:accent4>
      <a:accent5>
        <a:srgbClr val="FFCC00"/>
      </a:accent5>
      <a:accent6>
        <a:srgbClr val="EE6622"/>
      </a:accent6>
      <a:hlink>
        <a:srgbClr val="0055AA"/>
      </a:hlink>
      <a:folHlink>
        <a:srgbClr val="332888"/>
      </a:folHlink>
    </a:clrScheme>
    <a:fontScheme name="0csjjiog">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金杜演示版模板">
  <a:themeElements>
    <a:clrScheme name="KWM Red">
      <a:dk1>
        <a:srgbClr val="404040"/>
      </a:dk1>
      <a:lt1>
        <a:srgbClr val="FFFFFF"/>
      </a:lt1>
      <a:dk2>
        <a:srgbClr val="00AEEE"/>
      </a:dk2>
      <a:lt2>
        <a:srgbClr val="FFFFFF"/>
      </a:lt2>
      <a:accent1>
        <a:srgbClr val="EE0033"/>
      </a:accent1>
      <a:accent2>
        <a:srgbClr val="00AEEE"/>
      </a:accent2>
      <a:accent3>
        <a:srgbClr val="EE0088"/>
      </a:accent3>
      <a:accent4>
        <a:srgbClr val="332888"/>
      </a:accent4>
      <a:accent5>
        <a:srgbClr val="FFCC00"/>
      </a:accent5>
      <a:accent6>
        <a:srgbClr val="EE6622"/>
      </a:accent6>
      <a:hlink>
        <a:srgbClr val="0055AA"/>
      </a:hlink>
      <a:folHlink>
        <a:srgbClr val="332888"/>
      </a:folHlink>
    </a:clrScheme>
    <a:fontScheme name="33xsnrcq">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95000"/>
          </a:schemeClr>
        </a:solidFill>
      </a:spPr>
      <a:bodyPr wrap="square" rtlCol="0" anchor="ctr">
        <a:spAutoFit/>
      </a:bodyPr>
      <a:lstStyle>
        <a:defPPr algn="just">
          <a:spcAft>
            <a:spcPts val="600"/>
          </a:spcAft>
          <a:defRPr sz="1050" b="1" dirty="0" smtClean="0">
            <a:solidFill>
              <a:srgbClr val="404040">
                <a:lumMod val="50000"/>
              </a:srgbClr>
            </a:solidFill>
            <a:latin typeface="微软雅黑" panose="020B0503020204020204" pitchFamily="34" charset="-122"/>
            <a:ea typeface="微软雅黑" panose="020B0503020204020204" pitchFamily="34" charset="-122"/>
            <a:cs typeface="Arial" charset="0"/>
          </a:defRPr>
        </a:defPPr>
      </a:lstStyle>
    </a:spDef>
  </a:objectDefaults>
  <a:extraClrSchemeLst/>
</a:theme>
</file>

<file path=ppt/theme/theme3.xml><?xml version="1.0" encoding="utf-8"?>
<a:theme xmlns:a="http://schemas.openxmlformats.org/drawingml/2006/main" name="3_金杜演示版模板">
  <a:themeElements>
    <a:clrScheme name="KWM Red">
      <a:dk1>
        <a:srgbClr val="404040"/>
      </a:dk1>
      <a:lt1>
        <a:srgbClr val="FFFFFF"/>
      </a:lt1>
      <a:dk2>
        <a:srgbClr val="00AEEE"/>
      </a:dk2>
      <a:lt2>
        <a:srgbClr val="FFFFFF"/>
      </a:lt2>
      <a:accent1>
        <a:srgbClr val="EE0033"/>
      </a:accent1>
      <a:accent2>
        <a:srgbClr val="00AEEE"/>
      </a:accent2>
      <a:accent3>
        <a:srgbClr val="EE0088"/>
      </a:accent3>
      <a:accent4>
        <a:srgbClr val="332888"/>
      </a:accent4>
      <a:accent5>
        <a:srgbClr val="FFCC00"/>
      </a:accent5>
      <a:accent6>
        <a:srgbClr val="EE6622"/>
      </a:accent6>
      <a:hlink>
        <a:srgbClr val="0055AA"/>
      </a:hlink>
      <a:folHlink>
        <a:srgbClr val="332888"/>
      </a:folHlink>
    </a:clrScheme>
    <a:fontScheme name="KW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95000"/>
          </a:schemeClr>
        </a:solidFill>
      </a:spPr>
      <a:bodyPr wrap="square" rtlCol="0" anchor="ctr">
        <a:spAutoFit/>
      </a:bodyPr>
      <a:lstStyle>
        <a:defPPr algn="just">
          <a:spcAft>
            <a:spcPts val="600"/>
          </a:spcAft>
          <a:defRPr sz="1050" b="1" dirty="0" smtClean="0">
            <a:solidFill>
              <a:srgbClr val="404040">
                <a:lumMod val="50000"/>
              </a:srgbClr>
            </a:solidFill>
            <a:latin typeface="微软雅黑" panose="020B0503020204020204" pitchFamily="34" charset="-122"/>
            <a:ea typeface="微软雅黑" panose="020B0503020204020204" pitchFamily="34" charset="-122"/>
            <a:cs typeface="Arial" charset="0"/>
          </a:defRPr>
        </a:defPPr>
      </a:lstStyle>
    </a:spDef>
  </a:objectDefaults>
  <a:extraClrSchemeLst/>
</a:theme>
</file>

<file path=ppt/theme/theme4.xml><?xml version="1.0" encoding="utf-8"?>
<a:theme xmlns:a="http://schemas.openxmlformats.org/drawingml/2006/main" name="1_KWM Printed Proposal">
  <a:themeElements>
    <a:clrScheme name="KWM Red">
      <a:dk1>
        <a:srgbClr val="404040"/>
      </a:dk1>
      <a:lt1>
        <a:srgbClr val="FFFFFF"/>
      </a:lt1>
      <a:dk2>
        <a:srgbClr val="00AEEE"/>
      </a:dk2>
      <a:lt2>
        <a:srgbClr val="FFFFFF"/>
      </a:lt2>
      <a:accent1>
        <a:srgbClr val="EE0033"/>
      </a:accent1>
      <a:accent2>
        <a:srgbClr val="00AEEE"/>
      </a:accent2>
      <a:accent3>
        <a:srgbClr val="EE0088"/>
      </a:accent3>
      <a:accent4>
        <a:srgbClr val="332888"/>
      </a:accent4>
      <a:accent5>
        <a:srgbClr val="FFCC00"/>
      </a:accent5>
      <a:accent6>
        <a:srgbClr val="EE6622"/>
      </a:accent6>
      <a:hlink>
        <a:srgbClr val="0055AA"/>
      </a:hlink>
      <a:folHlink>
        <a:srgbClr val="332888"/>
      </a:folHlink>
    </a:clrScheme>
    <a:fontScheme name="KW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金杜演示版模板">
  <a:themeElements>
    <a:clrScheme name="KWM Red">
      <a:dk1>
        <a:srgbClr val="404040"/>
      </a:dk1>
      <a:lt1>
        <a:srgbClr val="FFFFFF"/>
      </a:lt1>
      <a:dk2>
        <a:srgbClr val="00AEEE"/>
      </a:dk2>
      <a:lt2>
        <a:srgbClr val="FFFFFF"/>
      </a:lt2>
      <a:accent1>
        <a:srgbClr val="EE0033"/>
      </a:accent1>
      <a:accent2>
        <a:srgbClr val="00AEEE"/>
      </a:accent2>
      <a:accent3>
        <a:srgbClr val="EE0088"/>
      </a:accent3>
      <a:accent4>
        <a:srgbClr val="332888"/>
      </a:accent4>
      <a:accent5>
        <a:srgbClr val="FFCC00"/>
      </a:accent5>
      <a:accent6>
        <a:srgbClr val="EE6622"/>
      </a:accent6>
      <a:hlink>
        <a:srgbClr val="0055AA"/>
      </a:hlink>
      <a:folHlink>
        <a:srgbClr val="332888"/>
      </a:folHlink>
    </a:clrScheme>
    <a:fontScheme name="33xsnrcq">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金杜演示版模板">
  <a:themeElements>
    <a:clrScheme name="KWM Red">
      <a:dk1>
        <a:srgbClr val="404040"/>
      </a:dk1>
      <a:lt1>
        <a:srgbClr val="FFFFFF"/>
      </a:lt1>
      <a:dk2>
        <a:srgbClr val="00AEEE"/>
      </a:dk2>
      <a:lt2>
        <a:srgbClr val="FFFFFF"/>
      </a:lt2>
      <a:accent1>
        <a:srgbClr val="EE0033"/>
      </a:accent1>
      <a:accent2>
        <a:srgbClr val="00AEEE"/>
      </a:accent2>
      <a:accent3>
        <a:srgbClr val="EE0088"/>
      </a:accent3>
      <a:accent4>
        <a:srgbClr val="332888"/>
      </a:accent4>
      <a:accent5>
        <a:srgbClr val="FFCC00"/>
      </a:accent5>
      <a:accent6>
        <a:srgbClr val="EE6622"/>
      </a:accent6>
      <a:hlink>
        <a:srgbClr val="0055AA"/>
      </a:hlink>
      <a:folHlink>
        <a:srgbClr val="332888"/>
      </a:folHlink>
    </a:clrScheme>
    <a:fontScheme name="KW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95000"/>
          </a:schemeClr>
        </a:solidFill>
      </a:spPr>
      <a:bodyPr wrap="square" rtlCol="0" anchor="ctr">
        <a:spAutoFit/>
      </a:bodyPr>
      <a:lstStyle>
        <a:defPPr algn="just">
          <a:spcAft>
            <a:spcPts val="600"/>
          </a:spcAft>
          <a:defRPr sz="1050" b="1" dirty="0" smtClean="0">
            <a:solidFill>
              <a:srgbClr val="404040">
                <a:lumMod val="50000"/>
              </a:srgbClr>
            </a:solidFill>
            <a:latin typeface="微软雅黑" panose="020B0503020204020204" pitchFamily="34" charset="-122"/>
            <a:ea typeface="微软雅黑" panose="020B0503020204020204" pitchFamily="34" charset="-122"/>
            <a:cs typeface="Arial" charset="0"/>
          </a:defRPr>
        </a:defPPr>
      </a:lstStyle>
    </a:spDef>
  </a:objectDefaults>
  <a:extraClrSchemeLst/>
</a:theme>
</file>

<file path=ppt/theme/theme7.xml><?xml version="1.0" encoding="utf-8"?>
<a:theme xmlns:a="http://schemas.openxmlformats.org/drawingml/2006/main" name="金杜演示版模板">
  <a:themeElements>
    <a:clrScheme name="KWM Red">
      <a:dk1>
        <a:srgbClr val="404040"/>
      </a:dk1>
      <a:lt1>
        <a:srgbClr val="FFFFFF"/>
      </a:lt1>
      <a:dk2>
        <a:srgbClr val="00AEEE"/>
      </a:dk2>
      <a:lt2>
        <a:srgbClr val="FFFFFF"/>
      </a:lt2>
      <a:accent1>
        <a:srgbClr val="EE0033"/>
      </a:accent1>
      <a:accent2>
        <a:srgbClr val="00AEEE"/>
      </a:accent2>
      <a:accent3>
        <a:srgbClr val="EE0088"/>
      </a:accent3>
      <a:accent4>
        <a:srgbClr val="332888"/>
      </a:accent4>
      <a:accent5>
        <a:srgbClr val="FFCC00"/>
      </a:accent5>
      <a:accent6>
        <a:srgbClr val="EE6622"/>
      </a:accent6>
      <a:hlink>
        <a:srgbClr val="0055AA"/>
      </a:hlink>
      <a:folHlink>
        <a:srgbClr val="332888"/>
      </a:folHlink>
    </a:clrScheme>
    <a:fontScheme name="KW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50000"/>
          </a:schemeClr>
        </a:solidFill>
      </a:spPr>
      <a:bodyPr vert="horz" wrap="square" lIns="180000" tIns="108000" rIns="180000" bIns="72000" rtlCol="0" anchor="ctr" anchorCtr="0">
        <a:spAutoFit/>
      </a:bodyPr>
      <a:lstStyle>
        <a:defPPr>
          <a:lnSpc>
            <a:spcPts val="1800"/>
          </a:lnSpc>
          <a:spcBef>
            <a:spcPts val="0"/>
          </a:spcBef>
          <a:defRPr sz="4000" cap="none" spc="0" dirty="0" smtClean="0">
            <a:latin typeface="微软雅黑" panose="020B0503020204020204" pitchFamily="34" charset="-122"/>
            <a:ea typeface="微软雅黑" panose="020B0503020204020204" pitchFamily="34" charset="-122"/>
          </a:defRPr>
        </a:defPPr>
      </a:lstStyle>
    </a:txDef>
  </a:objectDefaults>
  <a:extraClrSchemeLst/>
</a:theme>
</file>

<file path=ppt/theme/theme8.xml><?xml version="1.0" encoding="utf-8"?>
<a:theme xmlns:a="http://schemas.openxmlformats.org/drawingml/2006/main" name="8_金杜演示版模板">
  <a:themeElements>
    <a:clrScheme name="KWM Red">
      <a:dk1>
        <a:srgbClr val="404040"/>
      </a:dk1>
      <a:lt1>
        <a:srgbClr val="FFFFFF"/>
      </a:lt1>
      <a:dk2>
        <a:srgbClr val="00AEEE"/>
      </a:dk2>
      <a:lt2>
        <a:srgbClr val="FFFFFF"/>
      </a:lt2>
      <a:accent1>
        <a:srgbClr val="EE0033"/>
      </a:accent1>
      <a:accent2>
        <a:srgbClr val="00AEEE"/>
      </a:accent2>
      <a:accent3>
        <a:srgbClr val="EE0088"/>
      </a:accent3>
      <a:accent4>
        <a:srgbClr val="332888"/>
      </a:accent4>
      <a:accent5>
        <a:srgbClr val="FFCC00"/>
      </a:accent5>
      <a:accent6>
        <a:srgbClr val="EE6622"/>
      </a:accent6>
      <a:hlink>
        <a:srgbClr val="0055AA"/>
      </a:hlink>
      <a:folHlink>
        <a:srgbClr val="332888"/>
      </a:folHlink>
    </a:clrScheme>
    <a:fontScheme name="33xsnrcq">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金杜演示版模板">
  <a:themeElements>
    <a:clrScheme name="KWM Red">
      <a:dk1>
        <a:srgbClr val="404040"/>
      </a:dk1>
      <a:lt1>
        <a:srgbClr val="FFFFFF"/>
      </a:lt1>
      <a:dk2>
        <a:srgbClr val="00AEEE"/>
      </a:dk2>
      <a:lt2>
        <a:srgbClr val="FFFFFF"/>
      </a:lt2>
      <a:accent1>
        <a:srgbClr val="EE0033"/>
      </a:accent1>
      <a:accent2>
        <a:srgbClr val="00AEEE"/>
      </a:accent2>
      <a:accent3>
        <a:srgbClr val="EE0088"/>
      </a:accent3>
      <a:accent4>
        <a:srgbClr val="332888"/>
      </a:accent4>
      <a:accent5>
        <a:srgbClr val="FFCC00"/>
      </a:accent5>
      <a:accent6>
        <a:srgbClr val="EE6622"/>
      </a:accent6>
      <a:hlink>
        <a:srgbClr val="0055AA"/>
      </a:hlink>
      <a:folHlink>
        <a:srgbClr val="332888"/>
      </a:folHlink>
    </a:clrScheme>
    <a:fontScheme name="KW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50000"/>
          </a:schemeClr>
        </a:solidFill>
      </a:spPr>
      <a:bodyPr vert="horz" wrap="square" lIns="180000" tIns="108000" rIns="180000" bIns="72000" rtlCol="0" anchor="ctr" anchorCtr="0">
        <a:spAutoFit/>
      </a:bodyPr>
      <a:lstStyle>
        <a:defPPr>
          <a:lnSpc>
            <a:spcPts val="1800"/>
          </a:lnSpc>
          <a:spcBef>
            <a:spcPts val="0"/>
          </a:spcBef>
          <a:defRPr sz="4000" cap="none" spc="0" dirty="0" smtClean="0">
            <a:latin typeface="微软雅黑" panose="020B0503020204020204" pitchFamily="34" charset="-122"/>
            <a:ea typeface="微软雅黑" panose="020B0503020204020204" pitchFamily="34" charset="-122"/>
          </a:defRPr>
        </a:defPPr>
      </a:lstStyle>
    </a:txDef>
  </a:objectDefaults>
  <a:extraClrSchemeLst/>
</a:theme>
</file>

<file path=ppt/theme/themeOverride1.xml><?xml version="1.0" encoding="utf-8"?>
<a:themeOverride xmlns:a="http://schemas.openxmlformats.org/drawingml/2006/main">
  <a:clrScheme name="KWM Red">
    <a:dk1>
      <a:srgbClr val="404040"/>
    </a:dk1>
    <a:lt1>
      <a:srgbClr val="FFFFFF"/>
    </a:lt1>
    <a:dk2>
      <a:srgbClr val="00AEEE"/>
    </a:dk2>
    <a:lt2>
      <a:srgbClr val="FFFFFF"/>
    </a:lt2>
    <a:accent1>
      <a:srgbClr val="EE0033"/>
    </a:accent1>
    <a:accent2>
      <a:srgbClr val="00AEEE"/>
    </a:accent2>
    <a:accent3>
      <a:srgbClr val="EE0088"/>
    </a:accent3>
    <a:accent4>
      <a:srgbClr val="332888"/>
    </a:accent4>
    <a:accent5>
      <a:srgbClr val="FFCC00"/>
    </a:accent5>
    <a:accent6>
      <a:srgbClr val="EE6622"/>
    </a:accent6>
    <a:hlink>
      <a:srgbClr val="0055AA"/>
    </a:hlink>
    <a:folHlink>
      <a:srgbClr val="332888"/>
    </a:folHlink>
  </a:clrScheme>
</a:themeOverride>
</file>

<file path=docProps/app.xml><?xml version="1.0" encoding="utf-8"?>
<Properties xmlns="http://schemas.openxmlformats.org/officeDocument/2006/extended-properties" xmlns:vt="http://schemas.openxmlformats.org/officeDocument/2006/docPropsVTypes">
  <Template/>
  <TotalTime>90805</TotalTime>
  <Words>20017</Words>
  <Application>Microsoft Office PowerPoint</Application>
  <PresentationFormat>全屏显示(4:3)</PresentationFormat>
  <Paragraphs>1238</Paragraphs>
  <Slides>91</Slides>
  <Notes>63</Notes>
  <HiddenSlides>0</HiddenSlides>
  <MMClips>0</MMClips>
  <ScaleCrop>false</ScaleCrop>
  <HeadingPairs>
    <vt:vector size="6" baseType="variant">
      <vt:variant>
        <vt:lpstr>已用的字体</vt:lpstr>
      </vt:variant>
      <vt:variant>
        <vt:i4>20</vt:i4>
      </vt:variant>
      <vt:variant>
        <vt:lpstr>主题</vt:lpstr>
      </vt:variant>
      <vt:variant>
        <vt:i4>10</vt:i4>
      </vt:variant>
      <vt:variant>
        <vt:lpstr>幻灯片标题</vt:lpstr>
      </vt:variant>
      <vt:variant>
        <vt:i4>91</vt:i4>
      </vt:variant>
    </vt:vector>
  </HeadingPairs>
  <TitlesOfParts>
    <vt:vector size="121" baseType="lpstr">
      <vt:lpstr>Arial Unicode MS</vt:lpstr>
      <vt:lpstr>FZHei-B01S</vt:lpstr>
      <vt:lpstr>Questrial</vt:lpstr>
      <vt:lpstr>Roboto Black</vt:lpstr>
      <vt:lpstr>Work Sans</vt:lpstr>
      <vt:lpstr>等线</vt:lpstr>
      <vt:lpstr>黑体</vt:lpstr>
      <vt:lpstr>华文楷体</vt:lpstr>
      <vt:lpstr>楷体_GB2312</vt:lpstr>
      <vt:lpstr>宋体</vt:lpstr>
      <vt:lpstr>Microsoft YaHei</vt:lpstr>
      <vt:lpstr>Microsoft YaHei</vt:lpstr>
      <vt:lpstr>Arial</vt:lpstr>
      <vt:lpstr>Arial Black</vt:lpstr>
      <vt:lpstr>Calibri</vt:lpstr>
      <vt:lpstr>Impact</vt:lpstr>
      <vt:lpstr>Symbol</vt:lpstr>
      <vt:lpstr>Times New Roman</vt:lpstr>
      <vt:lpstr>Webdings</vt:lpstr>
      <vt:lpstr>Wingdings</vt:lpstr>
      <vt:lpstr>5_金杜演示版模板</vt:lpstr>
      <vt:lpstr>7_金杜演示版模板</vt:lpstr>
      <vt:lpstr>3_金杜演示版模板</vt:lpstr>
      <vt:lpstr>1_KWM Printed Proposal</vt:lpstr>
      <vt:lpstr>6_金杜演示版模板</vt:lpstr>
      <vt:lpstr>4_金杜演示版模板</vt:lpstr>
      <vt:lpstr>金杜演示版模板</vt:lpstr>
      <vt:lpstr>8_金杜演示版模板</vt:lpstr>
      <vt:lpstr>1_金杜演示版模板</vt:lpstr>
      <vt:lpstr>9_金杜演示版模板</vt:lpstr>
      <vt:lpstr>PowerPoint 演示文稿</vt:lpstr>
      <vt:lpstr>PowerPoint 演示文稿</vt:lpstr>
      <vt:lpstr>税收法律市场的新变化</vt:lpstr>
      <vt:lpstr>多元思考的商业解决方案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破产法律规定对税收征管的冲击</vt:lpstr>
      <vt:lpstr>税收法律规定对破产重整的影响—公法VS私法</vt:lpstr>
      <vt:lpstr>PowerPoint 演示文稿</vt:lpstr>
      <vt:lpstr>PowerPoint 演示文稿</vt:lpstr>
      <vt:lpstr>PowerPoint 演示文稿</vt:lpstr>
      <vt:lpstr>PowerPoint 演示文稿</vt:lpstr>
      <vt:lpstr>PowerPoint 演示文稿</vt:lpstr>
      <vt:lpstr>司法案例1：税款与担保债权优先性(2017)浙06民终1119号</vt:lpstr>
      <vt:lpstr>司法案例1：税款与担保债权优先性(2017)浙06民终1119号</vt:lpstr>
      <vt:lpstr>司法案例1：税款与担保债权优先性(2017)浙06民终1119号</vt:lpstr>
      <vt:lpstr>司法案例1：税款与担保债权优先性(2017)浙06民终1119号</vt:lpstr>
      <vt:lpstr>司法案例1：税款与担保债权优先性(2017)浙06民终1119号</vt:lpstr>
      <vt:lpstr>PowerPoint 演示文稿</vt:lpstr>
      <vt:lpstr>PowerPoint 演示文稿</vt:lpstr>
      <vt:lpstr>PowerPoint 演示文稿</vt:lpstr>
      <vt:lpstr>PowerPoint 演示文稿</vt:lpstr>
      <vt:lpstr>PowerPoint 演示文稿</vt:lpstr>
      <vt:lpstr>PowerPoint 演示文稿</vt:lpstr>
      <vt:lpstr>司法案例2：税局申请破产重整(2014)乳商破字第1号</vt:lpstr>
      <vt:lpstr>司法案例2：税局申请破产重整(2014)乳商破字第1号</vt:lpstr>
      <vt:lpstr>司法案例2：税局申请破产重整(2014)乳商破字第1号</vt:lpstr>
      <vt:lpstr>PowerPoint 演示文稿</vt:lpstr>
      <vt:lpstr>PowerPoint 演示文稿</vt:lpstr>
      <vt:lpstr>司法案例3：税收债权发生时间(2017)浙06民终1119号</vt:lpstr>
      <vt:lpstr>司法案例3：税收债权发生时间(2017)浙06民终1119号</vt:lpstr>
      <vt:lpstr>司法案例3：税收债权发生时间(2017)浙06民终1119号</vt:lpstr>
      <vt:lpstr>司法案例3：税收债权发生时间(2017)浙06民终1119号</vt:lpstr>
      <vt:lpstr>司法案例4：破产受理后的滞纳金(2017)鲁10民初453号</vt:lpstr>
      <vt:lpstr>司法案例4：破产受理后的滞纳金(2017)鲁10民初453号</vt:lpstr>
      <vt:lpstr>司法案例4：破产受理后的滞纳金(2017)鲁10民初453号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司法案例5：处置破产财产的税款(2017)宁03行终34号</vt:lpstr>
      <vt:lpstr>司法案例5：处置破产财产的税款(2017)宁03行终34号</vt:lpstr>
      <vt:lpstr>司法案例5：处置破产财产的税款(2017)宁03行终34号</vt:lpstr>
      <vt:lpstr>司法案例5：处置破产财产的税款(2017)宁03行终34号</vt:lpstr>
      <vt:lpstr>司法案例6：处置破产财产的税款(2016)粤民终1942号 </vt:lpstr>
      <vt:lpstr>司法案例6：处置破产财产的税款(2016)粤民终1942号 </vt:lpstr>
      <vt:lpstr>司法案例6：处置破产财产的税款(2016)粤民终1942号 </vt:lpstr>
      <vt:lpstr>司法案例6：处置破产财产的税款(2016)粤民终1942号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房地产行业税收问题的重要意义</vt:lpstr>
      <vt:lpstr>房地产企业破产重整税收问题的重要意义</vt:lpstr>
      <vt:lpstr>PowerPoint 演示文稿</vt:lpstr>
      <vt:lpstr>PowerPoint 演示文稿</vt:lpstr>
      <vt:lpstr>2. 房地产开发各环节涉及税费</vt:lpstr>
      <vt:lpstr>房地产企业和项目并购税务问题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KWM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KWM</dc:creator>
  <cp:lastModifiedBy>KWM</cp:lastModifiedBy>
  <cp:revision>1513</cp:revision>
  <cp:lastPrinted>2021-12-17T05:52:38Z</cp:lastPrinted>
  <dcterms:created xsi:type="dcterms:W3CDTF">2019-12-09T04:08:52Z</dcterms:created>
  <dcterms:modified xsi:type="dcterms:W3CDTF">2023-02-23T07:38:21Z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WMStyles">
    <vt:lpwstr>Onscreen</vt:lpwstr>
  </property>
  <property fmtid="{D5CDD505-2E9C-101B-9397-08002B2CF9AE}" pid="3" name="KWMThemeColour">
    <vt:lpwstr>cyan</vt:lpwstr>
  </property>
  <property fmtid="{D5CDD505-2E9C-101B-9397-08002B2CF9AE}" pid="4" name="SlideDeck">
    <vt:lpwstr>OnscreenPresentation_cn.pptx</vt:lpwstr>
  </property>
  <property fmtid="{D5CDD505-2E9C-101B-9397-08002B2CF9AE}" pid="5" name="KWMLogo">
    <vt:i4>0</vt:i4>
  </property>
</Properties>
</file>